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13"/>
  </p:notesMasterIdLst>
  <p:sldIdLst>
    <p:sldId id="256" r:id="rId5"/>
    <p:sldId id="309" r:id="rId6"/>
    <p:sldId id="393" r:id="rId7"/>
    <p:sldId id="394" r:id="rId8"/>
    <p:sldId id="397" r:id="rId9"/>
    <p:sldId id="401" r:id="rId10"/>
    <p:sldId id="398" r:id="rId11"/>
    <p:sldId id="399" r:id="rId12"/>
    <p:sldId id="316" r:id="rId13"/>
    <p:sldId id="530" r:id="rId14"/>
    <p:sldId id="534" r:id="rId15"/>
    <p:sldId id="533" r:id="rId16"/>
    <p:sldId id="532" r:id="rId17"/>
    <p:sldId id="531" r:id="rId18"/>
    <p:sldId id="535" r:id="rId19"/>
    <p:sldId id="536" r:id="rId20"/>
    <p:sldId id="317" r:id="rId21"/>
    <p:sldId id="318" r:id="rId22"/>
    <p:sldId id="319" r:id="rId23"/>
    <p:sldId id="320" r:id="rId24"/>
    <p:sldId id="322" r:id="rId25"/>
    <p:sldId id="321" r:id="rId26"/>
    <p:sldId id="455" r:id="rId27"/>
    <p:sldId id="454" r:id="rId28"/>
    <p:sldId id="456" r:id="rId29"/>
    <p:sldId id="457" r:id="rId30"/>
    <p:sldId id="452" r:id="rId31"/>
    <p:sldId id="450" r:id="rId32"/>
    <p:sldId id="451" r:id="rId33"/>
    <p:sldId id="458" r:id="rId34"/>
    <p:sldId id="323" r:id="rId35"/>
    <p:sldId id="484" r:id="rId36"/>
    <p:sldId id="483" r:id="rId37"/>
    <p:sldId id="485" r:id="rId38"/>
    <p:sldId id="486" r:id="rId39"/>
    <p:sldId id="487" r:id="rId40"/>
    <p:sldId id="330" r:id="rId41"/>
    <p:sldId id="488" r:id="rId42"/>
    <p:sldId id="489" r:id="rId43"/>
    <p:sldId id="490" r:id="rId44"/>
    <p:sldId id="332" r:id="rId45"/>
    <p:sldId id="333" r:id="rId46"/>
    <p:sldId id="334" r:id="rId47"/>
    <p:sldId id="335" r:id="rId48"/>
    <p:sldId id="336" r:id="rId49"/>
    <p:sldId id="337" r:id="rId50"/>
    <p:sldId id="338" r:id="rId51"/>
    <p:sldId id="339" r:id="rId52"/>
    <p:sldId id="340" r:id="rId53"/>
    <p:sldId id="517" r:id="rId54"/>
    <p:sldId id="516" r:id="rId55"/>
    <p:sldId id="518" r:id="rId56"/>
    <p:sldId id="341" r:id="rId57"/>
    <p:sldId id="492" r:id="rId58"/>
    <p:sldId id="493" r:id="rId59"/>
    <p:sldId id="494" r:id="rId60"/>
    <p:sldId id="491" r:id="rId61"/>
    <p:sldId id="495" r:id="rId62"/>
    <p:sldId id="344" r:id="rId63"/>
    <p:sldId id="345" r:id="rId64"/>
    <p:sldId id="346" r:id="rId65"/>
    <p:sldId id="343" r:id="rId66"/>
    <p:sldId id="349" r:id="rId67"/>
    <p:sldId id="350" r:id="rId68"/>
    <p:sldId id="351" r:id="rId69"/>
    <p:sldId id="496" r:id="rId70"/>
    <p:sldId id="498" r:id="rId71"/>
    <p:sldId id="499" r:id="rId72"/>
    <p:sldId id="497" r:id="rId73"/>
    <p:sldId id="519" r:id="rId74"/>
    <p:sldId id="364" r:id="rId75"/>
    <p:sldId id="367" r:id="rId76"/>
    <p:sldId id="368" r:id="rId77"/>
    <p:sldId id="402" r:id="rId78"/>
    <p:sldId id="369" r:id="rId79"/>
    <p:sldId id="371" r:id="rId80"/>
    <p:sldId id="370" r:id="rId81"/>
    <p:sldId id="365" r:id="rId82"/>
    <p:sldId id="377" r:id="rId83"/>
    <p:sldId id="378" r:id="rId84"/>
    <p:sldId id="379" r:id="rId85"/>
    <p:sldId id="380" r:id="rId86"/>
    <p:sldId id="381" r:id="rId87"/>
    <p:sldId id="382" r:id="rId88"/>
    <p:sldId id="383" r:id="rId89"/>
    <p:sldId id="384" r:id="rId90"/>
    <p:sldId id="385" r:id="rId91"/>
    <p:sldId id="372" r:id="rId92"/>
    <p:sldId id="366" r:id="rId93"/>
    <p:sldId id="387" r:id="rId94"/>
    <p:sldId id="388" r:id="rId95"/>
    <p:sldId id="390" r:id="rId96"/>
    <p:sldId id="391" r:id="rId97"/>
    <p:sldId id="392" r:id="rId98"/>
    <p:sldId id="386" r:id="rId99"/>
    <p:sldId id="520" r:id="rId100"/>
    <p:sldId id="354" r:id="rId101"/>
    <p:sldId id="353" r:id="rId102"/>
    <p:sldId id="358" r:id="rId103"/>
    <p:sldId id="521" r:id="rId104"/>
    <p:sldId id="522" r:id="rId105"/>
    <p:sldId id="523" r:id="rId106"/>
    <p:sldId id="355" r:id="rId107"/>
    <p:sldId id="409" r:id="rId108"/>
    <p:sldId id="408" r:id="rId109"/>
    <p:sldId id="410" r:id="rId110"/>
    <p:sldId id="411" r:id="rId111"/>
    <p:sldId id="404" r:id="rId112"/>
    <p:sldId id="407" r:id="rId113"/>
    <p:sldId id="406" r:id="rId114"/>
    <p:sldId id="405" r:id="rId115"/>
    <p:sldId id="403" r:id="rId116"/>
    <p:sldId id="413" r:id="rId117"/>
    <p:sldId id="412" r:id="rId118"/>
    <p:sldId id="356" r:id="rId119"/>
    <p:sldId id="524" r:id="rId120"/>
    <p:sldId id="525" r:id="rId121"/>
    <p:sldId id="414" r:id="rId122"/>
    <p:sldId id="420" r:id="rId123"/>
    <p:sldId id="421" r:id="rId124"/>
    <p:sldId id="422" r:id="rId125"/>
    <p:sldId id="423" r:id="rId126"/>
    <p:sldId id="424" r:id="rId127"/>
    <p:sldId id="425" r:id="rId128"/>
    <p:sldId id="426" r:id="rId129"/>
    <p:sldId id="427" r:id="rId130"/>
    <p:sldId id="417" r:id="rId131"/>
    <p:sldId id="418" r:id="rId132"/>
    <p:sldId id="415" r:id="rId133"/>
    <p:sldId id="429" r:id="rId134"/>
    <p:sldId id="430" r:id="rId135"/>
    <p:sldId id="431" r:id="rId136"/>
    <p:sldId id="432" r:id="rId137"/>
    <p:sldId id="428" r:id="rId138"/>
    <p:sldId id="433" r:id="rId139"/>
    <p:sldId id="434" r:id="rId140"/>
    <p:sldId id="435" r:id="rId141"/>
    <p:sldId id="437" r:id="rId142"/>
    <p:sldId id="438" r:id="rId143"/>
    <p:sldId id="436" r:id="rId144"/>
    <p:sldId id="441" r:id="rId145"/>
    <p:sldId id="442" r:id="rId146"/>
    <p:sldId id="440" r:id="rId147"/>
    <p:sldId id="443" r:id="rId148"/>
    <p:sldId id="439" r:id="rId149"/>
    <p:sldId id="360" r:id="rId150"/>
    <p:sldId id="547" r:id="rId151"/>
    <p:sldId id="546" r:id="rId152"/>
    <p:sldId id="548" r:id="rId153"/>
    <p:sldId id="549" r:id="rId154"/>
    <p:sldId id="361" r:id="rId155"/>
    <p:sldId id="526" r:id="rId156"/>
    <p:sldId id="527" r:id="rId157"/>
    <p:sldId id="363" r:id="rId158"/>
    <p:sldId id="528" r:id="rId159"/>
    <p:sldId id="444" r:id="rId160"/>
    <p:sldId id="445" r:id="rId161"/>
    <p:sldId id="446" r:id="rId162"/>
    <p:sldId id="447" r:id="rId163"/>
    <p:sldId id="461" r:id="rId164"/>
    <p:sldId id="460" r:id="rId165"/>
    <p:sldId id="459" r:id="rId166"/>
    <p:sldId id="462" r:id="rId167"/>
    <p:sldId id="463" r:id="rId168"/>
    <p:sldId id="448" r:id="rId169"/>
    <p:sldId id="465" r:id="rId170"/>
    <p:sldId id="466" r:id="rId171"/>
    <p:sldId id="467" r:id="rId172"/>
    <p:sldId id="468" r:id="rId173"/>
    <p:sldId id="470" r:id="rId174"/>
    <p:sldId id="464" r:id="rId175"/>
    <p:sldId id="472" r:id="rId176"/>
    <p:sldId id="471" r:id="rId177"/>
    <p:sldId id="473" r:id="rId178"/>
    <p:sldId id="474" r:id="rId179"/>
    <p:sldId id="475" r:id="rId180"/>
    <p:sldId id="476" r:id="rId181"/>
    <p:sldId id="478" r:id="rId182"/>
    <p:sldId id="479" r:id="rId183"/>
    <p:sldId id="480" r:id="rId184"/>
    <p:sldId id="481" r:id="rId185"/>
    <p:sldId id="482" r:id="rId186"/>
    <p:sldId id="449" r:id="rId187"/>
    <p:sldId id="510" r:id="rId188"/>
    <p:sldId id="511" r:id="rId189"/>
    <p:sldId id="512" r:id="rId190"/>
    <p:sldId id="513" r:id="rId191"/>
    <p:sldId id="514" r:id="rId192"/>
    <p:sldId id="507" r:id="rId193"/>
    <p:sldId id="515" r:id="rId194"/>
    <p:sldId id="506" r:id="rId195"/>
    <p:sldId id="500" r:id="rId196"/>
    <p:sldId id="501" r:id="rId197"/>
    <p:sldId id="502" r:id="rId198"/>
    <p:sldId id="503" r:id="rId199"/>
    <p:sldId id="504" r:id="rId200"/>
    <p:sldId id="505" r:id="rId201"/>
    <p:sldId id="529" r:id="rId202"/>
    <p:sldId id="539" r:id="rId203"/>
    <p:sldId id="540" r:id="rId204"/>
    <p:sldId id="541" r:id="rId205"/>
    <p:sldId id="542" r:id="rId206"/>
    <p:sldId id="543" r:id="rId207"/>
    <p:sldId id="544" r:id="rId208"/>
    <p:sldId id="545" r:id="rId209"/>
    <p:sldId id="537" r:id="rId210"/>
    <p:sldId id="550" r:id="rId211"/>
    <p:sldId id="551" r:id="rId212"/>
  </p:sldIdLst>
  <p:sldSz cx="12192000" cy="6858000"/>
  <p:notesSz cx="6858000" cy="9144000"/>
  <p:embeddedFontLst>
    <p:embeddedFont>
      <p:font typeface="Bradley Hand ITC" panose="03070402050302030203" pitchFamily="66" charset="0"/>
      <p:regular r:id="rId214"/>
    </p:embeddedFont>
    <p:embeddedFont>
      <p:font typeface="Cambria Math" panose="02040503050406030204" pitchFamily="18" charset="0"/>
      <p:regular r:id="rId215"/>
    </p:embeddedFont>
    <p:embeddedFont>
      <p:font typeface="Figtree" panose="020B0604020202020204" charset="0"/>
      <p:regular r:id="rId216"/>
      <p:bold r:id="rId217"/>
      <p:italic r:id="rId218"/>
      <p:boldItalic r:id="rId219"/>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11F59D-5859-4EB7-9B1D-89F7E9C104BC}" v="5107" dt="2024-06-17T14:35:55.10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80654" autoAdjust="0"/>
  </p:normalViewPr>
  <p:slideViewPr>
    <p:cSldViewPr snapToGrid="0">
      <p:cViewPr varScale="1">
        <p:scale>
          <a:sx n="66" d="100"/>
          <a:sy n="66" d="100"/>
        </p:scale>
        <p:origin x="13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font" Target="fonts/font3.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font" Target="fonts/font4.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font" Target="fonts/font5.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font" Target="fonts/font6.fntdata"/><Relationship Id="rId3" Type="http://schemas.openxmlformats.org/officeDocument/2006/relationships/customXml" Target="../customXml/item3.xml"/><Relationship Id="rId214" Type="http://schemas.openxmlformats.org/officeDocument/2006/relationships/font" Target="fonts/font1.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presProps" Target="presProps.xml"/><Relationship Id="rId225"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font" Target="fonts/font2.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viewProps" Target="view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microsoft.com/office/2016/11/relationships/changesInfo" Target="changesInfos/changesInfo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Umair" userId="S::muma@ug.kth.se::150380d3-f12c-4727-8aac-b42d49546ff3" providerId="AD" clId="Web-{5232594C-8190-D97F-71F9-F94E98816222}"/>
    <pc:docChg chg="modSld">
      <pc:chgData name="Mohammad Umair" userId="S::muma@ug.kth.se::150380d3-f12c-4727-8aac-b42d49546ff3" providerId="AD" clId="Web-{5232594C-8190-D97F-71F9-F94E98816222}" dt="2024-06-07T12:31:28.062" v="13" actId="14100"/>
      <pc:docMkLst>
        <pc:docMk/>
      </pc:docMkLst>
      <pc:sldChg chg="modSp">
        <pc:chgData name="Mohammad Umair" userId="S::muma@ug.kth.se::150380d3-f12c-4727-8aac-b42d49546ff3" providerId="AD" clId="Web-{5232594C-8190-D97F-71F9-F94E98816222}" dt="2024-06-07T12:31:28.062" v="13" actId="14100"/>
        <pc:sldMkLst>
          <pc:docMk/>
          <pc:sldMk cId="208122748" sldId="256"/>
        </pc:sldMkLst>
        <pc:spChg chg="mod">
          <ac:chgData name="Mohammad Umair" userId="S::muma@ug.kth.se::150380d3-f12c-4727-8aac-b42d49546ff3" providerId="AD" clId="Web-{5232594C-8190-D97F-71F9-F94E98816222}" dt="2024-06-07T12:31:28.062" v="13" actId="14100"/>
          <ac:spMkLst>
            <pc:docMk/>
            <pc:sldMk cId="208122748" sldId="256"/>
            <ac:spMk id="4" creationId="{35B07F06-6EA7-7E2D-1EF1-26B024DA7650}"/>
          </ac:spMkLst>
        </pc:spChg>
        <pc:spChg chg="mod">
          <ac:chgData name="Mohammad Umair" userId="S::muma@ug.kth.se::150380d3-f12c-4727-8aac-b42d49546ff3" providerId="AD" clId="Web-{5232594C-8190-D97F-71F9-F94E98816222}" dt="2024-06-07T12:31:11.140" v="10" actId="20577"/>
          <ac:spMkLst>
            <pc:docMk/>
            <pc:sldMk cId="208122748" sldId="256"/>
            <ac:spMk id="5" creationId="{92A29924-00C9-C549-25FA-02CDD1D96ADA}"/>
          </ac:spMkLst>
        </pc:spChg>
      </pc:sldChg>
    </pc:docChg>
  </pc:docChgLst>
  <pc:docChgLst>
    <pc:chgData name="Mohammad Umair" userId="150380d3-f12c-4727-8aac-b42d49546ff3" providerId="ADAL" clId="{5711F59D-5859-4EB7-9B1D-89F7E9C104BC}"/>
    <pc:docChg chg="undo custSel addSld delSld modSld sldOrd">
      <pc:chgData name="Mohammad Umair" userId="150380d3-f12c-4727-8aac-b42d49546ff3" providerId="ADAL" clId="{5711F59D-5859-4EB7-9B1D-89F7E9C104BC}" dt="2024-06-17T14:36:37.741" v="25833" actId="20577"/>
      <pc:docMkLst>
        <pc:docMk/>
      </pc:docMkLst>
      <pc:sldChg chg="addSp delSp modSp mod">
        <pc:chgData name="Mohammad Umair" userId="150380d3-f12c-4727-8aac-b42d49546ff3" providerId="ADAL" clId="{5711F59D-5859-4EB7-9B1D-89F7E9C104BC}" dt="2024-06-09T14:46:56.526" v="12486" actId="20577"/>
        <pc:sldMkLst>
          <pc:docMk/>
          <pc:sldMk cId="208122748" sldId="256"/>
        </pc:sldMkLst>
        <pc:spChg chg="mod">
          <ac:chgData name="Mohammad Umair" userId="150380d3-f12c-4727-8aac-b42d49546ff3" providerId="ADAL" clId="{5711F59D-5859-4EB7-9B1D-89F7E9C104BC}" dt="2024-06-09T14:46:56.526" v="12486" actId="20577"/>
          <ac:spMkLst>
            <pc:docMk/>
            <pc:sldMk cId="208122748" sldId="256"/>
            <ac:spMk id="4" creationId="{35B07F06-6EA7-7E2D-1EF1-26B024DA7650}"/>
          </ac:spMkLst>
        </pc:spChg>
        <pc:spChg chg="mod">
          <ac:chgData name="Mohammad Umair" userId="150380d3-f12c-4727-8aac-b42d49546ff3" providerId="ADAL" clId="{5711F59D-5859-4EB7-9B1D-89F7E9C104BC}" dt="2024-06-07T10:32:08.757" v="17"/>
          <ac:spMkLst>
            <pc:docMk/>
            <pc:sldMk cId="208122748" sldId="256"/>
            <ac:spMk id="5" creationId="{92A29924-00C9-C549-25FA-02CDD1D96ADA}"/>
          </ac:spMkLst>
        </pc:spChg>
        <pc:spChg chg="mod">
          <ac:chgData name="Mohammad Umair" userId="150380d3-f12c-4727-8aac-b42d49546ff3" providerId="ADAL" clId="{5711F59D-5859-4EB7-9B1D-89F7E9C104BC}" dt="2024-06-07T10:33:00.211" v="88" actId="1035"/>
          <ac:spMkLst>
            <pc:docMk/>
            <pc:sldMk cId="208122748" sldId="256"/>
            <ac:spMk id="6" creationId="{15305797-B941-A4EA-4A21-31846642FEB1}"/>
          </ac:spMkLst>
        </pc:spChg>
        <pc:spChg chg="del mod">
          <ac:chgData name="Mohammad Umair" userId="150380d3-f12c-4727-8aac-b42d49546ff3" providerId="ADAL" clId="{5711F59D-5859-4EB7-9B1D-89F7E9C104BC}" dt="2024-06-07T10:32:19.253" v="19" actId="478"/>
          <ac:spMkLst>
            <pc:docMk/>
            <pc:sldMk cId="208122748" sldId="256"/>
            <ac:spMk id="7" creationId="{E00E7F00-20AD-D224-E887-377B11DAD7AE}"/>
          </ac:spMkLst>
        </pc:spChg>
        <pc:picChg chg="mod">
          <ac:chgData name="Mohammad Umair" userId="150380d3-f12c-4727-8aac-b42d49546ff3" providerId="ADAL" clId="{5711F59D-5859-4EB7-9B1D-89F7E9C104BC}" dt="2024-06-07T10:36:03.267" v="112" actId="1367"/>
          <ac:picMkLst>
            <pc:docMk/>
            <pc:sldMk cId="208122748" sldId="256"/>
            <ac:picMk id="2" creationId="{DE0CA8BD-8AB4-0C1F-BD67-40274DBC1FED}"/>
          </ac:picMkLst>
        </pc:picChg>
        <pc:picChg chg="add mod">
          <ac:chgData name="Mohammad Umair" userId="150380d3-f12c-4727-8aac-b42d49546ff3" providerId="ADAL" clId="{5711F59D-5859-4EB7-9B1D-89F7E9C104BC}" dt="2024-06-07T10:36:29.098" v="117" actId="1076"/>
          <ac:picMkLst>
            <pc:docMk/>
            <pc:sldMk cId="208122748" sldId="256"/>
            <ac:picMk id="8" creationId="{AD3CAF7A-2292-A907-2752-A869FECC2FB9}"/>
          </ac:picMkLst>
        </pc:picChg>
        <pc:picChg chg="add mod">
          <ac:chgData name="Mohammad Umair" userId="150380d3-f12c-4727-8aac-b42d49546ff3" providerId="ADAL" clId="{5711F59D-5859-4EB7-9B1D-89F7E9C104BC}" dt="2024-06-07T10:37:04.179" v="119" actId="1076"/>
          <ac:picMkLst>
            <pc:docMk/>
            <pc:sldMk cId="208122748" sldId="256"/>
            <ac:picMk id="9" creationId="{635472F5-A755-FFB3-85B6-C0CB1EA5331B}"/>
          </ac:picMkLst>
        </pc:picChg>
      </pc:sldChg>
      <pc:sldChg chg="del">
        <pc:chgData name="Mohammad Umair" userId="150380d3-f12c-4727-8aac-b42d49546ff3" providerId="ADAL" clId="{5711F59D-5859-4EB7-9B1D-89F7E9C104BC}" dt="2024-06-07T13:17:59.729" v="4824" actId="47"/>
        <pc:sldMkLst>
          <pc:docMk/>
          <pc:sldMk cId="214614124" sldId="260"/>
        </pc:sldMkLst>
      </pc:sldChg>
      <pc:sldChg chg="del">
        <pc:chgData name="Mohammad Umair" userId="150380d3-f12c-4727-8aac-b42d49546ff3" providerId="ADAL" clId="{5711F59D-5859-4EB7-9B1D-89F7E9C104BC}" dt="2024-06-07T13:17:59.729" v="4824" actId="47"/>
        <pc:sldMkLst>
          <pc:docMk/>
          <pc:sldMk cId="2827890867" sldId="261"/>
        </pc:sldMkLst>
      </pc:sldChg>
      <pc:sldChg chg="del">
        <pc:chgData name="Mohammad Umair" userId="150380d3-f12c-4727-8aac-b42d49546ff3" providerId="ADAL" clId="{5711F59D-5859-4EB7-9B1D-89F7E9C104BC}" dt="2024-06-07T13:17:59.729" v="4824" actId="47"/>
        <pc:sldMkLst>
          <pc:docMk/>
          <pc:sldMk cId="1384040298" sldId="262"/>
        </pc:sldMkLst>
      </pc:sldChg>
      <pc:sldChg chg="del">
        <pc:chgData name="Mohammad Umair" userId="150380d3-f12c-4727-8aac-b42d49546ff3" providerId="ADAL" clId="{5711F59D-5859-4EB7-9B1D-89F7E9C104BC}" dt="2024-06-07T13:17:59.729" v="4824" actId="47"/>
        <pc:sldMkLst>
          <pc:docMk/>
          <pc:sldMk cId="828680659" sldId="263"/>
        </pc:sldMkLst>
      </pc:sldChg>
      <pc:sldChg chg="del">
        <pc:chgData name="Mohammad Umair" userId="150380d3-f12c-4727-8aac-b42d49546ff3" providerId="ADAL" clId="{5711F59D-5859-4EB7-9B1D-89F7E9C104BC}" dt="2024-06-07T13:17:59.729" v="4824" actId="47"/>
        <pc:sldMkLst>
          <pc:docMk/>
          <pc:sldMk cId="444185013" sldId="264"/>
        </pc:sldMkLst>
      </pc:sldChg>
      <pc:sldChg chg="del">
        <pc:chgData name="Mohammad Umair" userId="150380d3-f12c-4727-8aac-b42d49546ff3" providerId="ADAL" clId="{5711F59D-5859-4EB7-9B1D-89F7E9C104BC}" dt="2024-06-07T13:17:59.729" v="4824" actId="47"/>
        <pc:sldMkLst>
          <pc:docMk/>
          <pc:sldMk cId="2678441803" sldId="265"/>
        </pc:sldMkLst>
      </pc:sldChg>
      <pc:sldChg chg="del">
        <pc:chgData name="Mohammad Umair" userId="150380d3-f12c-4727-8aac-b42d49546ff3" providerId="ADAL" clId="{5711F59D-5859-4EB7-9B1D-89F7E9C104BC}" dt="2024-06-07T13:17:59.729" v="4824" actId="47"/>
        <pc:sldMkLst>
          <pc:docMk/>
          <pc:sldMk cId="2594161932" sldId="266"/>
        </pc:sldMkLst>
      </pc:sldChg>
      <pc:sldChg chg="del">
        <pc:chgData name="Mohammad Umair" userId="150380d3-f12c-4727-8aac-b42d49546ff3" providerId="ADAL" clId="{5711F59D-5859-4EB7-9B1D-89F7E9C104BC}" dt="2024-06-07T13:17:59.729" v="4824" actId="47"/>
        <pc:sldMkLst>
          <pc:docMk/>
          <pc:sldMk cId="3683981885" sldId="267"/>
        </pc:sldMkLst>
      </pc:sldChg>
      <pc:sldChg chg="del">
        <pc:chgData name="Mohammad Umair" userId="150380d3-f12c-4727-8aac-b42d49546ff3" providerId="ADAL" clId="{5711F59D-5859-4EB7-9B1D-89F7E9C104BC}" dt="2024-06-07T13:17:59.729" v="4824" actId="47"/>
        <pc:sldMkLst>
          <pc:docMk/>
          <pc:sldMk cId="3824610510" sldId="268"/>
        </pc:sldMkLst>
      </pc:sldChg>
      <pc:sldChg chg="del">
        <pc:chgData name="Mohammad Umair" userId="150380d3-f12c-4727-8aac-b42d49546ff3" providerId="ADAL" clId="{5711F59D-5859-4EB7-9B1D-89F7E9C104BC}" dt="2024-06-07T13:17:59.729" v="4824" actId="47"/>
        <pc:sldMkLst>
          <pc:docMk/>
          <pc:sldMk cId="674826210" sldId="269"/>
        </pc:sldMkLst>
      </pc:sldChg>
      <pc:sldChg chg="del">
        <pc:chgData name="Mohammad Umair" userId="150380d3-f12c-4727-8aac-b42d49546ff3" providerId="ADAL" clId="{5711F59D-5859-4EB7-9B1D-89F7E9C104BC}" dt="2024-06-07T13:17:59.729" v="4824" actId="47"/>
        <pc:sldMkLst>
          <pc:docMk/>
          <pc:sldMk cId="1617803229" sldId="271"/>
        </pc:sldMkLst>
      </pc:sldChg>
      <pc:sldChg chg="del">
        <pc:chgData name="Mohammad Umair" userId="150380d3-f12c-4727-8aac-b42d49546ff3" providerId="ADAL" clId="{5711F59D-5859-4EB7-9B1D-89F7E9C104BC}" dt="2024-06-07T13:17:59.729" v="4824" actId="47"/>
        <pc:sldMkLst>
          <pc:docMk/>
          <pc:sldMk cId="1282924418" sldId="272"/>
        </pc:sldMkLst>
      </pc:sldChg>
      <pc:sldChg chg="del">
        <pc:chgData name="Mohammad Umair" userId="150380d3-f12c-4727-8aac-b42d49546ff3" providerId="ADAL" clId="{5711F59D-5859-4EB7-9B1D-89F7E9C104BC}" dt="2024-06-07T13:17:59.729" v="4824" actId="47"/>
        <pc:sldMkLst>
          <pc:docMk/>
          <pc:sldMk cId="2119670676" sldId="273"/>
        </pc:sldMkLst>
      </pc:sldChg>
      <pc:sldChg chg="del">
        <pc:chgData name="Mohammad Umair" userId="150380d3-f12c-4727-8aac-b42d49546ff3" providerId="ADAL" clId="{5711F59D-5859-4EB7-9B1D-89F7E9C104BC}" dt="2024-06-07T13:17:59.729" v="4824" actId="47"/>
        <pc:sldMkLst>
          <pc:docMk/>
          <pc:sldMk cId="2767585518" sldId="274"/>
        </pc:sldMkLst>
      </pc:sldChg>
      <pc:sldChg chg="del">
        <pc:chgData name="Mohammad Umair" userId="150380d3-f12c-4727-8aac-b42d49546ff3" providerId="ADAL" clId="{5711F59D-5859-4EB7-9B1D-89F7E9C104BC}" dt="2024-06-07T13:17:59.729" v="4824" actId="47"/>
        <pc:sldMkLst>
          <pc:docMk/>
          <pc:sldMk cId="1348864516" sldId="275"/>
        </pc:sldMkLst>
      </pc:sldChg>
      <pc:sldChg chg="del">
        <pc:chgData name="Mohammad Umair" userId="150380d3-f12c-4727-8aac-b42d49546ff3" providerId="ADAL" clId="{5711F59D-5859-4EB7-9B1D-89F7E9C104BC}" dt="2024-06-07T13:17:59.729" v="4824" actId="47"/>
        <pc:sldMkLst>
          <pc:docMk/>
          <pc:sldMk cId="701084792" sldId="276"/>
        </pc:sldMkLst>
      </pc:sldChg>
      <pc:sldChg chg="del">
        <pc:chgData name="Mohammad Umair" userId="150380d3-f12c-4727-8aac-b42d49546ff3" providerId="ADAL" clId="{5711F59D-5859-4EB7-9B1D-89F7E9C104BC}" dt="2024-06-07T13:17:59.729" v="4824" actId="47"/>
        <pc:sldMkLst>
          <pc:docMk/>
          <pc:sldMk cId="4000756621" sldId="277"/>
        </pc:sldMkLst>
      </pc:sldChg>
      <pc:sldChg chg="del">
        <pc:chgData name="Mohammad Umair" userId="150380d3-f12c-4727-8aac-b42d49546ff3" providerId="ADAL" clId="{5711F59D-5859-4EB7-9B1D-89F7E9C104BC}" dt="2024-06-07T13:17:59.729" v="4824" actId="47"/>
        <pc:sldMkLst>
          <pc:docMk/>
          <pc:sldMk cId="1827336665" sldId="278"/>
        </pc:sldMkLst>
      </pc:sldChg>
      <pc:sldChg chg="del">
        <pc:chgData name="Mohammad Umair" userId="150380d3-f12c-4727-8aac-b42d49546ff3" providerId="ADAL" clId="{5711F59D-5859-4EB7-9B1D-89F7E9C104BC}" dt="2024-06-07T13:17:59.729" v="4824" actId="47"/>
        <pc:sldMkLst>
          <pc:docMk/>
          <pc:sldMk cId="983851549" sldId="279"/>
        </pc:sldMkLst>
      </pc:sldChg>
      <pc:sldChg chg="del">
        <pc:chgData name="Mohammad Umair" userId="150380d3-f12c-4727-8aac-b42d49546ff3" providerId="ADAL" clId="{5711F59D-5859-4EB7-9B1D-89F7E9C104BC}" dt="2024-06-07T13:17:59.729" v="4824" actId="47"/>
        <pc:sldMkLst>
          <pc:docMk/>
          <pc:sldMk cId="383748663" sldId="280"/>
        </pc:sldMkLst>
      </pc:sldChg>
      <pc:sldChg chg="del">
        <pc:chgData name="Mohammad Umair" userId="150380d3-f12c-4727-8aac-b42d49546ff3" providerId="ADAL" clId="{5711F59D-5859-4EB7-9B1D-89F7E9C104BC}" dt="2024-06-07T13:17:59.729" v="4824" actId="47"/>
        <pc:sldMkLst>
          <pc:docMk/>
          <pc:sldMk cId="1292528415" sldId="281"/>
        </pc:sldMkLst>
      </pc:sldChg>
      <pc:sldChg chg="del">
        <pc:chgData name="Mohammad Umair" userId="150380d3-f12c-4727-8aac-b42d49546ff3" providerId="ADAL" clId="{5711F59D-5859-4EB7-9B1D-89F7E9C104BC}" dt="2024-06-07T13:17:59.729" v="4824" actId="47"/>
        <pc:sldMkLst>
          <pc:docMk/>
          <pc:sldMk cId="3722371358" sldId="282"/>
        </pc:sldMkLst>
      </pc:sldChg>
      <pc:sldChg chg="del">
        <pc:chgData name="Mohammad Umair" userId="150380d3-f12c-4727-8aac-b42d49546ff3" providerId="ADAL" clId="{5711F59D-5859-4EB7-9B1D-89F7E9C104BC}" dt="2024-06-07T13:17:59.729" v="4824" actId="47"/>
        <pc:sldMkLst>
          <pc:docMk/>
          <pc:sldMk cId="1649755701" sldId="283"/>
        </pc:sldMkLst>
      </pc:sldChg>
      <pc:sldChg chg="del">
        <pc:chgData name="Mohammad Umair" userId="150380d3-f12c-4727-8aac-b42d49546ff3" providerId="ADAL" clId="{5711F59D-5859-4EB7-9B1D-89F7E9C104BC}" dt="2024-06-07T13:17:59.729" v="4824" actId="47"/>
        <pc:sldMkLst>
          <pc:docMk/>
          <pc:sldMk cId="4006269948" sldId="284"/>
        </pc:sldMkLst>
      </pc:sldChg>
      <pc:sldChg chg="del">
        <pc:chgData name="Mohammad Umair" userId="150380d3-f12c-4727-8aac-b42d49546ff3" providerId="ADAL" clId="{5711F59D-5859-4EB7-9B1D-89F7E9C104BC}" dt="2024-06-07T13:17:59.729" v="4824" actId="47"/>
        <pc:sldMkLst>
          <pc:docMk/>
          <pc:sldMk cId="3415012601" sldId="285"/>
        </pc:sldMkLst>
      </pc:sldChg>
      <pc:sldChg chg="del">
        <pc:chgData name="Mohammad Umair" userId="150380d3-f12c-4727-8aac-b42d49546ff3" providerId="ADAL" clId="{5711F59D-5859-4EB7-9B1D-89F7E9C104BC}" dt="2024-06-07T13:17:59.729" v="4824" actId="47"/>
        <pc:sldMkLst>
          <pc:docMk/>
          <pc:sldMk cId="922223860" sldId="286"/>
        </pc:sldMkLst>
      </pc:sldChg>
      <pc:sldChg chg="del">
        <pc:chgData name="Mohammad Umair" userId="150380d3-f12c-4727-8aac-b42d49546ff3" providerId="ADAL" clId="{5711F59D-5859-4EB7-9B1D-89F7E9C104BC}" dt="2024-06-07T13:17:59.729" v="4824" actId="47"/>
        <pc:sldMkLst>
          <pc:docMk/>
          <pc:sldMk cId="152659116" sldId="287"/>
        </pc:sldMkLst>
      </pc:sldChg>
      <pc:sldChg chg="del">
        <pc:chgData name="Mohammad Umair" userId="150380d3-f12c-4727-8aac-b42d49546ff3" providerId="ADAL" clId="{5711F59D-5859-4EB7-9B1D-89F7E9C104BC}" dt="2024-06-07T13:17:59.729" v="4824" actId="47"/>
        <pc:sldMkLst>
          <pc:docMk/>
          <pc:sldMk cId="2598117194" sldId="288"/>
        </pc:sldMkLst>
      </pc:sldChg>
      <pc:sldChg chg="del">
        <pc:chgData name="Mohammad Umair" userId="150380d3-f12c-4727-8aac-b42d49546ff3" providerId="ADAL" clId="{5711F59D-5859-4EB7-9B1D-89F7E9C104BC}" dt="2024-06-07T13:17:59.729" v="4824" actId="47"/>
        <pc:sldMkLst>
          <pc:docMk/>
          <pc:sldMk cId="74355209" sldId="289"/>
        </pc:sldMkLst>
      </pc:sldChg>
      <pc:sldChg chg="del">
        <pc:chgData name="Mohammad Umair" userId="150380d3-f12c-4727-8aac-b42d49546ff3" providerId="ADAL" clId="{5711F59D-5859-4EB7-9B1D-89F7E9C104BC}" dt="2024-06-07T13:17:59.729" v="4824" actId="47"/>
        <pc:sldMkLst>
          <pc:docMk/>
          <pc:sldMk cId="1105089790" sldId="290"/>
        </pc:sldMkLst>
      </pc:sldChg>
      <pc:sldChg chg="del">
        <pc:chgData name="Mohammad Umair" userId="150380d3-f12c-4727-8aac-b42d49546ff3" providerId="ADAL" clId="{5711F59D-5859-4EB7-9B1D-89F7E9C104BC}" dt="2024-06-07T13:17:59.729" v="4824" actId="47"/>
        <pc:sldMkLst>
          <pc:docMk/>
          <pc:sldMk cId="669101759" sldId="291"/>
        </pc:sldMkLst>
      </pc:sldChg>
      <pc:sldChg chg="del">
        <pc:chgData name="Mohammad Umair" userId="150380d3-f12c-4727-8aac-b42d49546ff3" providerId="ADAL" clId="{5711F59D-5859-4EB7-9B1D-89F7E9C104BC}" dt="2024-06-07T13:17:59.729" v="4824" actId="47"/>
        <pc:sldMkLst>
          <pc:docMk/>
          <pc:sldMk cId="4009245531" sldId="292"/>
        </pc:sldMkLst>
      </pc:sldChg>
      <pc:sldChg chg="del">
        <pc:chgData name="Mohammad Umair" userId="150380d3-f12c-4727-8aac-b42d49546ff3" providerId="ADAL" clId="{5711F59D-5859-4EB7-9B1D-89F7E9C104BC}" dt="2024-06-07T13:17:59.729" v="4824" actId="47"/>
        <pc:sldMkLst>
          <pc:docMk/>
          <pc:sldMk cId="1326810228" sldId="293"/>
        </pc:sldMkLst>
      </pc:sldChg>
      <pc:sldChg chg="del">
        <pc:chgData name="Mohammad Umair" userId="150380d3-f12c-4727-8aac-b42d49546ff3" providerId="ADAL" clId="{5711F59D-5859-4EB7-9B1D-89F7E9C104BC}" dt="2024-06-07T13:17:59.729" v="4824" actId="47"/>
        <pc:sldMkLst>
          <pc:docMk/>
          <pc:sldMk cId="3200641810" sldId="294"/>
        </pc:sldMkLst>
      </pc:sldChg>
      <pc:sldChg chg="del">
        <pc:chgData name="Mohammad Umair" userId="150380d3-f12c-4727-8aac-b42d49546ff3" providerId="ADAL" clId="{5711F59D-5859-4EB7-9B1D-89F7E9C104BC}" dt="2024-06-07T13:17:59.729" v="4824" actId="47"/>
        <pc:sldMkLst>
          <pc:docMk/>
          <pc:sldMk cId="4244405319" sldId="295"/>
        </pc:sldMkLst>
      </pc:sldChg>
      <pc:sldChg chg="del">
        <pc:chgData name="Mohammad Umair" userId="150380d3-f12c-4727-8aac-b42d49546ff3" providerId="ADAL" clId="{5711F59D-5859-4EB7-9B1D-89F7E9C104BC}" dt="2024-06-07T13:17:59.729" v="4824" actId="47"/>
        <pc:sldMkLst>
          <pc:docMk/>
          <pc:sldMk cId="113863820" sldId="296"/>
        </pc:sldMkLst>
      </pc:sldChg>
      <pc:sldChg chg="del">
        <pc:chgData name="Mohammad Umair" userId="150380d3-f12c-4727-8aac-b42d49546ff3" providerId="ADAL" clId="{5711F59D-5859-4EB7-9B1D-89F7E9C104BC}" dt="2024-06-07T13:17:59.729" v="4824" actId="47"/>
        <pc:sldMkLst>
          <pc:docMk/>
          <pc:sldMk cId="1229900666" sldId="297"/>
        </pc:sldMkLst>
      </pc:sldChg>
      <pc:sldChg chg="del">
        <pc:chgData name="Mohammad Umair" userId="150380d3-f12c-4727-8aac-b42d49546ff3" providerId="ADAL" clId="{5711F59D-5859-4EB7-9B1D-89F7E9C104BC}" dt="2024-06-07T13:17:59.729" v="4824" actId="47"/>
        <pc:sldMkLst>
          <pc:docMk/>
          <pc:sldMk cId="401450346" sldId="298"/>
        </pc:sldMkLst>
      </pc:sldChg>
      <pc:sldChg chg="del">
        <pc:chgData name="Mohammad Umair" userId="150380d3-f12c-4727-8aac-b42d49546ff3" providerId="ADAL" clId="{5711F59D-5859-4EB7-9B1D-89F7E9C104BC}" dt="2024-06-07T13:17:59.729" v="4824" actId="47"/>
        <pc:sldMkLst>
          <pc:docMk/>
          <pc:sldMk cId="4209050523" sldId="299"/>
        </pc:sldMkLst>
      </pc:sldChg>
      <pc:sldChg chg="del">
        <pc:chgData name="Mohammad Umair" userId="150380d3-f12c-4727-8aac-b42d49546ff3" providerId="ADAL" clId="{5711F59D-5859-4EB7-9B1D-89F7E9C104BC}" dt="2024-06-07T13:17:59.729" v="4824" actId="47"/>
        <pc:sldMkLst>
          <pc:docMk/>
          <pc:sldMk cId="1738287347" sldId="300"/>
        </pc:sldMkLst>
      </pc:sldChg>
      <pc:sldChg chg="del">
        <pc:chgData name="Mohammad Umair" userId="150380d3-f12c-4727-8aac-b42d49546ff3" providerId="ADAL" clId="{5711F59D-5859-4EB7-9B1D-89F7E9C104BC}" dt="2024-06-07T13:17:59.729" v="4824" actId="47"/>
        <pc:sldMkLst>
          <pc:docMk/>
          <pc:sldMk cId="2129350610" sldId="301"/>
        </pc:sldMkLst>
      </pc:sldChg>
      <pc:sldChg chg="del">
        <pc:chgData name="Mohammad Umair" userId="150380d3-f12c-4727-8aac-b42d49546ff3" providerId="ADAL" clId="{5711F59D-5859-4EB7-9B1D-89F7E9C104BC}" dt="2024-06-07T13:17:59.729" v="4824" actId="47"/>
        <pc:sldMkLst>
          <pc:docMk/>
          <pc:sldMk cId="920628976" sldId="302"/>
        </pc:sldMkLst>
      </pc:sldChg>
      <pc:sldChg chg="del">
        <pc:chgData name="Mohammad Umair" userId="150380d3-f12c-4727-8aac-b42d49546ff3" providerId="ADAL" clId="{5711F59D-5859-4EB7-9B1D-89F7E9C104BC}" dt="2024-06-07T13:17:59.729" v="4824" actId="47"/>
        <pc:sldMkLst>
          <pc:docMk/>
          <pc:sldMk cId="2755951670" sldId="303"/>
        </pc:sldMkLst>
      </pc:sldChg>
      <pc:sldChg chg="del">
        <pc:chgData name="Mohammad Umair" userId="150380d3-f12c-4727-8aac-b42d49546ff3" providerId="ADAL" clId="{5711F59D-5859-4EB7-9B1D-89F7E9C104BC}" dt="2024-06-07T13:17:59.729" v="4824" actId="47"/>
        <pc:sldMkLst>
          <pc:docMk/>
          <pc:sldMk cId="1098864812" sldId="304"/>
        </pc:sldMkLst>
      </pc:sldChg>
      <pc:sldChg chg="del">
        <pc:chgData name="Mohammad Umair" userId="150380d3-f12c-4727-8aac-b42d49546ff3" providerId="ADAL" clId="{5711F59D-5859-4EB7-9B1D-89F7E9C104BC}" dt="2024-06-07T13:17:59.729" v="4824" actId="47"/>
        <pc:sldMkLst>
          <pc:docMk/>
          <pc:sldMk cId="589491056" sldId="305"/>
        </pc:sldMkLst>
      </pc:sldChg>
      <pc:sldChg chg="del">
        <pc:chgData name="Mohammad Umair" userId="150380d3-f12c-4727-8aac-b42d49546ff3" providerId="ADAL" clId="{5711F59D-5859-4EB7-9B1D-89F7E9C104BC}" dt="2024-06-07T13:17:59.729" v="4824" actId="47"/>
        <pc:sldMkLst>
          <pc:docMk/>
          <pc:sldMk cId="1254968762" sldId="306"/>
        </pc:sldMkLst>
      </pc:sldChg>
      <pc:sldChg chg="del">
        <pc:chgData name="Mohammad Umair" userId="150380d3-f12c-4727-8aac-b42d49546ff3" providerId="ADAL" clId="{5711F59D-5859-4EB7-9B1D-89F7E9C104BC}" dt="2024-06-07T13:17:59.729" v="4824" actId="47"/>
        <pc:sldMkLst>
          <pc:docMk/>
          <pc:sldMk cId="2476629500" sldId="307"/>
        </pc:sldMkLst>
      </pc:sldChg>
      <pc:sldChg chg="del">
        <pc:chgData name="Mohammad Umair" userId="150380d3-f12c-4727-8aac-b42d49546ff3" providerId="ADAL" clId="{5711F59D-5859-4EB7-9B1D-89F7E9C104BC}" dt="2024-06-07T13:17:59.729" v="4824" actId="47"/>
        <pc:sldMkLst>
          <pc:docMk/>
          <pc:sldMk cId="983339284" sldId="308"/>
        </pc:sldMkLst>
      </pc:sldChg>
      <pc:sldChg chg="addSp delSp modSp new mod ord">
        <pc:chgData name="Mohammad Umair" userId="150380d3-f12c-4727-8aac-b42d49546ff3" providerId="ADAL" clId="{5711F59D-5859-4EB7-9B1D-89F7E9C104BC}" dt="2024-06-14T14:11:25.039" v="24892" actId="20577"/>
        <pc:sldMkLst>
          <pc:docMk/>
          <pc:sldMk cId="2114595641" sldId="309"/>
        </pc:sldMkLst>
        <pc:spChg chg="mod">
          <ac:chgData name="Mohammad Umair" userId="150380d3-f12c-4727-8aac-b42d49546ff3" providerId="ADAL" clId="{5711F59D-5859-4EB7-9B1D-89F7E9C104BC}" dt="2024-06-14T14:11:25.039" v="24892" actId="20577"/>
          <ac:spMkLst>
            <pc:docMk/>
            <pc:sldMk cId="2114595641" sldId="309"/>
            <ac:spMk id="2" creationId="{BFB2299F-F263-0881-ADF2-9FBACF582DE9}"/>
          </ac:spMkLst>
        </pc:spChg>
        <pc:spChg chg="del">
          <ac:chgData name="Mohammad Umair" userId="150380d3-f12c-4727-8aac-b42d49546ff3" providerId="ADAL" clId="{5711F59D-5859-4EB7-9B1D-89F7E9C104BC}" dt="2024-06-07T10:42:43.360" v="177" actId="478"/>
          <ac:spMkLst>
            <pc:docMk/>
            <pc:sldMk cId="2114595641" sldId="309"/>
            <ac:spMk id="3" creationId="{2A156EBA-9102-D995-1F9B-7D5BFCDE2E04}"/>
          </ac:spMkLst>
        </pc:spChg>
        <pc:spChg chg="add del mod">
          <ac:chgData name="Mohammad Umair" userId="150380d3-f12c-4727-8aac-b42d49546ff3" providerId="ADAL" clId="{5711F59D-5859-4EB7-9B1D-89F7E9C104BC}" dt="2024-06-07T10:43:54.677" v="236" actId="478"/>
          <ac:spMkLst>
            <pc:docMk/>
            <pc:sldMk cId="2114595641" sldId="309"/>
            <ac:spMk id="5" creationId="{444103E9-600B-15DB-F19E-A5EA5EB219E7}"/>
          </ac:spMkLst>
        </pc:spChg>
        <pc:spChg chg="add del mod">
          <ac:chgData name="Mohammad Umair" userId="150380d3-f12c-4727-8aac-b42d49546ff3" providerId="ADAL" clId="{5711F59D-5859-4EB7-9B1D-89F7E9C104BC}" dt="2024-06-09T15:28:23.549" v="13132" actId="478"/>
          <ac:spMkLst>
            <pc:docMk/>
            <pc:sldMk cId="2114595641" sldId="309"/>
            <ac:spMk id="6" creationId="{F8D22F07-DC28-C668-4F66-F670C5C41A52}"/>
          </ac:spMkLst>
        </pc:spChg>
        <pc:spChg chg="add mod">
          <ac:chgData name="Mohammad Umair" userId="150380d3-f12c-4727-8aac-b42d49546ff3" providerId="ADAL" clId="{5711F59D-5859-4EB7-9B1D-89F7E9C104BC}" dt="2024-06-07T11:14:18.891" v="1735" actId="14861"/>
          <ac:spMkLst>
            <pc:docMk/>
            <pc:sldMk cId="2114595641" sldId="309"/>
            <ac:spMk id="7" creationId="{3E1D7FAD-BE13-C0CF-21AB-8906D1C819CB}"/>
          </ac:spMkLst>
        </pc:spChg>
        <pc:spChg chg="add del mod">
          <ac:chgData name="Mohammad Umair" userId="150380d3-f12c-4727-8aac-b42d49546ff3" providerId="ADAL" clId="{5711F59D-5859-4EB7-9B1D-89F7E9C104BC}" dt="2024-06-09T15:28:31.039" v="13135" actId="478"/>
          <ac:spMkLst>
            <pc:docMk/>
            <pc:sldMk cId="2114595641" sldId="309"/>
            <ac:spMk id="8" creationId="{8C6BF3F9-4C85-2B26-72E1-4859BA7361E0}"/>
          </ac:spMkLst>
        </pc:spChg>
        <pc:spChg chg="add del mod">
          <ac:chgData name="Mohammad Umair" userId="150380d3-f12c-4727-8aac-b42d49546ff3" providerId="ADAL" clId="{5711F59D-5859-4EB7-9B1D-89F7E9C104BC}" dt="2024-06-09T15:28:44.308" v="13142" actId="478"/>
          <ac:spMkLst>
            <pc:docMk/>
            <pc:sldMk cId="2114595641" sldId="309"/>
            <ac:spMk id="9" creationId="{AFD9D61B-DE20-9B04-AA30-CA6016027F80}"/>
          </ac:spMkLst>
        </pc:spChg>
        <pc:spChg chg="add mod">
          <ac:chgData name="Mohammad Umair" userId="150380d3-f12c-4727-8aac-b42d49546ff3" providerId="ADAL" clId="{5711F59D-5859-4EB7-9B1D-89F7E9C104BC}" dt="2024-06-07T11:06:58.261" v="1414" actId="20577"/>
          <ac:spMkLst>
            <pc:docMk/>
            <pc:sldMk cId="2114595641" sldId="309"/>
            <ac:spMk id="10" creationId="{F05AB7E0-2116-86E5-C71C-AB5C6BEF932A}"/>
          </ac:spMkLst>
        </pc:spChg>
        <pc:spChg chg="add del mod">
          <ac:chgData name="Mohammad Umair" userId="150380d3-f12c-4727-8aac-b42d49546ff3" providerId="ADAL" clId="{5711F59D-5859-4EB7-9B1D-89F7E9C104BC}" dt="2024-06-09T15:28:32.969" v="13136" actId="478"/>
          <ac:spMkLst>
            <pc:docMk/>
            <pc:sldMk cId="2114595641" sldId="309"/>
            <ac:spMk id="11" creationId="{2EC5FE99-6BEF-F2A0-CAA0-B416222E02FA}"/>
          </ac:spMkLst>
        </pc:spChg>
        <pc:spChg chg="add del mod">
          <ac:chgData name="Mohammad Umair" userId="150380d3-f12c-4727-8aac-b42d49546ff3" providerId="ADAL" clId="{5711F59D-5859-4EB7-9B1D-89F7E9C104BC}" dt="2024-06-09T15:28:46.035" v="13143" actId="478"/>
          <ac:spMkLst>
            <pc:docMk/>
            <pc:sldMk cId="2114595641" sldId="309"/>
            <ac:spMk id="12" creationId="{7AB64A38-B195-0839-15C9-D4D12F4ACF7A}"/>
          </ac:spMkLst>
        </pc:spChg>
        <pc:spChg chg="add mod">
          <ac:chgData name="Mohammad Umair" userId="150380d3-f12c-4727-8aac-b42d49546ff3" providerId="ADAL" clId="{5711F59D-5859-4EB7-9B1D-89F7E9C104BC}" dt="2024-06-07T11:04:56.287" v="1395" actId="207"/>
          <ac:spMkLst>
            <pc:docMk/>
            <pc:sldMk cId="2114595641" sldId="309"/>
            <ac:spMk id="13" creationId="{9527418C-49BA-5FD5-74A7-82FB532128D1}"/>
          </ac:spMkLst>
        </pc:spChg>
        <pc:spChg chg="add del mod">
          <ac:chgData name="Mohammad Umair" userId="150380d3-f12c-4727-8aac-b42d49546ff3" providerId="ADAL" clId="{5711F59D-5859-4EB7-9B1D-89F7E9C104BC}" dt="2024-06-09T15:28:29.418" v="13134" actId="478"/>
          <ac:spMkLst>
            <pc:docMk/>
            <pc:sldMk cId="2114595641" sldId="309"/>
            <ac:spMk id="14" creationId="{7FCA76F7-CBA4-E761-09FD-36924BC2732C}"/>
          </ac:spMkLst>
        </pc:spChg>
        <pc:spChg chg="add mod">
          <ac:chgData name="Mohammad Umair" userId="150380d3-f12c-4727-8aac-b42d49546ff3" providerId="ADAL" clId="{5711F59D-5859-4EB7-9B1D-89F7E9C104BC}" dt="2024-06-07T11:20:23.271" v="2091" actId="1036"/>
          <ac:spMkLst>
            <pc:docMk/>
            <pc:sldMk cId="2114595641" sldId="309"/>
            <ac:spMk id="15" creationId="{BB62DF99-8211-8FA4-0609-5CA4D9BD01C5}"/>
          </ac:spMkLst>
        </pc:spChg>
        <pc:spChg chg="add del mod">
          <ac:chgData name="Mohammad Umair" userId="150380d3-f12c-4727-8aac-b42d49546ff3" providerId="ADAL" clId="{5711F59D-5859-4EB7-9B1D-89F7E9C104BC}" dt="2024-06-09T15:28:27.741" v="13133" actId="478"/>
          <ac:spMkLst>
            <pc:docMk/>
            <pc:sldMk cId="2114595641" sldId="309"/>
            <ac:spMk id="16" creationId="{41C06F89-D42C-335E-6FD4-AEFCD2F911F3}"/>
          </ac:spMkLst>
        </pc:spChg>
        <pc:spChg chg="add del mod">
          <ac:chgData name="Mohammad Umair" userId="150380d3-f12c-4727-8aac-b42d49546ff3" providerId="ADAL" clId="{5711F59D-5859-4EB7-9B1D-89F7E9C104BC}" dt="2024-06-09T15:28:35.724" v="13137" actId="478"/>
          <ac:spMkLst>
            <pc:docMk/>
            <pc:sldMk cId="2114595641" sldId="309"/>
            <ac:spMk id="33" creationId="{145528F8-C110-B189-5034-77487D941466}"/>
          </ac:spMkLst>
        </pc:spChg>
        <pc:spChg chg="add del mod">
          <ac:chgData name="Mohammad Umair" userId="150380d3-f12c-4727-8aac-b42d49546ff3" providerId="ADAL" clId="{5711F59D-5859-4EB7-9B1D-89F7E9C104BC}" dt="2024-06-09T15:28:21.791" v="13131" actId="478"/>
          <ac:spMkLst>
            <pc:docMk/>
            <pc:sldMk cId="2114595641" sldId="309"/>
            <ac:spMk id="35" creationId="{B331434A-00DA-7B73-0468-C03F7892AF06}"/>
          </ac:spMkLst>
        </pc:spChg>
        <pc:spChg chg="add del mod">
          <ac:chgData name="Mohammad Umair" userId="150380d3-f12c-4727-8aac-b42d49546ff3" providerId="ADAL" clId="{5711F59D-5859-4EB7-9B1D-89F7E9C104BC}" dt="2024-06-09T15:28:19.688" v="13130" actId="478"/>
          <ac:spMkLst>
            <pc:docMk/>
            <pc:sldMk cId="2114595641" sldId="309"/>
            <ac:spMk id="36" creationId="{54306E19-A0D2-F736-E2A5-1AA795CC0889}"/>
          </ac:spMkLst>
        </pc:spChg>
        <pc:picChg chg="add del mod">
          <ac:chgData name="Mohammad Umair" userId="150380d3-f12c-4727-8aac-b42d49546ff3" providerId="ADAL" clId="{5711F59D-5859-4EB7-9B1D-89F7E9C104BC}" dt="2024-06-07T10:43:35.225" v="185" actId="478"/>
          <ac:picMkLst>
            <pc:docMk/>
            <pc:sldMk cId="2114595641" sldId="309"/>
            <ac:picMk id="4" creationId="{21B93D54-C1A2-D829-5394-CD1B44A4AC96}"/>
          </ac:picMkLst>
        </pc:picChg>
        <pc:picChg chg="add mod">
          <ac:chgData name="Mohammad Umair" userId="150380d3-f12c-4727-8aac-b42d49546ff3" providerId="ADAL" clId="{5711F59D-5859-4EB7-9B1D-89F7E9C104BC}" dt="2024-06-07T11:25:13.712" v="2164" actId="14100"/>
          <ac:picMkLst>
            <pc:docMk/>
            <pc:sldMk cId="2114595641" sldId="309"/>
            <ac:picMk id="37" creationId="{290AE59C-5ED0-000F-B1BA-8327B484FE39}"/>
          </ac:picMkLst>
        </pc:picChg>
        <pc:cxnChg chg="add del mod">
          <ac:chgData name="Mohammad Umair" userId="150380d3-f12c-4727-8aac-b42d49546ff3" providerId="ADAL" clId="{5711F59D-5859-4EB7-9B1D-89F7E9C104BC}" dt="2024-06-09T15:28:37.125" v="13138" actId="478"/>
          <ac:cxnSpMkLst>
            <pc:docMk/>
            <pc:sldMk cId="2114595641" sldId="309"/>
            <ac:cxnSpMk id="18" creationId="{0BFF35FD-29B3-880F-657F-964B7337DA6B}"/>
          </ac:cxnSpMkLst>
        </pc:cxnChg>
        <pc:cxnChg chg="add del mod">
          <ac:chgData name="Mohammad Umair" userId="150380d3-f12c-4727-8aac-b42d49546ff3" providerId="ADAL" clId="{5711F59D-5859-4EB7-9B1D-89F7E9C104BC}" dt="2024-06-09T15:28:38.401" v="13139" actId="478"/>
          <ac:cxnSpMkLst>
            <pc:docMk/>
            <pc:sldMk cId="2114595641" sldId="309"/>
            <ac:cxnSpMk id="19" creationId="{60B04042-B41D-12EB-C225-7C0D66658D94}"/>
          </ac:cxnSpMkLst>
        </pc:cxnChg>
        <pc:cxnChg chg="add del mod">
          <ac:chgData name="Mohammad Umair" userId="150380d3-f12c-4727-8aac-b42d49546ff3" providerId="ADAL" clId="{5711F59D-5859-4EB7-9B1D-89F7E9C104BC}" dt="2024-06-09T15:28:50.084" v="13145" actId="478"/>
          <ac:cxnSpMkLst>
            <pc:docMk/>
            <pc:sldMk cId="2114595641" sldId="309"/>
            <ac:cxnSpMk id="24" creationId="{31A5B8DA-11C5-4896-4EB1-B1F2B0863DA4}"/>
          </ac:cxnSpMkLst>
        </pc:cxnChg>
        <pc:cxnChg chg="add del mod">
          <ac:chgData name="Mohammad Umair" userId="150380d3-f12c-4727-8aac-b42d49546ff3" providerId="ADAL" clId="{5711F59D-5859-4EB7-9B1D-89F7E9C104BC}" dt="2024-06-09T15:28:40.478" v="13140" actId="478"/>
          <ac:cxnSpMkLst>
            <pc:docMk/>
            <pc:sldMk cId="2114595641" sldId="309"/>
            <ac:cxnSpMk id="26" creationId="{60832473-152D-11FE-C6F4-99A9056EE8C3}"/>
          </ac:cxnSpMkLst>
        </pc:cxnChg>
        <pc:cxnChg chg="add del mod">
          <ac:chgData name="Mohammad Umair" userId="150380d3-f12c-4727-8aac-b42d49546ff3" providerId="ADAL" clId="{5711F59D-5859-4EB7-9B1D-89F7E9C104BC}" dt="2024-06-09T15:28:42.015" v="13141" actId="478"/>
          <ac:cxnSpMkLst>
            <pc:docMk/>
            <pc:sldMk cId="2114595641" sldId="309"/>
            <ac:cxnSpMk id="28" creationId="{1C537CF0-27F2-C4D4-FA42-98D97E63CEF3}"/>
          </ac:cxnSpMkLst>
        </pc:cxnChg>
        <pc:cxnChg chg="add del mod">
          <ac:chgData name="Mohammad Umair" userId="150380d3-f12c-4727-8aac-b42d49546ff3" providerId="ADAL" clId="{5711F59D-5859-4EB7-9B1D-89F7E9C104BC}" dt="2024-06-09T15:28:48.907" v="13144" actId="478"/>
          <ac:cxnSpMkLst>
            <pc:docMk/>
            <pc:sldMk cId="2114595641" sldId="309"/>
            <ac:cxnSpMk id="30" creationId="{86672E99-6E05-B860-11AD-D6F7241148BA}"/>
          </ac:cxnSpMkLst>
        </pc:cxnChg>
      </pc:sldChg>
      <pc:sldChg chg="new del">
        <pc:chgData name="Mohammad Umair" userId="150380d3-f12c-4727-8aac-b42d49546ff3" providerId="ADAL" clId="{5711F59D-5859-4EB7-9B1D-89F7E9C104BC}" dt="2024-06-07T10:39:50.625" v="121" actId="47"/>
        <pc:sldMkLst>
          <pc:docMk/>
          <pc:sldMk cId="2128776049" sldId="309"/>
        </pc:sldMkLst>
      </pc:sldChg>
      <pc:sldChg chg="add del">
        <pc:chgData name="Mohammad Umair" userId="150380d3-f12c-4727-8aac-b42d49546ff3" providerId="ADAL" clId="{5711F59D-5859-4EB7-9B1D-89F7E9C104BC}" dt="2024-06-07T12:35:34.864" v="4276" actId="47"/>
        <pc:sldMkLst>
          <pc:docMk/>
          <pc:sldMk cId="3500832620" sldId="310"/>
        </pc:sldMkLst>
      </pc:sldChg>
      <pc:sldChg chg="add del">
        <pc:chgData name="Mohammad Umair" userId="150380d3-f12c-4727-8aac-b42d49546ff3" providerId="ADAL" clId="{5711F59D-5859-4EB7-9B1D-89F7E9C104BC}" dt="2024-06-07T12:35:34.864" v="4276" actId="47"/>
        <pc:sldMkLst>
          <pc:docMk/>
          <pc:sldMk cId="2106811617" sldId="311"/>
        </pc:sldMkLst>
      </pc:sldChg>
      <pc:sldChg chg="add del">
        <pc:chgData name="Mohammad Umair" userId="150380d3-f12c-4727-8aac-b42d49546ff3" providerId="ADAL" clId="{5711F59D-5859-4EB7-9B1D-89F7E9C104BC}" dt="2024-06-07T12:35:34.864" v="4276" actId="47"/>
        <pc:sldMkLst>
          <pc:docMk/>
          <pc:sldMk cId="3039180194" sldId="312"/>
        </pc:sldMkLst>
      </pc:sldChg>
      <pc:sldChg chg="add del">
        <pc:chgData name="Mohammad Umair" userId="150380d3-f12c-4727-8aac-b42d49546ff3" providerId="ADAL" clId="{5711F59D-5859-4EB7-9B1D-89F7E9C104BC}" dt="2024-06-07T12:35:34.864" v="4276" actId="47"/>
        <pc:sldMkLst>
          <pc:docMk/>
          <pc:sldMk cId="3203636628" sldId="313"/>
        </pc:sldMkLst>
      </pc:sldChg>
      <pc:sldChg chg="add del">
        <pc:chgData name="Mohammad Umair" userId="150380d3-f12c-4727-8aac-b42d49546ff3" providerId="ADAL" clId="{5711F59D-5859-4EB7-9B1D-89F7E9C104BC}" dt="2024-06-07T12:35:34.864" v="4276" actId="47"/>
        <pc:sldMkLst>
          <pc:docMk/>
          <pc:sldMk cId="1422659383" sldId="314"/>
        </pc:sldMkLst>
      </pc:sldChg>
      <pc:sldChg chg="delSp modSp add del mod">
        <pc:chgData name="Mohammad Umair" userId="150380d3-f12c-4727-8aac-b42d49546ff3" providerId="ADAL" clId="{5711F59D-5859-4EB7-9B1D-89F7E9C104BC}" dt="2024-06-07T12:35:34.864" v="4276" actId="47"/>
        <pc:sldMkLst>
          <pc:docMk/>
          <pc:sldMk cId="1934557088" sldId="315"/>
        </pc:sldMkLst>
        <pc:spChg chg="mod">
          <ac:chgData name="Mohammad Umair" userId="150380d3-f12c-4727-8aac-b42d49546ff3" providerId="ADAL" clId="{5711F59D-5859-4EB7-9B1D-89F7E9C104BC}" dt="2024-06-07T11:47:49.399" v="2692" actId="20577"/>
          <ac:spMkLst>
            <pc:docMk/>
            <pc:sldMk cId="1934557088" sldId="315"/>
            <ac:spMk id="2" creationId="{BFB2299F-F263-0881-ADF2-9FBACF582DE9}"/>
          </ac:spMkLst>
        </pc:spChg>
        <pc:spChg chg="del">
          <ac:chgData name="Mohammad Umair" userId="150380d3-f12c-4727-8aac-b42d49546ff3" providerId="ADAL" clId="{5711F59D-5859-4EB7-9B1D-89F7E9C104BC}" dt="2024-06-07T11:24:59.279" v="2163" actId="478"/>
          <ac:spMkLst>
            <pc:docMk/>
            <pc:sldMk cId="1934557088" sldId="315"/>
            <ac:spMk id="6" creationId="{F8D22F07-DC28-C668-4F66-F670C5C41A52}"/>
          </ac:spMkLst>
        </pc:spChg>
        <pc:spChg chg="del">
          <ac:chgData name="Mohammad Umair" userId="150380d3-f12c-4727-8aac-b42d49546ff3" providerId="ADAL" clId="{5711F59D-5859-4EB7-9B1D-89F7E9C104BC}" dt="2024-06-07T11:24:59.279" v="2163" actId="478"/>
          <ac:spMkLst>
            <pc:docMk/>
            <pc:sldMk cId="1934557088" sldId="315"/>
            <ac:spMk id="7" creationId="{3E1D7FAD-BE13-C0CF-21AB-8906D1C819CB}"/>
          </ac:spMkLst>
        </pc:spChg>
        <pc:spChg chg="del">
          <ac:chgData name="Mohammad Umair" userId="150380d3-f12c-4727-8aac-b42d49546ff3" providerId="ADAL" clId="{5711F59D-5859-4EB7-9B1D-89F7E9C104BC}" dt="2024-06-07T11:24:59.279" v="2163" actId="478"/>
          <ac:spMkLst>
            <pc:docMk/>
            <pc:sldMk cId="1934557088" sldId="315"/>
            <ac:spMk id="8" creationId="{8C6BF3F9-4C85-2B26-72E1-4859BA7361E0}"/>
          </ac:spMkLst>
        </pc:spChg>
        <pc:spChg chg="del">
          <ac:chgData name="Mohammad Umair" userId="150380d3-f12c-4727-8aac-b42d49546ff3" providerId="ADAL" clId="{5711F59D-5859-4EB7-9B1D-89F7E9C104BC}" dt="2024-06-07T11:24:59.279" v="2163" actId="478"/>
          <ac:spMkLst>
            <pc:docMk/>
            <pc:sldMk cId="1934557088" sldId="315"/>
            <ac:spMk id="9" creationId="{AFD9D61B-DE20-9B04-AA30-CA6016027F80}"/>
          </ac:spMkLst>
        </pc:spChg>
        <pc:spChg chg="del">
          <ac:chgData name="Mohammad Umair" userId="150380d3-f12c-4727-8aac-b42d49546ff3" providerId="ADAL" clId="{5711F59D-5859-4EB7-9B1D-89F7E9C104BC}" dt="2024-06-07T11:24:59.279" v="2163" actId="478"/>
          <ac:spMkLst>
            <pc:docMk/>
            <pc:sldMk cId="1934557088" sldId="315"/>
            <ac:spMk id="10" creationId="{F05AB7E0-2116-86E5-C71C-AB5C6BEF932A}"/>
          </ac:spMkLst>
        </pc:spChg>
        <pc:spChg chg="del">
          <ac:chgData name="Mohammad Umair" userId="150380d3-f12c-4727-8aac-b42d49546ff3" providerId="ADAL" clId="{5711F59D-5859-4EB7-9B1D-89F7E9C104BC}" dt="2024-06-07T11:24:59.279" v="2163" actId="478"/>
          <ac:spMkLst>
            <pc:docMk/>
            <pc:sldMk cId="1934557088" sldId="315"/>
            <ac:spMk id="11" creationId="{2EC5FE99-6BEF-F2A0-CAA0-B416222E02FA}"/>
          </ac:spMkLst>
        </pc:spChg>
        <pc:spChg chg="del">
          <ac:chgData name="Mohammad Umair" userId="150380d3-f12c-4727-8aac-b42d49546ff3" providerId="ADAL" clId="{5711F59D-5859-4EB7-9B1D-89F7E9C104BC}" dt="2024-06-07T11:24:59.279" v="2163" actId="478"/>
          <ac:spMkLst>
            <pc:docMk/>
            <pc:sldMk cId="1934557088" sldId="315"/>
            <ac:spMk id="12" creationId="{7AB64A38-B195-0839-15C9-D4D12F4ACF7A}"/>
          </ac:spMkLst>
        </pc:spChg>
        <pc:spChg chg="del">
          <ac:chgData name="Mohammad Umair" userId="150380d3-f12c-4727-8aac-b42d49546ff3" providerId="ADAL" clId="{5711F59D-5859-4EB7-9B1D-89F7E9C104BC}" dt="2024-06-07T11:24:59.279" v="2163" actId="478"/>
          <ac:spMkLst>
            <pc:docMk/>
            <pc:sldMk cId="1934557088" sldId="315"/>
            <ac:spMk id="13" creationId="{9527418C-49BA-5FD5-74A7-82FB532128D1}"/>
          </ac:spMkLst>
        </pc:spChg>
        <pc:spChg chg="del">
          <ac:chgData name="Mohammad Umair" userId="150380d3-f12c-4727-8aac-b42d49546ff3" providerId="ADAL" clId="{5711F59D-5859-4EB7-9B1D-89F7E9C104BC}" dt="2024-06-07T11:24:59.279" v="2163" actId="478"/>
          <ac:spMkLst>
            <pc:docMk/>
            <pc:sldMk cId="1934557088" sldId="315"/>
            <ac:spMk id="14" creationId="{7FCA76F7-CBA4-E761-09FD-36924BC2732C}"/>
          </ac:spMkLst>
        </pc:spChg>
        <pc:spChg chg="del">
          <ac:chgData name="Mohammad Umair" userId="150380d3-f12c-4727-8aac-b42d49546ff3" providerId="ADAL" clId="{5711F59D-5859-4EB7-9B1D-89F7E9C104BC}" dt="2024-06-07T11:24:59.279" v="2163" actId="478"/>
          <ac:spMkLst>
            <pc:docMk/>
            <pc:sldMk cId="1934557088" sldId="315"/>
            <ac:spMk id="15" creationId="{BB62DF99-8211-8FA4-0609-5CA4D9BD01C5}"/>
          </ac:spMkLst>
        </pc:spChg>
        <pc:spChg chg="del">
          <ac:chgData name="Mohammad Umair" userId="150380d3-f12c-4727-8aac-b42d49546ff3" providerId="ADAL" clId="{5711F59D-5859-4EB7-9B1D-89F7E9C104BC}" dt="2024-06-07T11:24:59.279" v="2163" actId="478"/>
          <ac:spMkLst>
            <pc:docMk/>
            <pc:sldMk cId="1934557088" sldId="315"/>
            <ac:spMk id="16" creationId="{41C06F89-D42C-335E-6FD4-AEFCD2F911F3}"/>
          </ac:spMkLst>
        </pc:spChg>
        <pc:spChg chg="del">
          <ac:chgData name="Mohammad Umair" userId="150380d3-f12c-4727-8aac-b42d49546ff3" providerId="ADAL" clId="{5711F59D-5859-4EB7-9B1D-89F7E9C104BC}" dt="2024-06-07T11:24:59.279" v="2163" actId="478"/>
          <ac:spMkLst>
            <pc:docMk/>
            <pc:sldMk cId="1934557088" sldId="315"/>
            <ac:spMk id="33" creationId="{145528F8-C110-B189-5034-77487D941466}"/>
          </ac:spMkLst>
        </pc:spChg>
        <pc:spChg chg="del">
          <ac:chgData name="Mohammad Umair" userId="150380d3-f12c-4727-8aac-b42d49546ff3" providerId="ADAL" clId="{5711F59D-5859-4EB7-9B1D-89F7E9C104BC}" dt="2024-06-07T11:24:59.279" v="2163" actId="478"/>
          <ac:spMkLst>
            <pc:docMk/>
            <pc:sldMk cId="1934557088" sldId="315"/>
            <ac:spMk id="35" creationId="{B331434A-00DA-7B73-0468-C03F7892AF06}"/>
          </ac:spMkLst>
        </pc:spChg>
        <pc:spChg chg="del">
          <ac:chgData name="Mohammad Umair" userId="150380d3-f12c-4727-8aac-b42d49546ff3" providerId="ADAL" clId="{5711F59D-5859-4EB7-9B1D-89F7E9C104BC}" dt="2024-06-07T11:24:59.279" v="2163" actId="478"/>
          <ac:spMkLst>
            <pc:docMk/>
            <pc:sldMk cId="1934557088" sldId="315"/>
            <ac:spMk id="36" creationId="{54306E19-A0D2-F736-E2A5-1AA795CC0889}"/>
          </ac:spMkLst>
        </pc:spChg>
        <pc:cxnChg chg="del">
          <ac:chgData name="Mohammad Umair" userId="150380d3-f12c-4727-8aac-b42d49546ff3" providerId="ADAL" clId="{5711F59D-5859-4EB7-9B1D-89F7E9C104BC}" dt="2024-06-07T11:24:59.279" v="2163" actId="478"/>
          <ac:cxnSpMkLst>
            <pc:docMk/>
            <pc:sldMk cId="1934557088" sldId="315"/>
            <ac:cxnSpMk id="18" creationId="{0BFF35FD-29B3-880F-657F-964B7337DA6B}"/>
          </ac:cxnSpMkLst>
        </pc:cxnChg>
        <pc:cxnChg chg="del">
          <ac:chgData name="Mohammad Umair" userId="150380d3-f12c-4727-8aac-b42d49546ff3" providerId="ADAL" clId="{5711F59D-5859-4EB7-9B1D-89F7E9C104BC}" dt="2024-06-07T11:24:59.279" v="2163" actId="478"/>
          <ac:cxnSpMkLst>
            <pc:docMk/>
            <pc:sldMk cId="1934557088" sldId="315"/>
            <ac:cxnSpMk id="19" creationId="{60B04042-B41D-12EB-C225-7C0D66658D94}"/>
          </ac:cxnSpMkLst>
        </pc:cxnChg>
        <pc:cxnChg chg="del mod">
          <ac:chgData name="Mohammad Umair" userId="150380d3-f12c-4727-8aac-b42d49546ff3" providerId="ADAL" clId="{5711F59D-5859-4EB7-9B1D-89F7E9C104BC}" dt="2024-06-07T11:24:59.279" v="2163" actId="478"/>
          <ac:cxnSpMkLst>
            <pc:docMk/>
            <pc:sldMk cId="1934557088" sldId="315"/>
            <ac:cxnSpMk id="24" creationId="{31A5B8DA-11C5-4896-4EB1-B1F2B0863DA4}"/>
          </ac:cxnSpMkLst>
        </pc:cxnChg>
        <pc:cxnChg chg="del mod">
          <ac:chgData name="Mohammad Umair" userId="150380d3-f12c-4727-8aac-b42d49546ff3" providerId="ADAL" clId="{5711F59D-5859-4EB7-9B1D-89F7E9C104BC}" dt="2024-06-07T11:24:59.279" v="2163" actId="478"/>
          <ac:cxnSpMkLst>
            <pc:docMk/>
            <pc:sldMk cId="1934557088" sldId="315"/>
            <ac:cxnSpMk id="26" creationId="{60832473-152D-11FE-C6F4-99A9056EE8C3}"/>
          </ac:cxnSpMkLst>
        </pc:cxnChg>
        <pc:cxnChg chg="del">
          <ac:chgData name="Mohammad Umair" userId="150380d3-f12c-4727-8aac-b42d49546ff3" providerId="ADAL" clId="{5711F59D-5859-4EB7-9B1D-89F7E9C104BC}" dt="2024-06-07T11:24:59.279" v="2163" actId="478"/>
          <ac:cxnSpMkLst>
            <pc:docMk/>
            <pc:sldMk cId="1934557088" sldId="315"/>
            <ac:cxnSpMk id="28" creationId="{1C537CF0-27F2-C4D4-FA42-98D97E63CEF3}"/>
          </ac:cxnSpMkLst>
        </pc:cxnChg>
        <pc:cxnChg chg="del">
          <ac:chgData name="Mohammad Umair" userId="150380d3-f12c-4727-8aac-b42d49546ff3" providerId="ADAL" clId="{5711F59D-5859-4EB7-9B1D-89F7E9C104BC}" dt="2024-06-07T11:24:59.279" v="2163" actId="478"/>
          <ac:cxnSpMkLst>
            <pc:docMk/>
            <pc:sldMk cId="1934557088" sldId="315"/>
            <ac:cxnSpMk id="30" creationId="{86672E99-6E05-B860-11AD-D6F7241148BA}"/>
          </ac:cxnSpMkLst>
        </pc:cxnChg>
      </pc:sldChg>
      <pc:sldChg chg="addSp delSp modSp add mod">
        <pc:chgData name="Mohammad Umair" userId="150380d3-f12c-4727-8aac-b42d49546ff3" providerId="ADAL" clId="{5711F59D-5859-4EB7-9B1D-89F7E9C104BC}" dt="2024-06-07T13:45:19.633" v="5301" actId="207"/>
        <pc:sldMkLst>
          <pc:docMk/>
          <pc:sldMk cId="1651816721" sldId="316"/>
        </pc:sldMkLst>
        <pc:spChg chg="mod">
          <ac:chgData name="Mohammad Umair" userId="150380d3-f12c-4727-8aac-b42d49546ff3" providerId="ADAL" clId="{5711F59D-5859-4EB7-9B1D-89F7E9C104BC}" dt="2024-06-07T11:25:40.425" v="2189" actId="20577"/>
          <ac:spMkLst>
            <pc:docMk/>
            <pc:sldMk cId="1651816721" sldId="316"/>
            <ac:spMk id="2" creationId="{BFB2299F-F263-0881-ADF2-9FBACF582DE9}"/>
          </ac:spMkLst>
        </pc:spChg>
        <pc:spChg chg="add mod">
          <ac:chgData name="Mohammad Umair" userId="150380d3-f12c-4727-8aac-b42d49546ff3" providerId="ADAL" clId="{5711F59D-5859-4EB7-9B1D-89F7E9C104BC}" dt="2024-06-07T11:36:32.772" v="2415" actId="20577"/>
          <ac:spMkLst>
            <pc:docMk/>
            <pc:sldMk cId="1651816721" sldId="316"/>
            <ac:spMk id="3" creationId="{B7980D02-6B9B-37A9-6F20-1FAE7FD9B606}"/>
          </ac:spMkLst>
        </pc:spChg>
        <pc:spChg chg="add mod">
          <ac:chgData name="Mohammad Umair" userId="150380d3-f12c-4727-8aac-b42d49546ff3" providerId="ADAL" clId="{5711F59D-5859-4EB7-9B1D-89F7E9C104BC}" dt="2024-06-07T13:45:00.785" v="5299" actId="207"/>
          <ac:spMkLst>
            <pc:docMk/>
            <pc:sldMk cId="1651816721" sldId="316"/>
            <ac:spMk id="4" creationId="{4F95B6C7-D096-AE4A-BBB9-448D8F56410F}"/>
          </ac:spMkLst>
        </pc:spChg>
        <pc:spChg chg="add mod">
          <ac:chgData name="Mohammad Umair" userId="150380d3-f12c-4727-8aac-b42d49546ff3" providerId="ADAL" clId="{5711F59D-5859-4EB7-9B1D-89F7E9C104BC}" dt="2024-06-07T13:45:19.633" v="5301" actId="207"/>
          <ac:spMkLst>
            <pc:docMk/>
            <pc:sldMk cId="1651816721" sldId="316"/>
            <ac:spMk id="5" creationId="{8BFBF29B-63F2-2E19-A21D-C162CE7F5805}"/>
          </ac:spMkLst>
        </pc:spChg>
        <pc:spChg chg="del">
          <ac:chgData name="Mohammad Umair" userId="150380d3-f12c-4727-8aac-b42d49546ff3" providerId="ADAL" clId="{5711F59D-5859-4EB7-9B1D-89F7E9C104BC}" dt="2024-06-07T11:25:32.411" v="2166" actId="478"/>
          <ac:spMkLst>
            <pc:docMk/>
            <pc:sldMk cId="1651816721" sldId="316"/>
            <ac:spMk id="6" creationId="{F8D22F07-DC28-C668-4F66-F670C5C41A52}"/>
          </ac:spMkLst>
        </pc:spChg>
        <pc:spChg chg="del">
          <ac:chgData name="Mohammad Umair" userId="150380d3-f12c-4727-8aac-b42d49546ff3" providerId="ADAL" clId="{5711F59D-5859-4EB7-9B1D-89F7E9C104BC}" dt="2024-06-07T11:25:32.411" v="2166" actId="478"/>
          <ac:spMkLst>
            <pc:docMk/>
            <pc:sldMk cId="1651816721" sldId="316"/>
            <ac:spMk id="7" creationId="{3E1D7FAD-BE13-C0CF-21AB-8906D1C819CB}"/>
          </ac:spMkLst>
        </pc:spChg>
        <pc:spChg chg="del">
          <ac:chgData name="Mohammad Umair" userId="150380d3-f12c-4727-8aac-b42d49546ff3" providerId="ADAL" clId="{5711F59D-5859-4EB7-9B1D-89F7E9C104BC}" dt="2024-06-07T11:25:32.411" v="2166" actId="478"/>
          <ac:spMkLst>
            <pc:docMk/>
            <pc:sldMk cId="1651816721" sldId="316"/>
            <ac:spMk id="8" creationId="{8C6BF3F9-4C85-2B26-72E1-4859BA7361E0}"/>
          </ac:spMkLst>
        </pc:spChg>
        <pc:spChg chg="del">
          <ac:chgData name="Mohammad Umair" userId="150380d3-f12c-4727-8aac-b42d49546ff3" providerId="ADAL" clId="{5711F59D-5859-4EB7-9B1D-89F7E9C104BC}" dt="2024-06-07T11:25:32.411" v="2166" actId="478"/>
          <ac:spMkLst>
            <pc:docMk/>
            <pc:sldMk cId="1651816721" sldId="316"/>
            <ac:spMk id="9" creationId="{AFD9D61B-DE20-9B04-AA30-CA6016027F80}"/>
          </ac:spMkLst>
        </pc:spChg>
        <pc:spChg chg="del">
          <ac:chgData name="Mohammad Umair" userId="150380d3-f12c-4727-8aac-b42d49546ff3" providerId="ADAL" clId="{5711F59D-5859-4EB7-9B1D-89F7E9C104BC}" dt="2024-06-07T11:25:32.411" v="2166" actId="478"/>
          <ac:spMkLst>
            <pc:docMk/>
            <pc:sldMk cId="1651816721" sldId="316"/>
            <ac:spMk id="10" creationId="{F05AB7E0-2116-86E5-C71C-AB5C6BEF932A}"/>
          </ac:spMkLst>
        </pc:spChg>
        <pc:spChg chg="del">
          <ac:chgData name="Mohammad Umair" userId="150380d3-f12c-4727-8aac-b42d49546ff3" providerId="ADAL" clId="{5711F59D-5859-4EB7-9B1D-89F7E9C104BC}" dt="2024-06-07T11:25:32.411" v="2166" actId="478"/>
          <ac:spMkLst>
            <pc:docMk/>
            <pc:sldMk cId="1651816721" sldId="316"/>
            <ac:spMk id="11" creationId="{2EC5FE99-6BEF-F2A0-CAA0-B416222E02FA}"/>
          </ac:spMkLst>
        </pc:spChg>
        <pc:spChg chg="del">
          <ac:chgData name="Mohammad Umair" userId="150380d3-f12c-4727-8aac-b42d49546ff3" providerId="ADAL" clId="{5711F59D-5859-4EB7-9B1D-89F7E9C104BC}" dt="2024-06-07T11:25:32.411" v="2166" actId="478"/>
          <ac:spMkLst>
            <pc:docMk/>
            <pc:sldMk cId="1651816721" sldId="316"/>
            <ac:spMk id="12" creationId="{7AB64A38-B195-0839-15C9-D4D12F4ACF7A}"/>
          </ac:spMkLst>
        </pc:spChg>
        <pc:spChg chg="del">
          <ac:chgData name="Mohammad Umair" userId="150380d3-f12c-4727-8aac-b42d49546ff3" providerId="ADAL" clId="{5711F59D-5859-4EB7-9B1D-89F7E9C104BC}" dt="2024-06-07T11:25:32.411" v="2166" actId="478"/>
          <ac:spMkLst>
            <pc:docMk/>
            <pc:sldMk cId="1651816721" sldId="316"/>
            <ac:spMk id="13" creationId="{9527418C-49BA-5FD5-74A7-82FB532128D1}"/>
          </ac:spMkLst>
        </pc:spChg>
        <pc:spChg chg="del">
          <ac:chgData name="Mohammad Umair" userId="150380d3-f12c-4727-8aac-b42d49546ff3" providerId="ADAL" clId="{5711F59D-5859-4EB7-9B1D-89F7E9C104BC}" dt="2024-06-07T11:25:32.411" v="2166" actId="478"/>
          <ac:spMkLst>
            <pc:docMk/>
            <pc:sldMk cId="1651816721" sldId="316"/>
            <ac:spMk id="14" creationId="{7FCA76F7-CBA4-E761-09FD-36924BC2732C}"/>
          </ac:spMkLst>
        </pc:spChg>
        <pc:spChg chg="del">
          <ac:chgData name="Mohammad Umair" userId="150380d3-f12c-4727-8aac-b42d49546ff3" providerId="ADAL" clId="{5711F59D-5859-4EB7-9B1D-89F7E9C104BC}" dt="2024-06-07T11:25:32.411" v="2166" actId="478"/>
          <ac:spMkLst>
            <pc:docMk/>
            <pc:sldMk cId="1651816721" sldId="316"/>
            <ac:spMk id="15" creationId="{BB62DF99-8211-8FA4-0609-5CA4D9BD01C5}"/>
          </ac:spMkLst>
        </pc:spChg>
        <pc:spChg chg="del">
          <ac:chgData name="Mohammad Umair" userId="150380d3-f12c-4727-8aac-b42d49546ff3" providerId="ADAL" clId="{5711F59D-5859-4EB7-9B1D-89F7E9C104BC}" dt="2024-06-07T11:25:32.411" v="2166" actId="478"/>
          <ac:spMkLst>
            <pc:docMk/>
            <pc:sldMk cId="1651816721" sldId="316"/>
            <ac:spMk id="16" creationId="{41C06F89-D42C-335E-6FD4-AEFCD2F911F3}"/>
          </ac:spMkLst>
        </pc:spChg>
        <pc:spChg chg="del">
          <ac:chgData name="Mohammad Umair" userId="150380d3-f12c-4727-8aac-b42d49546ff3" providerId="ADAL" clId="{5711F59D-5859-4EB7-9B1D-89F7E9C104BC}" dt="2024-06-07T11:25:32.411" v="2166" actId="478"/>
          <ac:spMkLst>
            <pc:docMk/>
            <pc:sldMk cId="1651816721" sldId="316"/>
            <ac:spMk id="33" creationId="{145528F8-C110-B189-5034-77487D941466}"/>
          </ac:spMkLst>
        </pc:spChg>
        <pc:spChg chg="del">
          <ac:chgData name="Mohammad Umair" userId="150380d3-f12c-4727-8aac-b42d49546ff3" providerId="ADAL" clId="{5711F59D-5859-4EB7-9B1D-89F7E9C104BC}" dt="2024-06-07T11:25:32.411" v="2166" actId="478"/>
          <ac:spMkLst>
            <pc:docMk/>
            <pc:sldMk cId="1651816721" sldId="316"/>
            <ac:spMk id="35" creationId="{B331434A-00DA-7B73-0468-C03F7892AF06}"/>
          </ac:spMkLst>
        </pc:spChg>
        <pc:spChg chg="del">
          <ac:chgData name="Mohammad Umair" userId="150380d3-f12c-4727-8aac-b42d49546ff3" providerId="ADAL" clId="{5711F59D-5859-4EB7-9B1D-89F7E9C104BC}" dt="2024-06-07T11:25:32.411" v="2166" actId="478"/>
          <ac:spMkLst>
            <pc:docMk/>
            <pc:sldMk cId="1651816721" sldId="316"/>
            <ac:spMk id="36" creationId="{54306E19-A0D2-F736-E2A5-1AA795CC0889}"/>
          </ac:spMkLst>
        </pc:spChg>
        <pc:picChg chg="add mod">
          <ac:chgData name="Mohammad Umair" userId="150380d3-f12c-4727-8aac-b42d49546ff3" providerId="ADAL" clId="{5711F59D-5859-4EB7-9B1D-89F7E9C104BC}" dt="2024-06-07T11:33:21.732" v="2218" actId="1037"/>
          <ac:picMkLst>
            <pc:docMk/>
            <pc:sldMk cId="1651816721" sldId="316"/>
            <ac:picMk id="1026" creationId="{D86D692E-1404-5D7F-18B3-74B118E36E04}"/>
          </ac:picMkLst>
        </pc:picChg>
        <pc:picChg chg="add mod">
          <ac:chgData name="Mohammad Umair" userId="150380d3-f12c-4727-8aac-b42d49546ff3" providerId="ADAL" clId="{5711F59D-5859-4EB7-9B1D-89F7E9C104BC}" dt="2024-06-07T11:33:23.967" v="2221" actId="1037"/>
          <ac:picMkLst>
            <pc:docMk/>
            <pc:sldMk cId="1651816721" sldId="316"/>
            <ac:picMk id="1028" creationId="{CA51E114-16D4-6DC8-84E7-12BA42631DEC}"/>
          </ac:picMkLst>
        </pc:picChg>
        <pc:picChg chg="add del">
          <ac:chgData name="Mohammad Umair" userId="150380d3-f12c-4727-8aac-b42d49546ff3" providerId="ADAL" clId="{5711F59D-5859-4EB7-9B1D-89F7E9C104BC}" dt="2024-06-07T11:31:39.769" v="2197" actId="478"/>
          <ac:picMkLst>
            <pc:docMk/>
            <pc:sldMk cId="1651816721" sldId="316"/>
            <ac:picMk id="1030" creationId="{EDC67FD7-2A21-69E6-0749-1B9C0E1FE07B}"/>
          </ac:picMkLst>
        </pc:picChg>
        <pc:picChg chg="add mod">
          <ac:chgData name="Mohammad Umair" userId="150380d3-f12c-4727-8aac-b42d49546ff3" providerId="ADAL" clId="{5711F59D-5859-4EB7-9B1D-89F7E9C104BC}" dt="2024-06-07T11:33:01.319" v="2205" actId="1076"/>
          <ac:picMkLst>
            <pc:docMk/>
            <pc:sldMk cId="1651816721" sldId="316"/>
            <ac:picMk id="1032" creationId="{3D57D866-F24E-5F29-88EA-CBE54A93A7AF}"/>
          </ac:picMkLst>
        </pc:picChg>
        <pc:cxnChg chg="del">
          <ac:chgData name="Mohammad Umair" userId="150380d3-f12c-4727-8aac-b42d49546ff3" providerId="ADAL" clId="{5711F59D-5859-4EB7-9B1D-89F7E9C104BC}" dt="2024-06-07T11:25:32.411" v="2166" actId="478"/>
          <ac:cxnSpMkLst>
            <pc:docMk/>
            <pc:sldMk cId="1651816721" sldId="316"/>
            <ac:cxnSpMk id="18" creationId="{0BFF35FD-29B3-880F-657F-964B7337DA6B}"/>
          </ac:cxnSpMkLst>
        </pc:cxnChg>
        <pc:cxnChg chg="del">
          <ac:chgData name="Mohammad Umair" userId="150380d3-f12c-4727-8aac-b42d49546ff3" providerId="ADAL" clId="{5711F59D-5859-4EB7-9B1D-89F7E9C104BC}" dt="2024-06-07T11:25:32.411" v="2166" actId="478"/>
          <ac:cxnSpMkLst>
            <pc:docMk/>
            <pc:sldMk cId="1651816721" sldId="316"/>
            <ac:cxnSpMk id="19" creationId="{60B04042-B41D-12EB-C225-7C0D66658D94}"/>
          </ac:cxnSpMkLst>
        </pc:cxnChg>
        <pc:cxnChg chg="del mod">
          <ac:chgData name="Mohammad Umair" userId="150380d3-f12c-4727-8aac-b42d49546ff3" providerId="ADAL" clId="{5711F59D-5859-4EB7-9B1D-89F7E9C104BC}" dt="2024-06-07T11:25:32.411" v="2166" actId="478"/>
          <ac:cxnSpMkLst>
            <pc:docMk/>
            <pc:sldMk cId="1651816721" sldId="316"/>
            <ac:cxnSpMk id="24" creationId="{31A5B8DA-11C5-4896-4EB1-B1F2B0863DA4}"/>
          </ac:cxnSpMkLst>
        </pc:cxnChg>
        <pc:cxnChg chg="del mod">
          <ac:chgData name="Mohammad Umair" userId="150380d3-f12c-4727-8aac-b42d49546ff3" providerId="ADAL" clId="{5711F59D-5859-4EB7-9B1D-89F7E9C104BC}" dt="2024-06-07T11:25:32.411" v="2166" actId="478"/>
          <ac:cxnSpMkLst>
            <pc:docMk/>
            <pc:sldMk cId="1651816721" sldId="316"/>
            <ac:cxnSpMk id="26" creationId="{60832473-152D-11FE-C6F4-99A9056EE8C3}"/>
          </ac:cxnSpMkLst>
        </pc:cxnChg>
        <pc:cxnChg chg="del">
          <ac:chgData name="Mohammad Umair" userId="150380d3-f12c-4727-8aac-b42d49546ff3" providerId="ADAL" clId="{5711F59D-5859-4EB7-9B1D-89F7E9C104BC}" dt="2024-06-07T11:25:32.411" v="2166" actId="478"/>
          <ac:cxnSpMkLst>
            <pc:docMk/>
            <pc:sldMk cId="1651816721" sldId="316"/>
            <ac:cxnSpMk id="28" creationId="{1C537CF0-27F2-C4D4-FA42-98D97E63CEF3}"/>
          </ac:cxnSpMkLst>
        </pc:cxnChg>
        <pc:cxnChg chg="del">
          <ac:chgData name="Mohammad Umair" userId="150380d3-f12c-4727-8aac-b42d49546ff3" providerId="ADAL" clId="{5711F59D-5859-4EB7-9B1D-89F7E9C104BC}" dt="2024-06-07T11:25:32.411" v="2166" actId="478"/>
          <ac:cxnSpMkLst>
            <pc:docMk/>
            <pc:sldMk cId="1651816721" sldId="316"/>
            <ac:cxnSpMk id="30" creationId="{86672E99-6E05-B860-11AD-D6F7241148BA}"/>
          </ac:cxnSpMkLst>
        </pc:cxnChg>
      </pc:sldChg>
      <pc:sldChg chg="addSp delSp modSp add mod">
        <pc:chgData name="Mohammad Umair" userId="150380d3-f12c-4727-8aac-b42d49546ff3" providerId="ADAL" clId="{5711F59D-5859-4EB7-9B1D-89F7E9C104BC}" dt="2024-06-07T12:00:38.628" v="3381" actId="20577"/>
        <pc:sldMkLst>
          <pc:docMk/>
          <pc:sldMk cId="2238842205" sldId="317"/>
        </pc:sldMkLst>
        <pc:spChg chg="mod">
          <ac:chgData name="Mohammad Umair" userId="150380d3-f12c-4727-8aac-b42d49546ff3" providerId="ADAL" clId="{5711F59D-5859-4EB7-9B1D-89F7E9C104BC}" dt="2024-06-07T11:54:29.138" v="2748" actId="20577"/>
          <ac:spMkLst>
            <pc:docMk/>
            <pc:sldMk cId="2238842205" sldId="317"/>
            <ac:spMk id="2" creationId="{BFB2299F-F263-0881-ADF2-9FBACF582DE9}"/>
          </ac:spMkLst>
        </pc:spChg>
        <pc:spChg chg="del">
          <ac:chgData name="Mohammad Umair" userId="150380d3-f12c-4727-8aac-b42d49546ff3" providerId="ADAL" clId="{5711F59D-5859-4EB7-9B1D-89F7E9C104BC}" dt="2024-06-07T11:48:06.923" v="2695" actId="478"/>
          <ac:spMkLst>
            <pc:docMk/>
            <pc:sldMk cId="2238842205" sldId="317"/>
            <ac:spMk id="3" creationId="{B7980D02-6B9B-37A9-6F20-1FAE7FD9B606}"/>
          </ac:spMkLst>
        </pc:spChg>
        <pc:spChg chg="del">
          <ac:chgData name="Mohammad Umair" userId="150380d3-f12c-4727-8aac-b42d49546ff3" providerId="ADAL" clId="{5711F59D-5859-4EB7-9B1D-89F7E9C104BC}" dt="2024-06-07T11:48:06.923" v="2695" actId="478"/>
          <ac:spMkLst>
            <pc:docMk/>
            <pc:sldMk cId="2238842205" sldId="317"/>
            <ac:spMk id="4" creationId="{4F95B6C7-D096-AE4A-BBB9-448D8F56410F}"/>
          </ac:spMkLst>
        </pc:spChg>
        <pc:spChg chg="del">
          <ac:chgData name="Mohammad Umair" userId="150380d3-f12c-4727-8aac-b42d49546ff3" providerId="ADAL" clId="{5711F59D-5859-4EB7-9B1D-89F7E9C104BC}" dt="2024-06-07T11:48:06.923" v="2695" actId="478"/>
          <ac:spMkLst>
            <pc:docMk/>
            <pc:sldMk cId="2238842205" sldId="317"/>
            <ac:spMk id="5" creationId="{8BFBF29B-63F2-2E19-A21D-C162CE7F5805}"/>
          </ac:spMkLst>
        </pc:spChg>
        <pc:spChg chg="add mod">
          <ac:chgData name="Mohammad Umair" userId="150380d3-f12c-4727-8aac-b42d49546ff3" providerId="ADAL" clId="{5711F59D-5859-4EB7-9B1D-89F7E9C104BC}" dt="2024-06-07T12:00:38.628" v="3381" actId="20577"/>
          <ac:spMkLst>
            <pc:docMk/>
            <pc:sldMk cId="2238842205" sldId="317"/>
            <ac:spMk id="6" creationId="{98DEAFA0-0B56-0F67-2966-327BFDBB2048}"/>
          </ac:spMkLst>
        </pc:spChg>
        <pc:picChg chg="add mod">
          <ac:chgData name="Mohammad Umair" userId="150380d3-f12c-4727-8aac-b42d49546ff3" providerId="ADAL" clId="{5711F59D-5859-4EB7-9B1D-89F7E9C104BC}" dt="2024-06-07T11:54:49.897" v="2751" actId="1076"/>
          <ac:picMkLst>
            <pc:docMk/>
            <pc:sldMk cId="2238842205" sldId="317"/>
            <ac:picMk id="7" creationId="{C42ADF7F-9EB1-9D5E-22CC-3E9D9459FE00}"/>
          </ac:picMkLst>
        </pc:picChg>
        <pc:picChg chg="del">
          <ac:chgData name="Mohammad Umair" userId="150380d3-f12c-4727-8aac-b42d49546ff3" providerId="ADAL" clId="{5711F59D-5859-4EB7-9B1D-89F7E9C104BC}" dt="2024-06-07T11:48:06.923" v="2695" actId="478"/>
          <ac:picMkLst>
            <pc:docMk/>
            <pc:sldMk cId="2238842205" sldId="317"/>
            <ac:picMk id="1026" creationId="{D86D692E-1404-5D7F-18B3-74B118E36E04}"/>
          </ac:picMkLst>
        </pc:picChg>
        <pc:picChg chg="del">
          <ac:chgData name="Mohammad Umair" userId="150380d3-f12c-4727-8aac-b42d49546ff3" providerId="ADAL" clId="{5711F59D-5859-4EB7-9B1D-89F7E9C104BC}" dt="2024-06-07T11:48:06.923" v="2695" actId="478"/>
          <ac:picMkLst>
            <pc:docMk/>
            <pc:sldMk cId="2238842205" sldId="317"/>
            <ac:picMk id="1028" creationId="{CA51E114-16D4-6DC8-84E7-12BA42631DEC}"/>
          </ac:picMkLst>
        </pc:picChg>
        <pc:picChg chg="del">
          <ac:chgData name="Mohammad Umair" userId="150380d3-f12c-4727-8aac-b42d49546ff3" providerId="ADAL" clId="{5711F59D-5859-4EB7-9B1D-89F7E9C104BC}" dt="2024-06-07T11:47:59.500" v="2694" actId="478"/>
          <ac:picMkLst>
            <pc:docMk/>
            <pc:sldMk cId="2238842205" sldId="317"/>
            <ac:picMk id="1032" creationId="{3D57D866-F24E-5F29-88EA-CBE54A93A7AF}"/>
          </ac:picMkLst>
        </pc:picChg>
        <pc:picChg chg="add del mod">
          <ac:chgData name="Mohammad Umair" userId="150380d3-f12c-4727-8aac-b42d49546ff3" providerId="ADAL" clId="{5711F59D-5859-4EB7-9B1D-89F7E9C104BC}" dt="2024-06-07T11:54:45.338" v="2750" actId="478"/>
          <ac:picMkLst>
            <pc:docMk/>
            <pc:sldMk cId="2238842205" sldId="317"/>
            <ac:picMk id="2050" creationId="{91D1730A-72AF-FFC0-7DFA-2A7B66DF3F23}"/>
          </ac:picMkLst>
        </pc:picChg>
        <pc:picChg chg="add del mod">
          <ac:chgData name="Mohammad Umair" userId="150380d3-f12c-4727-8aac-b42d49546ff3" providerId="ADAL" clId="{5711F59D-5859-4EB7-9B1D-89F7E9C104BC}" dt="2024-06-07T11:53:00.998" v="2720" actId="478"/>
          <ac:picMkLst>
            <pc:docMk/>
            <pc:sldMk cId="2238842205" sldId="317"/>
            <ac:picMk id="2052" creationId="{D34CA214-6ADA-ECBE-8757-88D4674F0333}"/>
          </ac:picMkLst>
        </pc:picChg>
      </pc:sldChg>
      <pc:sldChg chg="addSp modSp add mod">
        <pc:chgData name="Mohammad Umair" userId="150380d3-f12c-4727-8aac-b42d49546ff3" providerId="ADAL" clId="{5711F59D-5859-4EB7-9B1D-89F7E9C104BC}" dt="2024-06-09T16:00:32.751" v="14073" actId="207"/>
        <pc:sldMkLst>
          <pc:docMk/>
          <pc:sldMk cId="3117805763" sldId="318"/>
        </pc:sldMkLst>
        <pc:spChg chg="mod">
          <ac:chgData name="Mohammad Umair" userId="150380d3-f12c-4727-8aac-b42d49546ff3" providerId="ADAL" clId="{5711F59D-5859-4EB7-9B1D-89F7E9C104BC}" dt="2024-06-07T12:01:15.041" v="3407" actId="20577"/>
          <ac:spMkLst>
            <pc:docMk/>
            <pc:sldMk cId="3117805763" sldId="318"/>
            <ac:spMk id="2" creationId="{BFB2299F-F263-0881-ADF2-9FBACF582DE9}"/>
          </ac:spMkLst>
        </pc:spChg>
        <pc:spChg chg="add mod">
          <ac:chgData name="Mohammad Umair" userId="150380d3-f12c-4727-8aac-b42d49546ff3" providerId="ADAL" clId="{5711F59D-5859-4EB7-9B1D-89F7E9C104BC}" dt="2024-06-07T12:02:07.956" v="3411" actId="14100"/>
          <ac:spMkLst>
            <pc:docMk/>
            <pc:sldMk cId="3117805763" sldId="318"/>
            <ac:spMk id="3" creationId="{79705BA5-B559-1887-C0FD-8EB88EF179D6}"/>
          </ac:spMkLst>
        </pc:spChg>
        <pc:spChg chg="add mod">
          <ac:chgData name="Mohammad Umair" userId="150380d3-f12c-4727-8aac-b42d49546ff3" providerId="ADAL" clId="{5711F59D-5859-4EB7-9B1D-89F7E9C104BC}" dt="2024-06-09T16:00:16.806" v="14071" actId="207"/>
          <ac:spMkLst>
            <pc:docMk/>
            <pc:sldMk cId="3117805763" sldId="318"/>
            <ac:spMk id="5" creationId="{6883772D-9D26-8575-1D75-E68123801567}"/>
          </ac:spMkLst>
        </pc:spChg>
        <pc:spChg chg="add mod">
          <ac:chgData name="Mohammad Umair" userId="150380d3-f12c-4727-8aac-b42d49546ff3" providerId="ADAL" clId="{5711F59D-5859-4EB7-9B1D-89F7E9C104BC}" dt="2024-06-09T16:00:32.751" v="14073" actId="207"/>
          <ac:spMkLst>
            <pc:docMk/>
            <pc:sldMk cId="3117805763" sldId="318"/>
            <ac:spMk id="7" creationId="{D7028AD0-1A3E-3967-2AD7-A9F71161D56C}"/>
          </ac:spMkLst>
        </pc:spChg>
      </pc:sldChg>
      <pc:sldChg chg="addSp delSp modSp add mod">
        <pc:chgData name="Mohammad Umair" userId="150380d3-f12c-4727-8aac-b42d49546ff3" providerId="ADAL" clId="{5711F59D-5859-4EB7-9B1D-89F7E9C104BC}" dt="2024-06-07T13:46:00.689" v="5302" actId="1076"/>
        <pc:sldMkLst>
          <pc:docMk/>
          <pc:sldMk cId="1707301261" sldId="319"/>
        </pc:sldMkLst>
        <pc:spChg chg="mod">
          <ac:chgData name="Mohammad Umair" userId="150380d3-f12c-4727-8aac-b42d49546ff3" providerId="ADAL" clId="{5711F59D-5859-4EB7-9B1D-89F7E9C104BC}" dt="2024-06-07T12:28:40.044" v="3995" actId="1076"/>
          <ac:spMkLst>
            <pc:docMk/>
            <pc:sldMk cId="1707301261" sldId="319"/>
            <ac:spMk id="2" creationId="{BFB2299F-F263-0881-ADF2-9FBACF582DE9}"/>
          </ac:spMkLst>
        </pc:spChg>
        <pc:spChg chg="add mod">
          <ac:chgData name="Mohammad Umair" userId="150380d3-f12c-4727-8aac-b42d49546ff3" providerId="ADAL" clId="{5711F59D-5859-4EB7-9B1D-89F7E9C104BC}" dt="2024-06-07T12:30:05.560" v="4038" actId="1036"/>
          <ac:spMkLst>
            <pc:docMk/>
            <pc:sldMk cId="1707301261" sldId="319"/>
            <ac:spMk id="3" creationId="{B863F54F-6F1D-20A5-A817-77FA26CEC1BF}"/>
          </ac:spMkLst>
        </pc:spChg>
        <pc:spChg chg="add mod">
          <ac:chgData name="Mohammad Umair" userId="150380d3-f12c-4727-8aac-b42d49546ff3" providerId="ADAL" clId="{5711F59D-5859-4EB7-9B1D-89F7E9C104BC}" dt="2024-06-07T12:29:05.017" v="4017" actId="1076"/>
          <ac:spMkLst>
            <pc:docMk/>
            <pc:sldMk cId="1707301261" sldId="319"/>
            <ac:spMk id="4" creationId="{14D786ED-66D8-EAA2-0154-A71118AD6EAA}"/>
          </ac:spMkLst>
        </pc:spChg>
        <pc:spChg chg="add mod">
          <ac:chgData name="Mohammad Umair" userId="150380d3-f12c-4727-8aac-b42d49546ff3" providerId="ADAL" clId="{5711F59D-5859-4EB7-9B1D-89F7E9C104BC}" dt="2024-06-07T12:29:14.880" v="4019" actId="1076"/>
          <ac:spMkLst>
            <pc:docMk/>
            <pc:sldMk cId="1707301261" sldId="319"/>
            <ac:spMk id="5" creationId="{5A201CC4-458C-5472-0916-163D63CA9D7B}"/>
          </ac:spMkLst>
        </pc:spChg>
        <pc:spChg chg="add mod">
          <ac:chgData name="Mohammad Umair" userId="150380d3-f12c-4727-8aac-b42d49546ff3" providerId="ADAL" clId="{5711F59D-5859-4EB7-9B1D-89F7E9C104BC}" dt="2024-06-07T12:29:29.723" v="4022" actId="1076"/>
          <ac:spMkLst>
            <pc:docMk/>
            <pc:sldMk cId="1707301261" sldId="319"/>
            <ac:spMk id="7" creationId="{81B9B77B-622C-8223-0536-7EE687D91F30}"/>
          </ac:spMkLst>
        </pc:spChg>
        <pc:spChg chg="add mod">
          <ac:chgData name="Mohammad Umair" userId="150380d3-f12c-4727-8aac-b42d49546ff3" providerId="ADAL" clId="{5711F59D-5859-4EB7-9B1D-89F7E9C104BC}" dt="2024-06-07T12:29:26.345" v="4021" actId="1076"/>
          <ac:spMkLst>
            <pc:docMk/>
            <pc:sldMk cId="1707301261" sldId="319"/>
            <ac:spMk id="8" creationId="{EA3CCEC0-6E0B-972A-82BC-FC970B479BE9}"/>
          </ac:spMkLst>
        </pc:spChg>
        <pc:spChg chg="add mod">
          <ac:chgData name="Mohammad Umair" userId="150380d3-f12c-4727-8aac-b42d49546ff3" providerId="ADAL" clId="{5711F59D-5859-4EB7-9B1D-89F7E9C104BC}" dt="2024-06-07T12:29:18.566" v="4020" actId="1076"/>
          <ac:spMkLst>
            <pc:docMk/>
            <pc:sldMk cId="1707301261" sldId="319"/>
            <ac:spMk id="9" creationId="{7B65BF96-8E80-34ED-0FFF-8D2138E18AA4}"/>
          </ac:spMkLst>
        </pc:spChg>
        <pc:spChg chg="add mod">
          <ac:chgData name="Mohammad Umair" userId="150380d3-f12c-4727-8aac-b42d49546ff3" providerId="ADAL" clId="{5711F59D-5859-4EB7-9B1D-89F7E9C104BC}" dt="2024-06-07T12:45:34.376" v="4281" actId="207"/>
          <ac:spMkLst>
            <pc:docMk/>
            <pc:sldMk cId="1707301261" sldId="319"/>
            <ac:spMk id="11" creationId="{A6B9BD19-C5BD-06C3-D724-A5978FE1D1E9}"/>
          </ac:spMkLst>
        </pc:spChg>
        <pc:spChg chg="add mod">
          <ac:chgData name="Mohammad Umair" userId="150380d3-f12c-4727-8aac-b42d49546ff3" providerId="ADAL" clId="{5711F59D-5859-4EB7-9B1D-89F7E9C104BC}" dt="2024-06-07T12:30:27.260" v="4111" actId="1076"/>
          <ac:spMkLst>
            <pc:docMk/>
            <pc:sldMk cId="1707301261" sldId="319"/>
            <ac:spMk id="12" creationId="{62B596A9-E3C3-0E2F-4E11-402077BAA0E8}"/>
          </ac:spMkLst>
        </pc:spChg>
        <pc:spChg chg="add mod">
          <ac:chgData name="Mohammad Umair" userId="150380d3-f12c-4727-8aac-b42d49546ff3" providerId="ADAL" clId="{5711F59D-5859-4EB7-9B1D-89F7E9C104BC}" dt="2024-06-07T13:46:00.689" v="5302" actId="1076"/>
          <ac:spMkLst>
            <pc:docMk/>
            <pc:sldMk cId="1707301261" sldId="319"/>
            <ac:spMk id="13" creationId="{2F316008-7926-A073-ED3C-3B470F31EEE5}"/>
          </ac:spMkLst>
        </pc:spChg>
        <pc:spChg chg="add mod">
          <ac:chgData name="Mohammad Umair" userId="150380d3-f12c-4727-8aac-b42d49546ff3" providerId="ADAL" clId="{5711F59D-5859-4EB7-9B1D-89F7E9C104BC}" dt="2024-06-07T12:31:40.169" v="4275" actId="20577"/>
          <ac:spMkLst>
            <pc:docMk/>
            <pc:sldMk cId="1707301261" sldId="319"/>
            <ac:spMk id="14" creationId="{39073DA0-EC94-9F7F-1B66-5B2963A53984}"/>
          </ac:spMkLst>
        </pc:spChg>
        <pc:picChg chg="add mod">
          <ac:chgData name="Mohammad Umair" userId="150380d3-f12c-4727-8aac-b42d49546ff3" providerId="ADAL" clId="{5711F59D-5859-4EB7-9B1D-89F7E9C104BC}" dt="2024-06-07T12:29:40.179" v="4034" actId="1076"/>
          <ac:picMkLst>
            <pc:docMk/>
            <pc:sldMk cId="1707301261" sldId="319"/>
            <ac:picMk id="3074" creationId="{BE9CFB63-C93F-546C-1D7C-B2087808723E}"/>
          </ac:picMkLst>
        </pc:picChg>
        <pc:picChg chg="add del mod">
          <ac:chgData name="Mohammad Umair" userId="150380d3-f12c-4727-8aac-b42d49546ff3" providerId="ADAL" clId="{5711F59D-5859-4EB7-9B1D-89F7E9C104BC}" dt="2024-06-07T12:20:57.484" v="3956" actId="478"/>
          <ac:picMkLst>
            <pc:docMk/>
            <pc:sldMk cId="1707301261" sldId="319"/>
            <ac:picMk id="3076" creationId="{119B62C9-95D5-26C7-CA13-D9342890FC84}"/>
          </ac:picMkLst>
        </pc:picChg>
        <pc:picChg chg="add mod">
          <ac:chgData name="Mohammad Umair" userId="150380d3-f12c-4727-8aac-b42d49546ff3" providerId="ADAL" clId="{5711F59D-5859-4EB7-9B1D-89F7E9C104BC}" dt="2024-06-07T12:29:43.907" v="4035" actId="1076"/>
          <ac:picMkLst>
            <pc:docMk/>
            <pc:sldMk cId="1707301261" sldId="319"/>
            <ac:picMk id="3078" creationId="{61F19888-E6BA-C19D-E25A-1FDE6C9A848B}"/>
          </ac:picMkLst>
        </pc:picChg>
        <pc:picChg chg="add del mod">
          <ac:chgData name="Mohammad Umair" userId="150380d3-f12c-4727-8aac-b42d49546ff3" providerId="ADAL" clId="{5711F59D-5859-4EB7-9B1D-89F7E9C104BC}" dt="2024-06-07T12:23:45.621" v="3965" actId="478"/>
          <ac:picMkLst>
            <pc:docMk/>
            <pc:sldMk cId="1707301261" sldId="319"/>
            <ac:picMk id="3080" creationId="{0AA8EEE4-851B-659F-4644-62BBC0F091D9}"/>
          </ac:picMkLst>
        </pc:picChg>
        <pc:picChg chg="add del">
          <ac:chgData name="Mohammad Umair" userId="150380d3-f12c-4727-8aac-b42d49546ff3" providerId="ADAL" clId="{5711F59D-5859-4EB7-9B1D-89F7E9C104BC}" dt="2024-06-07T12:25:16.371" v="3967" actId="478"/>
          <ac:picMkLst>
            <pc:docMk/>
            <pc:sldMk cId="1707301261" sldId="319"/>
            <ac:picMk id="3082" creationId="{9EF73EF0-1320-DE17-57F5-EFF7AC6BA86E}"/>
          </ac:picMkLst>
        </pc:picChg>
        <pc:picChg chg="add mod">
          <ac:chgData name="Mohammad Umair" userId="150380d3-f12c-4727-8aac-b42d49546ff3" providerId="ADAL" clId="{5711F59D-5859-4EB7-9B1D-89F7E9C104BC}" dt="2024-06-07T12:29:49.550" v="4036" actId="1076"/>
          <ac:picMkLst>
            <pc:docMk/>
            <pc:sldMk cId="1707301261" sldId="319"/>
            <ac:picMk id="3084" creationId="{4A58341E-03AF-F910-C70C-9B3D0A97BDDA}"/>
          </ac:picMkLst>
        </pc:picChg>
      </pc:sldChg>
      <pc:sldChg chg="addSp delSp modSp add mod">
        <pc:chgData name="Mohammad Umair" userId="150380d3-f12c-4727-8aac-b42d49546ff3" providerId="ADAL" clId="{5711F59D-5859-4EB7-9B1D-89F7E9C104BC}" dt="2024-06-07T19:49:53.044" v="5674" actId="113"/>
        <pc:sldMkLst>
          <pc:docMk/>
          <pc:sldMk cId="2497856179" sldId="320"/>
        </pc:sldMkLst>
        <pc:spChg chg="mod">
          <ac:chgData name="Mohammad Umair" userId="150380d3-f12c-4727-8aac-b42d49546ff3" providerId="ADAL" clId="{5711F59D-5859-4EB7-9B1D-89F7E9C104BC}" dt="2024-06-07T12:54:50.519" v="4284" actId="113"/>
          <ac:spMkLst>
            <pc:docMk/>
            <pc:sldMk cId="2497856179" sldId="320"/>
            <ac:spMk id="2" creationId="{BFB2299F-F263-0881-ADF2-9FBACF582DE9}"/>
          </ac:spMkLst>
        </pc:spChg>
        <pc:spChg chg="add mod">
          <ac:chgData name="Mohammad Umair" userId="150380d3-f12c-4727-8aac-b42d49546ff3" providerId="ADAL" clId="{5711F59D-5859-4EB7-9B1D-89F7E9C104BC}" dt="2024-06-07T13:02:48.798" v="4796" actId="5793"/>
          <ac:spMkLst>
            <pc:docMk/>
            <pc:sldMk cId="2497856179" sldId="320"/>
            <ac:spMk id="4" creationId="{ED37CB1A-01DE-88E5-4296-E0110C7AEC3B}"/>
          </ac:spMkLst>
        </pc:spChg>
        <pc:spChg chg="add mod">
          <ac:chgData name="Mohammad Umair" userId="150380d3-f12c-4727-8aac-b42d49546ff3" providerId="ADAL" clId="{5711F59D-5859-4EB7-9B1D-89F7E9C104BC}" dt="2024-06-07T19:49:36.150" v="5670" actId="2711"/>
          <ac:spMkLst>
            <pc:docMk/>
            <pc:sldMk cId="2497856179" sldId="320"/>
            <ac:spMk id="5" creationId="{C4CDD51E-E2A0-A551-7778-2E89931547C3}"/>
          </ac:spMkLst>
        </pc:spChg>
        <pc:spChg chg="add mod">
          <ac:chgData name="Mohammad Umair" userId="150380d3-f12c-4727-8aac-b42d49546ff3" providerId="ADAL" clId="{5711F59D-5859-4EB7-9B1D-89F7E9C104BC}" dt="2024-06-07T19:49:53.044" v="5674" actId="113"/>
          <ac:spMkLst>
            <pc:docMk/>
            <pc:sldMk cId="2497856179" sldId="320"/>
            <ac:spMk id="6" creationId="{48798C37-BF7B-3A70-90E6-2F1ABB285730}"/>
          </ac:spMkLst>
        </pc:spChg>
        <pc:spChg chg="add mod">
          <ac:chgData name="Mohammad Umair" userId="150380d3-f12c-4727-8aac-b42d49546ff3" providerId="ADAL" clId="{5711F59D-5859-4EB7-9B1D-89F7E9C104BC}" dt="2024-06-07T19:49:44.378" v="5672" actId="2711"/>
          <ac:spMkLst>
            <pc:docMk/>
            <pc:sldMk cId="2497856179" sldId="320"/>
            <ac:spMk id="9" creationId="{237C1CDF-2634-C5D8-4399-6D1C8D4C06AE}"/>
          </ac:spMkLst>
        </pc:spChg>
        <pc:spChg chg="add mod">
          <ac:chgData name="Mohammad Umair" userId="150380d3-f12c-4727-8aac-b42d49546ff3" providerId="ADAL" clId="{5711F59D-5859-4EB7-9B1D-89F7E9C104BC}" dt="2024-06-07T13:01:00.615" v="4725" actId="20577"/>
          <ac:spMkLst>
            <pc:docMk/>
            <pc:sldMk cId="2497856179" sldId="320"/>
            <ac:spMk id="10" creationId="{9D5E5026-069D-6EA7-54DB-411525FC3414}"/>
          </ac:spMkLst>
        </pc:spChg>
        <pc:spChg chg="add mod">
          <ac:chgData name="Mohammad Umair" userId="150380d3-f12c-4727-8aac-b42d49546ff3" providerId="ADAL" clId="{5711F59D-5859-4EB7-9B1D-89F7E9C104BC}" dt="2024-06-07T13:01:31.558" v="4727" actId="1076"/>
          <ac:spMkLst>
            <pc:docMk/>
            <pc:sldMk cId="2497856179" sldId="320"/>
            <ac:spMk id="11" creationId="{BB1005EC-51B0-BF70-F226-17C9533F7185}"/>
          </ac:spMkLst>
        </pc:spChg>
        <pc:spChg chg="add mod">
          <ac:chgData name="Mohammad Umair" userId="150380d3-f12c-4727-8aac-b42d49546ff3" providerId="ADAL" clId="{5711F59D-5859-4EB7-9B1D-89F7E9C104BC}" dt="2024-06-07T13:01:23.165" v="4726" actId="1076"/>
          <ac:spMkLst>
            <pc:docMk/>
            <pc:sldMk cId="2497856179" sldId="320"/>
            <ac:spMk id="12" creationId="{31D5DF1F-0320-48A6-2E21-2D20C44E6BC7}"/>
          </ac:spMkLst>
        </pc:spChg>
        <pc:spChg chg="add mod">
          <ac:chgData name="Mohammad Umair" userId="150380d3-f12c-4727-8aac-b42d49546ff3" providerId="ADAL" clId="{5711F59D-5859-4EB7-9B1D-89F7E9C104BC}" dt="2024-06-07T13:02:20.702" v="4774" actId="1076"/>
          <ac:spMkLst>
            <pc:docMk/>
            <pc:sldMk cId="2497856179" sldId="320"/>
            <ac:spMk id="13" creationId="{0990A193-A0A3-503B-C68C-A0A087F710A9}"/>
          </ac:spMkLst>
        </pc:spChg>
        <pc:picChg chg="add mod">
          <ac:chgData name="Mohammad Umair" userId="150380d3-f12c-4727-8aac-b42d49546ff3" providerId="ADAL" clId="{5711F59D-5859-4EB7-9B1D-89F7E9C104BC}" dt="2024-06-07T13:03:53.252" v="4798" actId="1076"/>
          <ac:picMkLst>
            <pc:docMk/>
            <pc:sldMk cId="2497856179" sldId="320"/>
            <ac:picMk id="4098" creationId="{617584CF-5EB4-1CD7-F015-DF3E6D3C7CF1}"/>
          </ac:picMkLst>
        </pc:picChg>
        <pc:picChg chg="add mod">
          <ac:chgData name="Mohammad Umair" userId="150380d3-f12c-4727-8aac-b42d49546ff3" providerId="ADAL" clId="{5711F59D-5859-4EB7-9B1D-89F7E9C104BC}" dt="2024-06-07T13:16:01.189" v="4816" actId="1076"/>
          <ac:picMkLst>
            <pc:docMk/>
            <pc:sldMk cId="2497856179" sldId="320"/>
            <ac:picMk id="4100" creationId="{9EFF360F-B718-5AB1-5710-AF8E664D9C9E}"/>
          </ac:picMkLst>
        </pc:picChg>
        <pc:picChg chg="add del mod">
          <ac:chgData name="Mohammad Umair" userId="150380d3-f12c-4727-8aac-b42d49546ff3" providerId="ADAL" clId="{5711F59D-5859-4EB7-9B1D-89F7E9C104BC}" dt="2024-06-07T13:10:59.536" v="4803" actId="478"/>
          <ac:picMkLst>
            <pc:docMk/>
            <pc:sldMk cId="2497856179" sldId="320"/>
            <ac:picMk id="4102" creationId="{9BB9BE2D-9545-9F91-EEF3-9207AEB0343F}"/>
          </ac:picMkLst>
        </pc:picChg>
        <pc:picChg chg="add del mod">
          <ac:chgData name="Mohammad Umair" userId="150380d3-f12c-4727-8aac-b42d49546ff3" providerId="ADAL" clId="{5711F59D-5859-4EB7-9B1D-89F7E9C104BC}" dt="2024-06-07T13:13:28.890" v="4808" actId="478"/>
          <ac:picMkLst>
            <pc:docMk/>
            <pc:sldMk cId="2497856179" sldId="320"/>
            <ac:picMk id="4104" creationId="{C57B5762-22A0-1797-020F-27426D80B3CB}"/>
          </ac:picMkLst>
        </pc:picChg>
        <pc:picChg chg="add mod">
          <ac:chgData name="Mohammad Umair" userId="150380d3-f12c-4727-8aac-b42d49546ff3" providerId="ADAL" clId="{5711F59D-5859-4EB7-9B1D-89F7E9C104BC}" dt="2024-06-07T13:13:33.702" v="4810" actId="1076"/>
          <ac:picMkLst>
            <pc:docMk/>
            <pc:sldMk cId="2497856179" sldId="320"/>
            <ac:picMk id="4106" creationId="{FFE722CF-1884-C9D4-C487-910FE6DACC83}"/>
          </ac:picMkLst>
        </pc:picChg>
        <pc:picChg chg="add mod">
          <ac:chgData name="Mohammad Umair" userId="150380d3-f12c-4727-8aac-b42d49546ff3" providerId="ADAL" clId="{5711F59D-5859-4EB7-9B1D-89F7E9C104BC}" dt="2024-06-07T13:15:56.434" v="4815" actId="1076"/>
          <ac:picMkLst>
            <pc:docMk/>
            <pc:sldMk cId="2497856179" sldId="320"/>
            <ac:picMk id="4108" creationId="{90592483-DE5F-7E77-19CC-F748CEDCCED7}"/>
          </ac:picMkLst>
        </pc:picChg>
        <pc:cxnChg chg="add mod">
          <ac:chgData name="Mohammad Umair" userId="150380d3-f12c-4727-8aac-b42d49546ff3" providerId="ADAL" clId="{5711F59D-5859-4EB7-9B1D-89F7E9C104BC}" dt="2024-06-07T12:58:12.164" v="4464" actId="1582"/>
          <ac:cxnSpMkLst>
            <pc:docMk/>
            <pc:sldMk cId="2497856179" sldId="320"/>
            <ac:cxnSpMk id="8" creationId="{E3922A7E-47D2-E0AE-C743-F7BF94D49676}"/>
          </ac:cxnSpMkLst>
        </pc:cxnChg>
      </pc:sldChg>
      <pc:sldChg chg="addSp delSp modSp add mod">
        <pc:chgData name="Mohammad Umair" userId="150380d3-f12c-4727-8aac-b42d49546ff3" providerId="ADAL" clId="{5711F59D-5859-4EB7-9B1D-89F7E9C104BC}" dt="2024-06-13T10:59:17.223" v="20532" actId="478"/>
        <pc:sldMkLst>
          <pc:docMk/>
          <pc:sldMk cId="3025203483" sldId="321"/>
        </pc:sldMkLst>
        <pc:spChg chg="mod">
          <ac:chgData name="Mohammad Umair" userId="150380d3-f12c-4727-8aac-b42d49546ff3" providerId="ADAL" clId="{5711F59D-5859-4EB7-9B1D-89F7E9C104BC}" dt="2024-06-07T13:21:46.754" v="4905" actId="20577"/>
          <ac:spMkLst>
            <pc:docMk/>
            <pc:sldMk cId="3025203483" sldId="321"/>
            <ac:spMk id="2" creationId="{BFB2299F-F263-0881-ADF2-9FBACF582DE9}"/>
          </ac:spMkLst>
        </pc:spChg>
        <pc:spChg chg="add mod">
          <ac:chgData name="Mohammad Umair" userId="150380d3-f12c-4727-8aac-b42d49546ff3" providerId="ADAL" clId="{5711F59D-5859-4EB7-9B1D-89F7E9C104BC}" dt="2024-06-07T13:25:37.328" v="4939" actId="1076"/>
          <ac:spMkLst>
            <pc:docMk/>
            <pc:sldMk cId="3025203483" sldId="321"/>
            <ac:spMk id="3" creationId="{553D6F4C-4032-8735-C6C6-B781E2E5A6FA}"/>
          </ac:spMkLst>
        </pc:spChg>
        <pc:spChg chg="add mod">
          <ac:chgData name="Mohammad Umair" userId="150380d3-f12c-4727-8aac-b42d49546ff3" providerId="ADAL" clId="{5711F59D-5859-4EB7-9B1D-89F7E9C104BC}" dt="2024-06-07T13:30:12.576" v="5102" actId="114"/>
          <ac:spMkLst>
            <pc:docMk/>
            <pc:sldMk cId="3025203483" sldId="321"/>
            <ac:spMk id="5" creationId="{1A22EDDC-EA2F-D258-3CD4-B96DD53B00A2}"/>
          </ac:spMkLst>
        </pc:spChg>
        <pc:spChg chg="add del mod">
          <ac:chgData name="Mohammad Umair" userId="150380d3-f12c-4727-8aac-b42d49546ff3" providerId="ADAL" clId="{5711F59D-5859-4EB7-9B1D-89F7E9C104BC}" dt="2024-06-13T10:59:15.717" v="20531" actId="478"/>
          <ac:spMkLst>
            <pc:docMk/>
            <pc:sldMk cId="3025203483" sldId="321"/>
            <ac:spMk id="6" creationId="{8E22756D-17F7-6C92-EA71-548C7034B3AE}"/>
          </ac:spMkLst>
        </pc:spChg>
        <pc:spChg chg="add del mod">
          <ac:chgData name="Mohammad Umair" userId="150380d3-f12c-4727-8aac-b42d49546ff3" providerId="ADAL" clId="{5711F59D-5859-4EB7-9B1D-89F7E9C104BC}" dt="2024-06-13T10:59:17.223" v="20532" actId="478"/>
          <ac:spMkLst>
            <pc:docMk/>
            <pc:sldMk cId="3025203483" sldId="321"/>
            <ac:spMk id="7" creationId="{E483DACD-290D-ECEB-ED70-B9219611ED5F}"/>
          </ac:spMkLst>
        </pc:spChg>
        <pc:spChg chg="add mod">
          <ac:chgData name="Mohammad Umair" userId="150380d3-f12c-4727-8aac-b42d49546ff3" providerId="ADAL" clId="{5711F59D-5859-4EB7-9B1D-89F7E9C104BC}" dt="2024-06-07T13:46:34.695" v="5306" actId="114"/>
          <ac:spMkLst>
            <pc:docMk/>
            <pc:sldMk cId="3025203483" sldId="321"/>
            <ac:spMk id="8" creationId="{244EC474-98E0-91B6-5F38-1F0C2353C0AE}"/>
          </ac:spMkLst>
        </pc:spChg>
        <pc:picChg chg="add del mod">
          <ac:chgData name="Mohammad Umair" userId="150380d3-f12c-4727-8aac-b42d49546ff3" providerId="ADAL" clId="{5711F59D-5859-4EB7-9B1D-89F7E9C104BC}" dt="2024-06-07T13:26:16.252" v="4943" actId="478"/>
          <ac:picMkLst>
            <pc:docMk/>
            <pc:sldMk cId="3025203483" sldId="321"/>
            <ac:picMk id="4" creationId="{FE304DC9-EF54-094D-7F7B-83FBD94BCD16}"/>
          </ac:picMkLst>
        </pc:picChg>
        <pc:picChg chg="add del mod">
          <ac:chgData name="Mohammad Umair" userId="150380d3-f12c-4727-8aac-b42d49546ff3" providerId="ADAL" clId="{5711F59D-5859-4EB7-9B1D-89F7E9C104BC}" dt="2024-06-13T10:58:26.941" v="20525" actId="478"/>
          <ac:picMkLst>
            <pc:docMk/>
            <pc:sldMk cId="3025203483" sldId="321"/>
            <ac:picMk id="9" creationId="{352972C6-2D08-C98E-4DBB-DDDCA64DAC53}"/>
          </ac:picMkLst>
        </pc:picChg>
        <pc:picChg chg="add del mod">
          <ac:chgData name="Mohammad Umair" userId="150380d3-f12c-4727-8aac-b42d49546ff3" providerId="ADAL" clId="{5711F59D-5859-4EB7-9B1D-89F7E9C104BC}" dt="2024-06-13T10:59:11.934" v="20530" actId="478"/>
          <ac:picMkLst>
            <pc:docMk/>
            <pc:sldMk cId="3025203483" sldId="321"/>
            <ac:picMk id="10" creationId="{F468C085-AEFA-6631-B2FB-90A9D5CC5463}"/>
          </ac:picMkLst>
        </pc:picChg>
        <pc:picChg chg="add del mod">
          <ac:chgData name="Mohammad Umair" userId="150380d3-f12c-4727-8aac-b42d49546ff3" providerId="ADAL" clId="{5711F59D-5859-4EB7-9B1D-89F7E9C104BC}" dt="2024-06-07T13:22:38.878" v="4908" actId="478"/>
          <ac:picMkLst>
            <pc:docMk/>
            <pc:sldMk cId="3025203483" sldId="321"/>
            <ac:picMk id="5122" creationId="{C90A8DF5-CC55-297D-C8C5-D1BAC557928F}"/>
          </ac:picMkLst>
        </pc:picChg>
      </pc:sldChg>
      <pc:sldChg chg="addSp modSp add mod">
        <pc:chgData name="Mohammad Umair" userId="150380d3-f12c-4727-8aac-b42d49546ff3" providerId="ADAL" clId="{5711F59D-5859-4EB7-9B1D-89F7E9C104BC}" dt="2024-06-07T19:50:21.749" v="5678" actId="113"/>
        <pc:sldMkLst>
          <pc:docMk/>
          <pc:sldMk cId="2262274666" sldId="322"/>
        </pc:sldMkLst>
        <pc:spChg chg="add mod">
          <ac:chgData name="Mohammad Umair" userId="150380d3-f12c-4727-8aac-b42d49546ff3" providerId="ADAL" clId="{5711F59D-5859-4EB7-9B1D-89F7E9C104BC}" dt="2024-06-07T13:18:53.149" v="4829" actId="14861"/>
          <ac:spMkLst>
            <pc:docMk/>
            <pc:sldMk cId="2262274666" sldId="322"/>
            <ac:spMk id="3" creationId="{00362A4C-F996-404F-166E-E8A5D6477DBF}"/>
          </ac:spMkLst>
        </pc:spChg>
        <pc:spChg chg="mod">
          <ac:chgData name="Mohammad Umair" userId="150380d3-f12c-4727-8aac-b42d49546ff3" providerId="ADAL" clId="{5711F59D-5859-4EB7-9B1D-89F7E9C104BC}" dt="2024-06-07T19:50:10.949" v="5676" actId="2711"/>
          <ac:spMkLst>
            <pc:docMk/>
            <pc:sldMk cId="2262274666" sldId="322"/>
            <ac:spMk id="5" creationId="{C4CDD51E-E2A0-A551-7778-2E89931547C3}"/>
          </ac:spMkLst>
        </pc:spChg>
        <pc:spChg chg="mod">
          <ac:chgData name="Mohammad Umair" userId="150380d3-f12c-4727-8aac-b42d49546ff3" providerId="ADAL" clId="{5711F59D-5859-4EB7-9B1D-89F7E9C104BC}" dt="2024-06-07T19:50:21.749" v="5678" actId="113"/>
          <ac:spMkLst>
            <pc:docMk/>
            <pc:sldMk cId="2262274666" sldId="322"/>
            <ac:spMk id="6" creationId="{48798C37-BF7B-3A70-90E6-2F1ABB285730}"/>
          </ac:spMkLst>
        </pc:spChg>
        <pc:spChg chg="add mod">
          <ac:chgData name="Mohammad Umair" userId="150380d3-f12c-4727-8aac-b42d49546ff3" providerId="ADAL" clId="{5711F59D-5859-4EB7-9B1D-89F7E9C104BC}" dt="2024-06-07T13:19:45.989" v="4846" actId="14100"/>
          <ac:spMkLst>
            <pc:docMk/>
            <pc:sldMk cId="2262274666" sldId="322"/>
            <ac:spMk id="7" creationId="{F0A02B77-2526-6F74-F938-1A6EA1434062}"/>
          </ac:spMkLst>
        </pc:spChg>
        <pc:spChg chg="mod">
          <ac:chgData name="Mohammad Umair" userId="150380d3-f12c-4727-8aac-b42d49546ff3" providerId="ADAL" clId="{5711F59D-5859-4EB7-9B1D-89F7E9C104BC}" dt="2024-06-07T19:43:15.640" v="5665" actId="113"/>
          <ac:spMkLst>
            <pc:docMk/>
            <pc:sldMk cId="2262274666" sldId="322"/>
            <ac:spMk id="9" creationId="{237C1CDF-2634-C5D8-4399-6D1C8D4C06AE}"/>
          </ac:spMkLst>
        </pc:spChg>
        <pc:spChg chg="mod">
          <ac:chgData name="Mohammad Umair" userId="150380d3-f12c-4727-8aac-b42d49546ff3" providerId="ADAL" clId="{5711F59D-5859-4EB7-9B1D-89F7E9C104BC}" dt="2024-06-07T13:19:13.819" v="4832" actId="207"/>
          <ac:spMkLst>
            <pc:docMk/>
            <pc:sldMk cId="2262274666" sldId="322"/>
            <ac:spMk id="10" creationId="{9D5E5026-069D-6EA7-54DB-411525FC3414}"/>
          </ac:spMkLst>
        </pc:spChg>
        <pc:spChg chg="mod">
          <ac:chgData name="Mohammad Umair" userId="150380d3-f12c-4727-8aac-b42d49546ff3" providerId="ADAL" clId="{5711F59D-5859-4EB7-9B1D-89F7E9C104BC}" dt="2024-06-07T13:19:58.062" v="4847" actId="207"/>
          <ac:spMkLst>
            <pc:docMk/>
            <pc:sldMk cId="2262274666" sldId="322"/>
            <ac:spMk id="13" creationId="{0990A193-A0A3-503B-C68C-A0A087F710A9}"/>
          </ac:spMkLst>
        </pc:spChg>
        <pc:spChg chg="add mod">
          <ac:chgData name="Mohammad Umair" userId="150380d3-f12c-4727-8aac-b42d49546ff3" providerId="ADAL" clId="{5711F59D-5859-4EB7-9B1D-89F7E9C104BC}" dt="2024-06-07T19:42:49.040" v="5661" actId="113"/>
          <ac:spMkLst>
            <pc:docMk/>
            <pc:sldMk cId="2262274666" sldId="322"/>
            <ac:spMk id="14" creationId="{ADF9C981-C115-4927-1696-F8A4E5E5553B}"/>
          </ac:spMkLst>
        </pc:spChg>
        <pc:spChg chg="add mod">
          <ac:chgData name="Mohammad Umair" userId="150380d3-f12c-4727-8aac-b42d49546ff3" providerId="ADAL" clId="{5711F59D-5859-4EB7-9B1D-89F7E9C104BC}" dt="2024-06-07T19:42:57.963" v="5663" actId="113"/>
          <ac:spMkLst>
            <pc:docMk/>
            <pc:sldMk cId="2262274666" sldId="322"/>
            <ac:spMk id="15" creationId="{293BDD25-A38E-1187-082B-3788CF3EFF20}"/>
          </ac:spMkLst>
        </pc:spChg>
      </pc:sldChg>
      <pc:sldChg chg="addSp delSp modSp add mod">
        <pc:chgData name="Mohammad Umair" userId="150380d3-f12c-4727-8aac-b42d49546ff3" providerId="ADAL" clId="{5711F59D-5859-4EB7-9B1D-89F7E9C104BC}" dt="2024-06-13T16:03:10.974" v="22445" actId="478"/>
        <pc:sldMkLst>
          <pc:docMk/>
          <pc:sldMk cId="2039372215" sldId="323"/>
        </pc:sldMkLst>
        <pc:spChg chg="add del mod">
          <ac:chgData name="Mohammad Umair" userId="150380d3-f12c-4727-8aac-b42d49546ff3" providerId="ADAL" clId="{5711F59D-5859-4EB7-9B1D-89F7E9C104BC}" dt="2024-06-13T16:03:08.042" v="22444" actId="478"/>
          <ac:spMkLst>
            <pc:docMk/>
            <pc:sldMk cId="2039372215" sldId="323"/>
            <ac:spMk id="2" creationId="{3E119A0F-EBD7-DAD7-B14F-E8D2D37BC051}"/>
          </ac:spMkLst>
        </pc:spChg>
        <pc:spChg chg="del">
          <ac:chgData name="Mohammad Umair" userId="150380d3-f12c-4727-8aac-b42d49546ff3" providerId="ADAL" clId="{5711F59D-5859-4EB7-9B1D-89F7E9C104BC}" dt="2024-06-07T13:41:19.614" v="5262" actId="478"/>
          <ac:spMkLst>
            <pc:docMk/>
            <pc:sldMk cId="2039372215" sldId="323"/>
            <ac:spMk id="2" creationId="{BFB2299F-F263-0881-ADF2-9FBACF582DE9}"/>
          </ac:spMkLst>
        </pc:spChg>
        <pc:spChg chg="add mod">
          <ac:chgData name="Mohammad Umair" userId="150380d3-f12c-4727-8aac-b42d49546ff3" providerId="ADAL" clId="{5711F59D-5859-4EB7-9B1D-89F7E9C104BC}" dt="2024-06-07T13:41:37.024" v="5269" actId="1076"/>
          <ac:spMkLst>
            <pc:docMk/>
            <pc:sldMk cId="2039372215" sldId="323"/>
            <ac:spMk id="3" creationId="{C53D2E35-0290-411D-E703-A4EB59DCB725}"/>
          </ac:spMkLst>
        </pc:spChg>
        <pc:spChg chg="add del mod">
          <ac:chgData name="Mohammad Umair" userId="150380d3-f12c-4727-8aac-b42d49546ff3" providerId="ADAL" clId="{5711F59D-5859-4EB7-9B1D-89F7E9C104BC}" dt="2024-06-13T16:03:10.974" v="22445" actId="478"/>
          <ac:spMkLst>
            <pc:docMk/>
            <pc:sldMk cId="2039372215" sldId="323"/>
            <ac:spMk id="4" creationId="{AFDF006F-D7CA-481B-31A0-7754934093B8}"/>
          </ac:spMkLst>
        </pc:spChg>
        <pc:spChg chg="add del mod">
          <ac:chgData name="Mohammad Umair" userId="150380d3-f12c-4727-8aac-b42d49546ff3" providerId="ADAL" clId="{5711F59D-5859-4EB7-9B1D-89F7E9C104BC}" dt="2024-06-07T13:41:22.184" v="5263" actId="478"/>
          <ac:spMkLst>
            <pc:docMk/>
            <pc:sldMk cId="2039372215" sldId="323"/>
            <ac:spMk id="5" creationId="{9030698F-2E26-DA31-245B-1A1E2FDE2E48}"/>
          </ac:spMkLst>
        </pc:spChg>
        <pc:spChg chg="add del mod">
          <ac:chgData name="Mohammad Umair" userId="150380d3-f12c-4727-8aac-b42d49546ff3" providerId="ADAL" clId="{5711F59D-5859-4EB7-9B1D-89F7E9C104BC}" dt="2024-06-13T16:02:23.243" v="22430" actId="478"/>
          <ac:spMkLst>
            <pc:docMk/>
            <pc:sldMk cId="2039372215" sldId="323"/>
            <ac:spMk id="6" creationId="{9C35D133-010A-A30A-04EC-A8E42AFCAA15}"/>
          </ac:spMkLst>
        </pc:spChg>
        <pc:spChg chg="add del mod">
          <ac:chgData name="Mohammad Umair" userId="150380d3-f12c-4727-8aac-b42d49546ff3" providerId="ADAL" clId="{5711F59D-5859-4EB7-9B1D-89F7E9C104BC}" dt="2024-06-13T16:02:25.896" v="22431" actId="478"/>
          <ac:spMkLst>
            <pc:docMk/>
            <pc:sldMk cId="2039372215" sldId="323"/>
            <ac:spMk id="7" creationId="{51C61BD8-8283-4996-0D83-55E52E678A4D}"/>
          </ac:spMkLst>
        </pc:spChg>
        <pc:spChg chg="add del mod">
          <ac:chgData name="Mohammad Umair" userId="150380d3-f12c-4727-8aac-b42d49546ff3" providerId="ADAL" clId="{5711F59D-5859-4EB7-9B1D-89F7E9C104BC}" dt="2024-06-13T16:02:27.686" v="22432" actId="478"/>
          <ac:spMkLst>
            <pc:docMk/>
            <pc:sldMk cId="2039372215" sldId="323"/>
            <ac:spMk id="8" creationId="{E3C25E9E-47B3-803F-A52C-22B733C79906}"/>
          </ac:spMkLst>
        </pc:spChg>
        <pc:spChg chg="add del mod">
          <ac:chgData name="Mohammad Umair" userId="150380d3-f12c-4727-8aac-b42d49546ff3" providerId="ADAL" clId="{5711F59D-5859-4EB7-9B1D-89F7E9C104BC}" dt="2024-06-13T16:02:29.695" v="22433" actId="478"/>
          <ac:spMkLst>
            <pc:docMk/>
            <pc:sldMk cId="2039372215" sldId="323"/>
            <ac:spMk id="9" creationId="{39F7950A-031B-DC21-CA9C-EB2B95661280}"/>
          </ac:spMkLst>
        </pc:spChg>
        <pc:spChg chg="add del mod">
          <ac:chgData name="Mohammad Umair" userId="150380d3-f12c-4727-8aac-b42d49546ff3" providerId="ADAL" clId="{5711F59D-5859-4EB7-9B1D-89F7E9C104BC}" dt="2024-06-13T16:02:31.500" v="22434" actId="478"/>
          <ac:spMkLst>
            <pc:docMk/>
            <pc:sldMk cId="2039372215" sldId="323"/>
            <ac:spMk id="10" creationId="{9402C0D1-9EA2-5093-2907-22E5E887E6C7}"/>
          </ac:spMkLst>
        </pc:spChg>
        <pc:spChg chg="add del mod">
          <ac:chgData name="Mohammad Umair" userId="150380d3-f12c-4727-8aac-b42d49546ff3" providerId="ADAL" clId="{5711F59D-5859-4EB7-9B1D-89F7E9C104BC}" dt="2024-06-13T16:02:34.655" v="22436" actId="478"/>
          <ac:spMkLst>
            <pc:docMk/>
            <pc:sldMk cId="2039372215" sldId="323"/>
            <ac:spMk id="17" creationId="{BB1474D0-26DF-1051-BA87-F50A50404A0F}"/>
          </ac:spMkLst>
        </pc:spChg>
        <pc:cxnChg chg="add del">
          <ac:chgData name="Mohammad Umair" userId="150380d3-f12c-4727-8aac-b42d49546ff3" providerId="ADAL" clId="{5711F59D-5859-4EB7-9B1D-89F7E9C104BC}" dt="2024-06-07T13:59:27.912" v="5581" actId="478"/>
          <ac:cxnSpMkLst>
            <pc:docMk/>
            <pc:sldMk cId="2039372215" sldId="323"/>
            <ac:cxnSpMk id="12" creationId="{4E6968FF-878D-34BB-BC40-491CB11124B7}"/>
          </ac:cxnSpMkLst>
        </pc:cxnChg>
        <pc:cxnChg chg="add del mod">
          <ac:chgData name="Mohammad Umair" userId="150380d3-f12c-4727-8aac-b42d49546ff3" providerId="ADAL" clId="{5711F59D-5859-4EB7-9B1D-89F7E9C104BC}" dt="2024-06-13T16:02:33.085" v="22435" actId="478"/>
          <ac:cxnSpMkLst>
            <pc:docMk/>
            <pc:sldMk cId="2039372215" sldId="323"/>
            <ac:cxnSpMk id="14" creationId="{A6407B89-E5DB-71BB-1CBC-400C2A917C96}"/>
          </ac:cxnSpMkLst>
        </pc:cxnChg>
      </pc:sldChg>
      <pc:sldChg chg="addSp delSp modSp add del mod">
        <pc:chgData name="Mohammad Umair" userId="150380d3-f12c-4727-8aac-b42d49546ff3" providerId="ADAL" clId="{5711F59D-5859-4EB7-9B1D-89F7E9C104BC}" dt="2024-06-08T11:54:48.436" v="6433" actId="47"/>
        <pc:sldMkLst>
          <pc:docMk/>
          <pc:sldMk cId="3591910696" sldId="324"/>
        </pc:sldMkLst>
        <pc:spChg chg="mod">
          <ac:chgData name="Mohammad Umair" userId="150380d3-f12c-4727-8aac-b42d49546ff3" providerId="ADAL" clId="{5711F59D-5859-4EB7-9B1D-89F7E9C104BC}" dt="2024-06-08T11:42:15.824" v="5936" actId="20577"/>
          <ac:spMkLst>
            <pc:docMk/>
            <pc:sldMk cId="3591910696" sldId="324"/>
            <ac:spMk id="2" creationId="{BFB2299F-F263-0881-ADF2-9FBACF582DE9}"/>
          </ac:spMkLst>
        </pc:spChg>
        <pc:spChg chg="add mod">
          <ac:chgData name="Mohammad Umair" userId="150380d3-f12c-4727-8aac-b42d49546ff3" providerId="ADAL" clId="{5711F59D-5859-4EB7-9B1D-89F7E9C104BC}" dt="2024-06-08T11:42:34.570" v="5937"/>
          <ac:spMkLst>
            <pc:docMk/>
            <pc:sldMk cId="3591910696" sldId="324"/>
            <ac:spMk id="3" creationId="{D3F3B03E-EA8A-A129-DB83-E9388AC7A9A7}"/>
          </ac:spMkLst>
        </pc:spChg>
        <pc:spChg chg="add mod">
          <ac:chgData name="Mohammad Umair" userId="150380d3-f12c-4727-8aac-b42d49546ff3" providerId="ADAL" clId="{5711F59D-5859-4EB7-9B1D-89F7E9C104BC}" dt="2024-06-08T11:53:21.773" v="6423" actId="1038"/>
          <ac:spMkLst>
            <pc:docMk/>
            <pc:sldMk cId="3591910696" sldId="324"/>
            <ac:spMk id="4" creationId="{38E3109F-D5D4-67AB-1046-6D3849BB6ED2}"/>
          </ac:spMkLst>
        </pc:spChg>
        <pc:spChg chg="add mod">
          <ac:chgData name="Mohammad Umair" userId="150380d3-f12c-4727-8aac-b42d49546ff3" providerId="ADAL" clId="{5711F59D-5859-4EB7-9B1D-89F7E9C104BC}" dt="2024-06-08T11:53:03.167" v="6407" actId="1038"/>
          <ac:spMkLst>
            <pc:docMk/>
            <pc:sldMk cId="3591910696" sldId="324"/>
            <ac:spMk id="5" creationId="{B9920B65-B683-752F-CCB8-F8ADB54E4A82}"/>
          </ac:spMkLst>
        </pc:spChg>
        <pc:spChg chg="add del mod">
          <ac:chgData name="Mohammad Umair" userId="150380d3-f12c-4727-8aac-b42d49546ff3" providerId="ADAL" clId="{5711F59D-5859-4EB7-9B1D-89F7E9C104BC}" dt="2024-06-08T11:45:47.443" v="6138" actId="478"/>
          <ac:spMkLst>
            <pc:docMk/>
            <pc:sldMk cId="3591910696" sldId="324"/>
            <ac:spMk id="6" creationId="{EE88C160-1DEB-D2D2-1340-F6EE9D9D7478}"/>
          </ac:spMkLst>
        </pc:spChg>
        <pc:spChg chg="add mod">
          <ac:chgData name="Mohammad Umair" userId="150380d3-f12c-4727-8aac-b42d49546ff3" providerId="ADAL" clId="{5711F59D-5859-4EB7-9B1D-89F7E9C104BC}" dt="2024-06-08T11:52:40.896" v="6392" actId="20577"/>
          <ac:spMkLst>
            <pc:docMk/>
            <pc:sldMk cId="3591910696" sldId="324"/>
            <ac:spMk id="7" creationId="{8FCA3783-22B4-BFDC-9191-4DA509E5EEEB}"/>
          </ac:spMkLst>
        </pc:spChg>
        <pc:spChg chg="add mod">
          <ac:chgData name="Mohammad Umair" userId="150380d3-f12c-4727-8aac-b42d49546ff3" providerId="ADAL" clId="{5711F59D-5859-4EB7-9B1D-89F7E9C104BC}" dt="2024-06-08T11:50:34.449" v="6360" actId="1076"/>
          <ac:spMkLst>
            <pc:docMk/>
            <pc:sldMk cId="3591910696" sldId="324"/>
            <ac:spMk id="8" creationId="{C1FF7E85-A8DA-D46A-E92C-6AD35A3EE6BD}"/>
          </ac:spMkLst>
        </pc:spChg>
      </pc:sldChg>
      <pc:sldChg chg="add del">
        <pc:chgData name="Mohammad Umair" userId="150380d3-f12c-4727-8aac-b42d49546ff3" providerId="ADAL" clId="{5711F59D-5859-4EB7-9B1D-89F7E9C104BC}" dt="2024-06-08T11:58:56.361" v="6462" actId="47"/>
        <pc:sldMkLst>
          <pc:docMk/>
          <pc:sldMk cId="721258567" sldId="325"/>
        </pc:sldMkLst>
      </pc:sldChg>
      <pc:sldChg chg="add del">
        <pc:chgData name="Mohammad Umair" userId="150380d3-f12c-4727-8aac-b42d49546ff3" providerId="ADAL" clId="{5711F59D-5859-4EB7-9B1D-89F7E9C104BC}" dt="2024-06-08T11:59:01.205" v="6465" actId="47"/>
        <pc:sldMkLst>
          <pc:docMk/>
          <pc:sldMk cId="4213220223" sldId="326"/>
        </pc:sldMkLst>
      </pc:sldChg>
      <pc:sldChg chg="add del">
        <pc:chgData name="Mohammad Umair" userId="150380d3-f12c-4727-8aac-b42d49546ff3" providerId="ADAL" clId="{5711F59D-5859-4EB7-9B1D-89F7E9C104BC}" dt="2024-06-08T11:58:58.328" v="6463" actId="47"/>
        <pc:sldMkLst>
          <pc:docMk/>
          <pc:sldMk cId="3866728712" sldId="327"/>
        </pc:sldMkLst>
      </pc:sldChg>
      <pc:sldChg chg="add del">
        <pc:chgData name="Mohammad Umair" userId="150380d3-f12c-4727-8aac-b42d49546ff3" providerId="ADAL" clId="{5711F59D-5859-4EB7-9B1D-89F7E9C104BC}" dt="2024-06-08T11:59:00.106" v="6464" actId="47"/>
        <pc:sldMkLst>
          <pc:docMk/>
          <pc:sldMk cId="3739285278" sldId="328"/>
        </pc:sldMkLst>
      </pc:sldChg>
      <pc:sldChg chg="addSp delSp modSp add del mod">
        <pc:chgData name="Mohammad Umair" userId="150380d3-f12c-4727-8aac-b42d49546ff3" providerId="ADAL" clId="{5711F59D-5859-4EB7-9B1D-89F7E9C104BC}" dt="2024-06-13T10:58:24.223" v="20524" actId="47"/>
        <pc:sldMkLst>
          <pc:docMk/>
          <pc:sldMk cId="1001229950" sldId="329"/>
        </pc:sldMkLst>
        <pc:spChg chg="mod">
          <ac:chgData name="Mohammad Umair" userId="150380d3-f12c-4727-8aac-b42d49546ff3" providerId="ADAL" clId="{5711F59D-5859-4EB7-9B1D-89F7E9C104BC}" dt="2024-06-07T13:47:17.086" v="5325" actId="20577"/>
          <ac:spMkLst>
            <pc:docMk/>
            <pc:sldMk cId="1001229950" sldId="329"/>
            <ac:spMk id="3" creationId="{553D6F4C-4032-8735-C6C6-B781E2E5A6FA}"/>
          </ac:spMkLst>
        </pc:spChg>
        <pc:spChg chg="add del mod">
          <ac:chgData name="Mohammad Umair" userId="150380d3-f12c-4727-8aac-b42d49546ff3" providerId="ADAL" clId="{5711F59D-5859-4EB7-9B1D-89F7E9C104BC}" dt="2024-06-07T13:37:21.210" v="5161" actId="478"/>
          <ac:spMkLst>
            <pc:docMk/>
            <pc:sldMk cId="1001229950" sldId="329"/>
            <ac:spMk id="4" creationId="{0B443F30-F628-1567-946B-E4955BBE3CBA}"/>
          </ac:spMkLst>
        </pc:spChg>
        <pc:spChg chg="mod">
          <ac:chgData name="Mohammad Umair" userId="150380d3-f12c-4727-8aac-b42d49546ff3" providerId="ADAL" clId="{5711F59D-5859-4EB7-9B1D-89F7E9C104BC}" dt="2024-06-07T13:48:19.513" v="5326" actId="207"/>
          <ac:spMkLst>
            <pc:docMk/>
            <pc:sldMk cId="1001229950" sldId="329"/>
            <ac:spMk id="5" creationId="{1A22EDDC-EA2F-D258-3CD4-B96DD53B00A2}"/>
          </ac:spMkLst>
        </pc:spChg>
        <pc:spChg chg="mod">
          <ac:chgData name="Mohammad Umair" userId="150380d3-f12c-4727-8aac-b42d49546ff3" providerId="ADAL" clId="{5711F59D-5859-4EB7-9B1D-89F7E9C104BC}" dt="2024-06-07T13:48:31.103" v="5327" actId="207"/>
          <ac:spMkLst>
            <pc:docMk/>
            <pc:sldMk cId="1001229950" sldId="329"/>
            <ac:spMk id="6" creationId="{8E22756D-17F7-6C92-EA71-548C7034B3AE}"/>
          </ac:spMkLst>
        </pc:spChg>
        <pc:spChg chg="mod">
          <ac:chgData name="Mohammad Umair" userId="150380d3-f12c-4727-8aac-b42d49546ff3" providerId="ADAL" clId="{5711F59D-5859-4EB7-9B1D-89F7E9C104BC}" dt="2024-06-07T13:48:46.178" v="5328" actId="207"/>
          <ac:spMkLst>
            <pc:docMk/>
            <pc:sldMk cId="1001229950" sldId="329"/>
            <ac:spMk id="7" creationId="{E483DACD-290D-ECEB-ED70-B9219611ED5F}"/>
          </ac:spMkLst>
        </pc:spChg>
        <pc:spChg chg="mod">
          <ac:chgData name="Mohammad Umair" userId="150380d3-f12c-4727-8aac-b42d49546ff3" providerId="ADAL" clId="{5711F59D-5859-4EB7-9B1D-89F7E9C104BC}" dt="2024-06-07T13:49:21.142" v="5340" actId="1035"/>
          <ac:spMkLst>
            <pc:docMk/>
            <pc:sldMk cId="1001229950" sldId="329"/>
            <ac:spMk id="8" creationId="{244EC474-98E0-91B6-5F38-1F0C2353C0AE}"/>
          </ac:spMkLst>
        </pc:spChg>
        <pc:spChg chg="add mod">
          <ac:chgData name="Mohammad Umair" userId="150380d3-f12c-4727-8aac-b42d49546ff3" providerId="ADAL" clId="{5711F59D-5859-4EB7-9B1D-89F7E9C104BC}" dt="2024-06-07T13:49:27.292" v="5344" actId="1036"/>
          <ac:spMkLst>
            <pc:docMk/>
            <pc:sldMk cId="1001229950" sldId="329"/>
            <ac:spMk id="10" creationId="{74F5F4CB-1645-3D4E-2BBA-6F66044CF4F3}"/>
          </ac:spMkLst>
        </pc:spChg>
        <pc:spChg chg="add mod">
          <ac:chgData name="Mohammad Umair" userId="150380d3-f12c-4727-8aac-b42d49546ff3" providerId="ADAL" clId="{5711F59D-5859-4EB7-9B1D-89F7E9C104BC}" dt="2024-06-07T13:49:32.582" v="5350" actId="1035"/>
          <ac:spMkLst>
            <pc:docMk/>
            <pc:sldMk cId="1001229950" sldId="329"/>
            <ac:spMk id="11" creationId="{44E3AC5C-31D2-1A09-6F70-1C1B3D4661B6}"/>
          </ac:spMkLst>
        </pc:spChg>
        <pc:spChg chg="add mod">
          <ac:chgData name="Mohammad Umair" userId="150380d3-f12c-4727-8aac-b42d49546ff3" providerId="ADAL" clId="{5711F59D-5859-4EB7-9B1D-89F7E9C104BC}" dt="2024-06-07T13:50:32.182" v="5378" actId="1076"/>
          <ac:spMkLst>
            <pc:docMk/>
            <pc:sldMk cId="1001229950" sldId="329"/>
            <ac:spMk id="12" creationId="{DE83C004-4079-C3CA-E1CE-4746EEECF17C}"/>
          </ac:spMkLst>
        </pc:spChg>
        <pc:picChg chg="add mod">
          <ac:chgData name="Mohammad Umair" userId="150380d3-f12c-4727-8aac-b42d49546ff3" providerId="ADAL" clId="{5711F59D-5859-4EB7-9B1D-89F7E9C104BC}" dt="2024-06-13T10:55:22.581" v="20516" actId="1076"/>
          <ac:picMkLst>
            <pc:docMk/>
            <pc:sldMk cId="1001229950" sldId="329"/>
            <ac:picMk id="9" creationId="{372213D7-B572-5C65-FCA6-D12765284825}"/>
          </ac:picMkLst>
        </pc:picChg>
      </pc:sldChg>
      <pc:sldChg chg="addSp delSp modSp add mod">
        <pc:chgData name="Mohammad Umair" userId="150380d3-f12c-4727-8aac-b42d49546ff3" providerId="ADAL" clId="{5711F59D-5859-4EB7-9B1D-89F7E9C104BC}" dt="2024-06-13T16:04:15.558" v="22461" actId="478"/>
        <pc:sldMkLst>
          <pc:docMk/>
          <pc:sldMk cId="504669084" sldId="330"/>
        </pc:sldMkLst>
        <pc:spChg chg="mod">
          <ac:chgData name="Mohammad Umair" userId="150380d3-f12c-4727-8aac-b42d49546ff3" providerId="ADAL" clId="{5711F59D-5859-4EB7-9B1D-89F7E9C104BC}" dt="2024-06-08T11:36:21.786" v="5798" actId="120"/>
          <ac:spMkLst>
            <pc:docMk/>
            <pc:sldMk cId="504669084" sldId="330"/>
            <ac:spMk id="3" creationId="{C53D2E35-0290-411D-E703-A4EB59DCB725}"/>
          </ac:spMkLst>
        </pc:spChg>
        <pc:spChg chg="add mod">
          <ac:chgData name="Mohammad Umair" userId="150380d3-f12c-4727-8aac-b42d49546ff3" providerId="ADAL" clId="{5711F59D-5859-4EB7-9B1D-89F7E9C104BC}" dt="2024-06-13T11:17:46.731" v="20682" actId="1076"/>
          <ac:spMkLst>
            <pc:docMk/>
            <pc:sldMk cId="504669084" sldId="330"/>
            <ac:spMk id="4" creationId="{DC756D36-5457-3C68-82F4-206829D2BFC7}"/>
          </ac:spMkLst>
        </pc:spChg>
        <pc:spChg chg="del">
          <ac:chgData name="Mohammad Umair" userId="150380d3-f12c-4727-8aac-b42d49546ff3" providerId="ADAL" clId="{5711F59D-5859-4EB7-9B1D-89F7E9C104BC}" dt="2024-06-08T11:36:30.157" v="5799" actId="478"/>
          <ac:spMkLst>
            <pc:docMk/>
            <pc:sldMk cId="504669084" sldId="330"/>
            <ac:spMk id="6" creationId="{9C35D133-010A-A30A-04EC-A8E42AFCAA15}"/>
          </ac:spMkLst>
        </pc:spChg>
        <pc:spChg chg="del">
          <ac:chgData name="Mohammad Umair" userId="150380d3-f12c-4727-8aac-b42d49546ff3" providerId="ADAL" clId="{5711F59D-5859-4EB7-9B1D-89F7E9C104BC}" dt="2024-06-08T11:36:42.145" v="5800" actId="478"/>
          <ac:spMkLst>
            <pc:docMk/>
            <pc:sldMk cId="504669084" sldId="330"/>
            <ac:spMk id="7" creationId="{51C61BD8-8283-4996-0D83-55E52E678A4D}"/>
          </ac:spMkLst>
        </pc:spChg>
        <pc:spChg chg="del mod">
          <ac:chgData name="Mohammad Umair" userId="150380d3-f12c-4727-8aac-b42d49546ff3" providerId="ADAL" clId="{5711F59D-5859-4EB7-9B1D-89F7E9C104BC}" dt="2024-06-13T16:04:12.775" v="22460" actId="478"/>
          <ac:spMkLst>
            <pc:docMk/>
            <pc:sldMk cId="504669084" sldId="330"/>
            <ac:spMk id="8" creationId="{E3C25E9E-47B3-803F-A52C-22B733C79906}"/>
          </ac:spMkLst>
        </pc:spChg>
        <pc:spChg chg="del mod">
          <ac:chgData name="Mohammad Umair" userId="150380d3-f12c-4727-8aac-b42d49546ff3" providerId="ADAL" clId="{5711F59D-5859-4EB7-9B1D-89F7E9C104BC}" dt="2024-06-13T16:04:15.558" v="22461" actId="478"/>
          <ac:spMkLst>
            <pc:docMk/>
            <pc:sldMk cId="504669084" sldId="330"/>
            <ac:spMk id="9" creationId="{39F7950A-031B-DC21-CA9C-EB2B95661280}"/>
          </ac:spMkLst>
        </pc:spChg>
        <pc:spChg chg="del">
          <ac:chgData name="Mohammad Umair" userId="150380d3-f12c-4727-8aac-b42d49546ff3" providerId="ADAL" clId="{5711F59D-5859-4EB7-9B1D-89F7E9C104BC}" dt="2024-06-08T11:39:04.159" v="5844" actId="478"/>
          <ac:spMkLst>
            <pc:docMk/>
            <pc:sldMk cId="504669084" sldId="330"/>
            <ac:spMk id="10" creationId="{9402C0D1-9EA2-5093-2907-22E5E887E6C7}"/>
          </ac:spMkLst>
        </pc:spChg>
        <pc:spChg chg="del">
          <ac:chgData name="Mohammad Umair" userId="150380d3-f12c-4727-8aac-b42d49546ff3" providerId="ADAL" clId="{5711F59D-5859-4EB7-9B1D-89F7E9C104BC}" dt="2024-06-08T11:39:09.958" v="5846" actId="478"/>
          <ac:spMkLst>
            <pc:docMk/>
            <pc:sldMk cId="504669084" sldId="330"/>
            <ac:spMk id="17" creationId="{BB1474D0-26DF-1051-BA87-F50A50404A0F}"/>
          </ac:spMkLst>
        </pc:spChg>
        <pc:picChg chg="add mod">
          <ac:chgData name="Mohammad Umair" userId="150380d3-f12c-4727-8aac-b42d49546ff3" providerId="ADAL" clId="{5711F59D-5859-4EB7-9B1D-89F7E9C104BC}" dt="2024-06-13T11:14:10.203" v="20573" actId="14826"/>
          <ac:picMkLst>
            <pc:docMk/>
            <pc:sldMk cId="504669084" sldId="330"/>
            <ac:picMk id="2" creationId="{22DEC8EF-E5FF-F045-A0E6-27954E57C761}"/>
          </ac:picMkLst>
        </pc:picChg>
        <pc:cxnChg chg="del mod">
          <ac:chgData name="Mohammad Umair" userId="150380d3-f12c-4727-8aac-b42d49546ff3" providerId="ADAL" clId="{5711F59D-5859-4EB7-9B1D-89F7E9C104BC}" dt="2024-06-08T11:39:05.745" v="5845" actId="478"/>
          <ac:cxnSpMkLst>
            <pc:docMk/>
            <pc:sldMk cId="504669084" sldId="330"/>
            <ac:cxnSpMk id="14" creationId="{A6407B89-E5DB-71BB-1CBC-400C2A917C96}"/>
          </ac:cxnSpMkLst>
        </pc:cxnChg>
      </pc:sldChg>
      <pc:sldChg chg="add del ord">
        <pc:chgData name="Mohammad Umair" userId="150380d3-f12c-4727-8aac-b42d49546ff3" providerId="ADAL" clId="{5711F59D-5859-4EB7-9B1D-89F7E9C104BC}" dt="2024-06-08T11:51:34.567" v="6368" actId="47"/>
        <pc:sldMkLst>
          <pc:docMk/>
          <pc:sldMk cId="3401564895" sldId="331"/>
        </pc:sldMkLst>
      </pc:sldChg>
      <pc:sldChg chg="delSp modSp add mod">
        <pc:chgData name="Mohammad Umair" userId="150380d3-f12c-4727-8aac-b42d49546ff3" providerId="ADAL" clId="{5711F59D-5859-4EB7-9B1D-89F7E9C104BC}" dt="2024-06-14T08:02:29.348" v="23478" actId="20577"/>
        <pc:sldMkLst>
          <pc:docMk/>
          <pc:sldMk cId="3024933052" sldId="332"/>
        </pc:sldMkLst>
        <pc:spChg chg="mod">
          <ac:chgData name="Mohammad Umair" userId="150380d3-f12c-4727-8aac-b42d49546ff3" providerId="ADAL" clId="{5711F59D-5859-4EB7-9B1D-89F7E9C104BC}" dt="2024-06-14T08:02:29.348" v="23478" actId="20577"/>
          <ac:spMkLst>
            <pc:docMk/>
            <pc:sldMk cId="3024933052" sldId="332"/>
            <ac:spMk id="4" creationId="{38E3109F-D5D4-67AB-1046-6D3849BB6ED2}"/>
          </ac:spMkLst>
        </pc:spChg>
        <pc:spChg chg="mod">
          <ac:chgData name="Mohammad Umair" userId="150380d3-f12c-4727-8aac-b42d49546ff3" providerId="ADAL" clId="{5711F59D-5859-4EB7-9B1D-89F7E9C104BC}" dt="2024-06-08T11:54:36.115" v="6432" actId="207"/>
          <ac:spMkLst>
            <pc:docMk/>
            <pc:sldMk cId="3024933052" sldId="332"/>
            <ac:spMk id="5" creationId="{B9920B65-B683-752F-CCB8-F8ADB54E4A82}"/>
          </ac:spMkLst>
        </pc:spChg>
        <pc:spChg chg="mod">
          <ac:chgData name="Mohammad Umair" userId="150380d3-f12c-4727-8aac-b42d49546ff3" providerId="ADAL" clId="{5711F59D-5859-4EB7-9B1D-89F7E9C104BC}" dt="2024-06-08T11:54:31.365" v="6431" actId="207"/>
          <ac:spMkLst>
            <pc:docMk/>
            <pc:sldMk cId="3024933052" sldId="332"/>
            <ac:spMk id="7" creationId="{8FCA3783-22B4-BFDC-9191-4DA509E5EEEB}"/>
          </ac:spMkLst>
        </pc:spChg>
        <pc:spChg chg="del">
          <ac:chgData name="Mohammad Umair" userId="150380d3-f12c-4727-8aac-b42d49546ff3" providerId="ADAL" clId="{5711F59D-5859-4EB7-9B1D-89F7E9C104BC}" dt="2024-06-08T11:54:54.618" v="6434" actId="478"/>
          <ac:spMkLst>
            <pc:docMk/>
            <pc:sldMk cId="3024933052" sldId="332"/>
            <ac:spMk id="8" creationId="{C1FF7E85-A8DA-D46A-E92C-6AD35A3EE6BD}"/>
          </ac:spMkLst>
        </pc:spChg>
      </pc:sldChg>
      <pc:sldChg chg="delSp modSp add mod">
        <pc:chgData name="Mohammad Umair" userId="150380d3-f12c-4727-8aac-b42d49546ff3" providerId="ADAL" clId="{5711F59D-5859-4EB7-9B1D-89F7E9C104BC}" dt="2024-06-14T08:02:37.756" v="23482" actId="20577"/>
        <pc:sldMkLst>
          <pc:docMk/>
          <pc:sldMk cId="4024000443" sldId="333"/>
        </pc:sldMkLst>
        <pc:spChg chg="mod">
          <ac:chgData name="Mohammad Umair" userId="150380d3-f12c-4727-8aac-b42d49546ff3" providerId="ADAL" clId="{5711F59D-5859-4EB7-9B1D-89F7E9C104BC}" dt="2024-06-14T08:02:37.756" v="23482" actId="20577"/>
          <ac:spMkLst>
            <pc:docMk/>
            <pc:sldMk cId="4024000443" sldId="333"/>
            <ac:spMk id="4" creationId="{38E3109F-D5D4-67AB-1046-6D3849BB6ED2}"/>
          </ac:spMkLst>
        </pc:spChg>
        <pc:spChg chg="mod">
          <ac:chgData name="Mohammad Umair" userId="150380d3-f12c-4727-8aac-b42d49546ff3" providerId="ADAL" clId="{5711F59D-5859-4EB7-9B1D-89F7E9C104BC}" dt="2024-06-08T11:56:06.546" v="6438" actId="207"/>
          <ac:spMkLst>
            <pc:docMk/>
            <pc:sldMk cId="4024000443" sldId="333"/>
            <ac:spMk id="5" creationId="{B9920B65-B683-752F-CCB8-F8ADB54E4A82}"/>
          </ac:spMkLst>
        </pc:spChg>
        <pc:spChg chg="mod">
          <ac:chgData name="Mohammad Umair" userId="150380d3-f12c-4727-8aac-b42d49546ff3" providerId="ADAL" clId="{5711F59D-5859-4EB7-9B1D-89F7E9C104BC}" dt="2024-06-08T11:55:54.713" v="6436" actId="207"/>
          <ac:spMkLst>
            <pc:docMk/>
            <pc:sldMk cId="4024000443" sldId="333"/>
            <ac:spMk id="7" creationId="{8FCA3783-22B4-BFDC-9191-4DA509E5EEEB}"/>
          </ac:spMkLst>
        </pc:spChg>
        <pc:spChg chg="del mod">
          <ac:chgData name="Mohammad Umair" userId="150380d3-f12c-4727-8aac-b42d49546ff3" providerId="ADAL" clId="{5711F59D-5859-4EB7-9B1D-89F7E9C104BC}" dt="2024-06-08T11:58:45.798" v="6461" actId="478"/>
          <ac:spMkLst>
            <pc:docMk/>
            <pc:sldMk cId="4024000443" sldId="333"/>
            <ac:spMk id="8" creationId="{C1FF7E85-A8DA-D46A-E92C-6AD35A3EE6BD}"/>
          </ac:spMkLst>
        </pc:spChg>
      </pc:sldChg>
      <pc:sldChg chg="modSp add">
        <pc:chgData name="Mohammad Umair" userId="150380d3-f12c-4727-8aac-b42d49546ff3" providerId="ADAL" clId="{5711F59D-5859-4EB7-9B1D-89F7E9C104BC}" dt="2024-06-14T08:02:48.295" v="23486" actId="20577"/>
        <pc:sldMkLst>
          <pc:docMk/>
          <pc:sldMk cId="255342173" sldId="334"/>
        </pc:sldMkLst>
        <pc:spChg chg="mod">
          <ac:chgData name="Mohammad Umair" userId="150380d3-f12c-4727-8aac-b42d49546ff3" providerId="ADAL" clId="{5711F59D-5859-4EB7-9B1D-89F7E9C104BC}" dt="2024-06-14T08:02:48.295" v="23486" actId="20577"/>
          <ac:spMkLst>
            <pc:docMk/>
            <pc:sldMk cId="255342173" sldId="334"/>
            <ac:spMk id="4" creationId="{38E3109F-D5D4-67AB-1046-6D3849BB6ED2}"/>
          </ac:spMkLst>
        </pc:spChg>
        <pc:spChg chg="mod">
          <ac:chgData name="Mohammad Umair" userId="150380d3-f12c-4727-8aac-b42d49546ff3" providerId="ADAL" clId="{5711F59D-5859-4EB7-9B1D-89F7E9C104BC}" dt="2024-06-09T14:48:12.889" v="12488" actId="207"/>
          <ac:spMkLst>
            <pc:docMk/>
            <pc:sldMk cId="255342173" sldId="334"/>
            <ac:spMk id="8" creationId="{C1FF7E85-A8DA-D46A-E92C-6AD35A3EE6BD}"/>
          </ac:spMkLst>
        </pc:spChg>
      </pc:sldChg>
      <pc:sldChg chg="delSp modSp add mod">
        <pc:chgData name="Mohammad Umair" userId="150380d3-f12c-4727-8aac-b42d49546ff3" providerId="ADAL" clId="{5711F59D-5859-4EB7-9B1D-89F7E9C104BC}" dt="2024-06-09T14:48:21.828" v="12490" actId="207"/>
        <pc:sldMkLst>
          <pc:docMk/>
          <pc:sldMk cId="1425223741" sldId="335"/>
        </pc:sldMkLst>
        <pc:spChg chg="del">
          <ac:chgData name="Mohammad Umair" userId="150380d3-f12c-4727-8aac-b42d49546ff3" providerId="ADAL" clId="{5711F59D-5859-4EB7-9B1D-89F7E9C104BC}" dt="2024-06-08T11:59:09.386" v="6467" actId="478"/>
          <ac:spMkLst>
            <pc:docMk/>
            <pc:sldMk cId="1425223741" sldId="335"/>
            <ac:spMk id="3" creationId="{D3F3B03E-EA8A-A129-DB83-E9388AC7A9A7}"/>
          </ac:spMkLst>
        </pc:spChg>
        <pc:spChg chg="del">
          <ac:chgData name="Mohammad Umair" userId="150380d3-f12c-4727-8aac-b42d49546ff3" providerId="ADAL" clId="{5711F59D-5859-4EB7-9B1D-89F7E9C104BC}" dt="2024-06-08T11:59:16.175" v="6470" actId="478"/>
          <ac:spMkLst>
            <pc:docMk/>
            <pc:sldMk cId="1425223741" sldId="335"/>
            <ac:spMk id="4" creationId="{38E3109F-D5D4-67AB-1046-6D3849BB6ED2}"/>
          </ac:spMkLst>
        </pc:spChg>
        <pc:spChg chg="del">
          <ac:chgData name="Mohammad Umair" userId="150380d3-f12c-4727-8aac-b42d49546ff3" providerId="ADAL" clId="{5711F59D-5859-4EB7-9B1D-89F7E9C104BC}" dt="2024-06-08T11:59:14.507" v="6469" actId="478"/>
          <ac:spMkLst>
            <pc:docMk/>
            <pc:sldMk cId="1425223741" sldId="335"/>
            <ac:spMk id="5" creationId="{B9920B65-B683-752F-CCB8-F8ADB54E4A82}"/>
          </ac:spMkLst>
        </pc:spChg>
        <pc:spChg chg="del">
          <ac:chgData name="Mohammad Umair" userId="150380d3-f12c-4727-8aac-b42d49546ff3" providerId="ADAL" clId="{5711F59D-5859-4EB7-9B1D-89F7E9C104BC}" dt="2024-06-08T11:59:11.965" v="6468" actId="478"/>
          <ac:spMkLst>
            <pc:docMk/>
            <pc:sldMk cId="1425223741" sldId="335"/>
            <ac:spMk id="7" creationId="{8FCA3783-22B4-BFDC-9191-4DA509E5EEEB}"/>
          </ac:spMkLst>
        </pc:spChg>
        <pc:spChg chg="mod">
          <ac:chgData name="Mohammad Umair" userId="150380d3-f12c-4727-8aac-b42d49546ff3" providerId="ADAL" clId="{5711F59D-5859-4EB7-9B1D-89F7E9C104BC}" dt="2024-06-09T14:48:21.828" v="12490" actId="207"/>
          <ac:spMkLst>
            <pc:docMk/>
            <pc:sldMk cId="1425223741" sldId="335"/>
            <ac:spMk id="8" creationId="{C1FF7E85-A8DA-D46A-E92C-6AD35A3EE6BD}"/>
          </ac:spMkLst>
        </pc:spChg>
      </pc:sldChg>
      <pc:sldChg chg="add del">
        <pc:chgData name="Mohammad Umair" userId="150380d3-f12c-4727-8aac-b42d49546ff3" providerId="ADAL" clId="{5711F59D-5859-4EB7-9B1D-89F7E9C104BC}" dt="2024-06-08T11:59:46.485" v="6473" actId="2890"/>
        <pc:sldMkLst>
          <pc:docMk/>
          <pc:sldMk cId="1064212076" sldId="336"/>
        </pc:sldMkLst>
      </pc:sldChg>
      <pc:sldChg chg="addSp delSp modSp add mod">
        <pc:chgData name="Mohammad Umair" userId="150380d3-f12c-4727-8aac-b42d49546ff3" providerId="ADAL" clId="{5711F59D-5859-4EB7-9B1D-89F7E9C104BC}" dt="2024-06-09T14:48:35.592" v="12493" actId="207"/>
        <pc:sldMkLst>
          <pc:docMk/>
          <pc:sldMk cId="2590349712" sldId="336"/>
        </pc:sldMkLst>
        <pc:spChg chg="add mod">
          <ac:chgData name="Mohammad Umair" userId="150380d3-f12c-4727-8aac-b42d49546ff3" providerId="ADAL" clId="{5711F59D-5859-4EB7-9B1D-89F7E9C104BC}" dt="2024-06-09T14:48:35.592" v="12493" actId="207"/>
          <ac:spMkLst>
            <pc:docMk/>
            <pc:sldMk cId="2590349712" sldId="336"/>
            <ac:spMk id="4" creationId="{C3B4F375-F1B1-7284-F9C2-EE4E981998D6}"/>
          </ac:spMkLst>
        </pc:spChg>
        <pc:spChg chg="add mod">
          <ac:chgData name="Mohammad Umair" userId="150380d3-f12c-4727-8aac-b42d49546ff3" providerId="ADAL" clId="{5711F59D-5859-4EB7-9B1D-89F7E9C104BC}" dt="2024-06-08T12:15:21.979" v="6796" actId="164"/>
          <ac:spMkLst>
            <pc:docMk/>
            <pc:sldMk cId="2590349712" sldId="336"/>
            <ac:spMk id="5" creationId="{FA462367-D8B4-4A9E-2E38-9C1E779A9870}"/>
          </ac:spMkLst>
        </pc:spChg>
        <pc:spChg chg="add mod">
          <ac:chgData name="Mohammad Umair" userId="150380d3-f12c-4727-8aac-b42d49546ff3" providerId="ADAL" clId="{5711F59D-5859-4EB7-9B1D-89F7E9C104BC}" dt="2024-06-08T12:15:21.979" v="6796" actId="164"/>
          <ac:spMkLst>
            <pc:docMk/>
            <pc:sldMk cId="2590349712" sldId="336"/>
            <ac:spMk id="6" creationId="{77D11B0A-EE0B-1D0A-0A4E-944012F8421B}"/>
          </ac:spMkLst>
        </pc:spChg>
        <pc:spChg chg="add mod">
          <ac:chgData name="Mohammad Umair" userId="150380d3-f12c-4727-8aac-b42d49546ff3" providerId="ADAL" clId="{5711F59D-5859-4EB7-9B1D-89F7E9C104BC}" dt="2024-06-08T12:15:21.979" v="6796" actId="164"/>
          <ac:spMkLst>
            <pc:docMk/>
            <pc:sldMk cId="2590349712" sldId="336"/>
            <ac:spMk id="7" creationId="{2394BCB6-5650-1FC7-2F06-7B866F18A859}"/>
          </ac:spMkLst>
        </pc:spChg>
        <pc:spChg chg="mod">
          <ac:chgData name="Mohammad Umair" userId="150380d3-f12c-4727-8aac-b42d49546ff3" providerId="ADAL" clId="{5711F59D-5859-4EB7-9B1D-89F7E9C104BC}" dt="2024-06-09T14:48:31.949" v="12492" actId="207"/>
          <ac:spMkLst>
            <pc:docMk/>
            <pc:sldMk cId="2590349712" sldId="336"/>
            <ac:spMk id="8" creationId="{C1FF7E85-A8DA-D46A-E92C-6AD35A3EE6BD}"/>
          </ac:spMkLst>
        </pc:spChg>
        <pc:spChg chg="add mod">
          <ac:chgData name="Mohammad Umair" userId="150380d3-f12c-4727-8aac-b42d49546ff3" providerId="ADAL" clId="{5711F59D-5859-4EB7-9B1D-89F7E9C104BC}" dt="2024-06-08T12:17:13.540" v="6866" actId="1036"/>
          <ac:spMkLst>
            <pc:docMk/>
            <pc:sldMk cId="2590349712" sldId="336"/>
            <ac:spMk id="10" creationId="{ECD4CA4C-8014-17F4-19BE-0520F81D4C8F}"/>
          </ac:spMkLst>
        </pc:spChg>
        <pc:spChg chg="add mod">
          <ac:chgData name="Mohammad Umair" userId="150380d3-f12c-4727-8aac-b42d49546ff3" providerId="ADAL" clId="{5711F59D-5859-4EB7-9B1D-89F7E9C104BC}" dt="2024-06-08T12:17:18.593" v="6872" actId="1036"/>
          <ac:spMkLst>
            <pc:docMk/>
            <pc:sldMk cId="2590349712" sldId="336"/>
            <ac:spMk id="11" creationId="{9E14E323-7971-5921-1BD1-4B31BA34B11F}"/>
          </ac:spMkLst>
        </pc:spChg>
        <pc:spChg chg="add mod">
          <ac:chgData name="Mohammad Umair" userId="150380d3-f12c-4727-8aac-b42d49546ff3" providerId="ADAL" clId="{5711F59D-5859-4EB7-9B1D-89F7E9C104BC}" dt="2024-06-08T12:17:23.100" v="6878" actId="1036"/>
          <ac:spMkLst>
            <pc:docMk/>
            <pc:sldMk cId="2590349712" sldId="336"/>
            <ac:spMk id="12" creationId="{4E2472FD-D5B3-6E7F-EAEE-1506448FD2FE}"/>
          </ac:spMkLst>
        </pc:spChg>
        <pc:spChg chg="add mod">
          <ac:chgData name="Mohammad Umair" userId="150380d3-f12c-4727-8aac-b42d49546ff3" providerId="ADAL" clId="{5711F59D-5859-4EB7-9B1D-89F7E9C104BC}" dt="2024-06-08T12:17:55.760" v="6909" actId="1035"/>
          <ac:spMkLst>
            <pc:docMk/>
            <pc:sldMk cId="2590349712" sldId="336"/>
            <ac:spMk id="15" creationId="{2C443FF5-FC53-CDFD-990E-0AFCD11E27BA}"/>
          </ac:spMkLst>
        </pc:spChg>
        <pc:spChg chg="add mod">
          <ac:chgData name="Mohammad Umair" userId="150380d3-f12c-4727-8aac-b42d49546ff3" providerId="ADAL" clId="{5711F59D-5859-4EB7-9B1D-89F7E9C104BC}" dt="2024-06-08T12:15:21.979" v="6796" actId="164"/>
          <ac:spMkLst>
            <pc:docMk/>
            <pc:sldMk cId="2590349712" sldId="336"/>
            <ac:spMk id="16" creationId="{9D8CCD84-D972-A923-D817-44AD194105FE}"/>
          </ac:spMkLst>
        </pc:spChg>
        <pc:spChg chg="add mod">
          <ac:chgData name="Mohammad Umair" userId="150380d3-f12c-4727-8aac-b42d49546ff3" providerId="ADAL" clId="{5711F59D-5859-4EB7-9B1D-89F7E9C104BC}" dt="2024-06-08T12:20:21.148" v="6949" actId="1076"/>
          <ac:spMkLst>
            <pc:docMk/>
            <pc:sldMk cId="2590349712" sldId="336"/>
            <ac:spMk id="17" creationId="{6AC1193D-BBAD-7ADF-3E9C-9B4AD5952DA1}"/>
          </ac:spMkLst>
        </pc:spChg>
        <pc:spChg chg="add mod">
          <ac:chgData name="Mohammad Umair" userId="150380d3-f12c-4727-8aac-b42d49546ff3" providerId="ADAL" clId="{5711F59D-5859-4EB7-9B1D-89F7E9C104BC}" dt="2024-06-08T12:20:13.644" v="6948" actId="1076"/>
          <ac:spMkLst>
            <pc:docMk/>
            <pc:sldMk cId="2590349712" sldId="336"/>
            <ac:spMk id="18" creationId="{6E0A687B-FD57-B6F9-B853-AD9AE95FE84C}"/>
          </ac:spMkLst>
        </pc:spChg>
        <pc:spChg chg="add mod">
          <ac:chgData name="Mohammad Umair" userId="150380d3-f12c-4727-8aac-b42d49546ff3" providerId="ADAL" clId="{5711F59D-5859-4EB7-9B1D-89F7E9C104BC}" dt="2024-06-08T12:15:46.174" v="6819" actId="5793"/>
          <ac:spMkLst>
            <pc:docMk/>
            <pc:sldMk cId="2590349712" sldId="336"/>
            <ac:spMk id="19" creationId="{202A2C11-4FBA-0063-9B2B-B9E67B07CA66}"/>
          </ac:spMkLst>
        </pc:spChg>
        <pc:spChg chg="mod">
          <ac:chgData name="Mohammad Umair" userId="150380d3-f12c-4727-8aac-b42d49546ff3" providerId="ADAL" clId="{5711F59D-5859-4EB7-9B1D-89F7E9C104BC}" dt="2024-06-08T12:18:58.038" v="6942" actId="20577"/>
          <ac:spMkLst>
            <pc:docMk/>
            <pc:sldMk cId="2590349712" sldId="336"/>
            <ac:spMk id="22" creationId="{198CF30F-ED4A-2472-1BEA-DF9CB9811854}"/>
          </ac:spMkLst>
        </pc:spChg>
        <pc:spChg chg="mod">
          <ac:chgData name="Mohammad Umair" userId="150380d3-f12c-4727-8aac-b42d49546ff3" providerId="ADAL" clId="{5711F59D-5859-4EB7-9B1D-89F7E9C104BC}" dt="2024-06-08T12:18:58.038" v="6942" actId="20577"/>
          <ac:spMkLst>
            <pc:docMk/>
            <pc:sldMk cId="2590349712" sldId="336"/>
            <ac:spMk id="23" creationId="{3186A5FB-0BEE-9780-EC31-E3FE29313E16}"/>
          </ac:spMkLst>
        </pc:spChg>
        <pc:spChg chg="mod">
          <ac:chgData name="Mohammad Umair" userId="150380d3-f12c-4727-8aac-b42d49546ff3" providerId="ADAL" clId="{5711F59D-5859-4EB7-9B1D-89F7E9C104BC}" dt="2024-06-08T12:18:58.038" v="6942" actId="20577"/>
          <ac:spMkLst>
            <pc:docMk/>
            <pc:sldMk cId="2590349712" sldId="336"/>
            <ac:spMk id="24" creationId="{9EAD75FA-98C3-271C-893A-256E52F1EA1C}"/>
          </ac:spMkLst>
        </pc:spChg>
        <pc:spChg chg="mod">
          <ac:chgData name="Mohammad Umair" userId="150380d3-f12c-4727-8aac-b42d49546ff3" providerId="ADAL" clId="{5711F59D-5859-4EB7-9B1D-89F7E9C104BC}" dt="2024-06-08T12:18:58.038" v="6942" actId="20577"/>
          <ac:spMkLst>
            <pc:docMk/>
            <pc:sldMk cId="2590349712" sldId="336"/>
            <ac:spMk id="25" creationId="{49BE0188-2874-8D72-DEC0-C1855EE9B818}"/>
          </ac:spMkLst>
        </pc:spChg>
        <pc:spChg chg="mod">
          <ac:chgData name="Mohammad Umair" userId="150380d3-f12c-4727-8aac-b42d49546ff3" providerId="ADAL" clId="{5711F59D-5859-4EB7-9B1D-89F7E9C104BC}" dt="2024-06-08T12:18:58.038" v="6942" actId="20577"/>
          <ac:spMkLst>
            <pc:docMk/>
            <pc:sldMk cId="2590349712" sldId="336"/>
            <ac:spMk id="26" creationId="{AECA6300-060A-9EB1-22BE-BD30BBB9E83B}"/>
          </ac:spMkLst>
        </pc:spChg>
        <pc:spChg chg="mod">
          <ac:chgData name="Mohammad Umair" userId="150380d3-f12c-4727-8aac-b42d49546ff3" providerId="ADAL" clId="{5711F59D-5859-4EB7-9B1D-89F7E9C104BC}" dt="2024-06-08T12:18:58.038" v="6942" actId="20577"/>
          <ac:spMkLst>
            <pc:docMk/>
            <pc:sldMk cId="2590349712" sldId="336"/>
            <ac:spMk id="27" creationId="{34085F14-B90A-48E2-08E4-9744BB7C2B4F}"/>
          </ac:spMkLst>
        </pc:spChg>
        <pc:spChg chg="mod">
          <ac:chgData name="Mohammad Umair" userId="150380d3-f12c-4727-8aac-b42d49546ff3" providerId="ADAL" clId="{5711F59D-5859-4EB7-9B1D-89F7E9C104BC}" dt="2024-06-08T12:18:58.038" v="6942" actId="20577"/>
          <ac:spMkLst>
            <pc:docMk/>
            <pc:sldMk cId="2590349712" sldId="336"/>
            <ac:spMk id="28" creationId="{8DAC8386-C4E2-B1C9-D467-46F6C022912F}"/>
          </ac:spMkLst>
        </pc:spChg>
        <pc:spChg chg="mod">
          <ac:chgData name="Mohammad Umair" userId="150380d3-f12c-4727-8aac-b42d49546ff3" providerId="ADAL" clId="{5711F59D-5859-4EB7-9B1D-89F7E9C104BC}" dt="2024-06-08T12:18:58.038" v="6942" actId="20577"/>
          <ac:spMkLst>
            <pc:docMk/>
            <pc:sldMk cId="2590349712" sldId="336"/>
            <ac:spMk id="30" creationId="{9BDE3164-346A-2223-611E-418381DF21D2}"/>
          </ac:spMkLst>
        </pc:spChg>
        <pc:spChg chg="mod">
          <ac:chgData name="Mohammad Umair" userId="150380d3-f12c-4727-8aac-b42d49546ff3" providerId="ADAL" clId="{5711F59D-5859-4EB7-9B1D-89F7E9C104BC}" dt="2024-06-08T12:18:58.038" v="6942" actId="20577"/>
          <ac:spMkLst>
            <pc:docMk/>
            <pc:sldMk cId="2590349712" sldId="336"/>
            <ac:spMk id="31" creationId="{E879E131-B5F3-8528-C156-C56E1846DB24}"/>
          </ac:spMkLst>
        </pc:spChg>
        <pc:spChg chg="mod">
          <ac:chgData name="Mohammad Umair" userId="150380d3-f12c-4727-8aac-b42d49546ff3" providerId="ADAL" clId="{5711F59D-5859-4EB7-9B1D-89F7E9C104BC}" dt="2024-06-08T12:19:16.425" v="6945" actId="1076"/>
          <ac:spMkLst>
            <pc:docMk/>
            <pc:sldMk cId="2590349712" sldId="336"/>
            <ac:spMk id="32" creationId="{CF8A60AF-84F8-6798-65C1-B0F6A4D66CAB}"/>
          </ac:spMkLst>
        </pc:spChg>
        <pc:spChg chg="mod">
          <ac:chgData name="Mohammad Umair" userId="150380d3-f12c-4727-8aac-b42d49546ff3" providerId="ADAL" clId="{5711F59D-5859-4EB7-9B1D-89F7E9C104BC}" dt="2024-06-08T12:19:21.371" v="6946" actId="20577"/>
          <ac:spMkLst>
            <pc:docMk/>
            <pc:sldMk cId="2590349712" sldId="336"/>
            <ac:spMk id="33" creationId="{68B66F77-0AF8-71A8-B69F-61BF9579B000}"/>
          </ac:spMkLst>
        </pc:spChg>
        <pc:spChg chg="mod">
          <ac:chgData name="Mohammad Umair" userId="150380d3-f12c-4727-8aac-b42d49546ff3" providerId="ADAL" clId="{5711F59D-5859-4EB7-9B1D-89F7E9C104BC}" dt="2024-06-08T12:18:58.038" v="6942" actId="20577"/>
          <ac:spMkLst>
            <pc:docMk/>
            <pc:sldMk cId="2590349712" sldId="336"/>
            <ac:spMk id="34" creationId="{04105E5C-1BB9-E301-5C44-22210F24E49C}"/>
          </ac:spMkLst>
        </pc:spChg>
        <pc:spChg chg="add mod">
          <ac:chgData name="Mohammad Umair" userId="150380d3-f12c-4727-8aac-b42d49546ff3" providerId="ADAL" clId="{5711F59D-5859-4EB7-9B1D-89F7E9C104BC}" dt="2024-06-08T12:21:05.374" v="6953" actId="207"/>
          <ac:spMkLst>
            <pc:docMk/>
            <pc:sldMk cId="2590349712" sldId="336"/>
            <ac:spMk id="35" creationId="{DE06083F-B59E-57FB-5317-E9E1F431E520}"/>
          </ac:spMkLst>
        </pc:spChg>
        <pc:grpChg chg="add mod">
          <ac:chgData name="Mohammad Umair" userId="150380d3-f12c-4727-8aac-b42d49546ff3" providerId="ADAL" clId="{5711F59D-5859-4EB7-9B1D-89F7E9C104BC}" dt="2024-06-08T12:15:21.979" v="6796" actId="164"/>
          <ac:grpSpMkLst>
            <pc:docMk/>
            <pc:sldMk cId="2590349712" sldId="336"/>
            <ac:grpSpMk id="20" creationId="{F2CFD30B-F1BF-8CED-630A-E0A0D9269039}"/>
          </ac:grpSpMkLst>
        </pc:grpChg>
        <pc:grpChg chg="add del mod">
          <ac:chgData name="Mohammad Umair" userId="150380d3-f12c-4727-8aac-b42d49546ff3" providerId="ADAL" clId="{5711F59D-5859-4EB7-9B1D-89F7E9C104BC}" dt="2024-06-08T12:21:19.302" v="6954" actId="478"/>
          <ac:grpSpMkLst>
            <pc:docMk/>
            <pc:sldMk cId="2590349712" sldId="336"/>
            <ac:grpSpMk id="21" creationId="{59AAD975-DF42-B5E9-5587-49B037D72DD4}"/>
          </ac:grpSpMkLst>
        </pc:grpChg>
        <pc:cxnChg chg="add mod">
          <ac:chgData name="Mohammad Umair" userId="150380d3-f12c-4727-8aac-b42d49546ff3" providerId="ADAL" clId="{5711F59D-5859-4EB7-9B1D-89F7E9C104BC}" dt="2024-06-08T12:15:21.979" v="6796" actId="164"/>
          <ac:cxnSpMkLst>
            <pc:docMk/>
            <pc:sldMk cId="2590349712" sldId="336"/>
            <ac:cxnSpMk id="14" creationId="{0E7CB9E2-40F2-EDCC-168D-62E4DC656E72}"/>
          </ac:cxnSpMkLst>
        </pc:cxnChg>
        <pc:cxnChg chg="mod">
          <ac:chgData name="Mohammad Umair" userId="150380d3-f12c-4727-8aac-b42d49546ff3" providerId="ADAL" clId="{5711F59D-5859-4EB7-9B1D-89F7E9C104BC}" dt="2024-06-08T12:18:58.038" v="6942" actId="20577"/>
          <ac:cxnSpMkLst>
            <pc:docMk/>
            <pc:sldMk cId="2590349712" sldId="336"/>
            <ac:cxnSpMk id="29" creationId="{6C02DCDD-0882-49EA-9F56-1EE495A0172C}"/>
          </ac:cxnSpMkLst>
        </pc:cxnChg>
      </pc:sldChg>
      <pc:sldChg chg="addSp delSp modSp add mod">
        <pc:chgData name="Mohammad Umair" userId="150380d3-f12c-4727-8aac-b42d49546ff3" providerId="ADAL" clId="{5711F59D-5859-4EB7-9B1D-89F7E9C104BC}" dt="2024-06-09T14:48:55.711" v="12497" actId="207"/>
        <pc:sldMkLst>
          <pc:docMk/>
          <pc:sldMk cId="202839273" sldId="337"/>
        </pc:sldMkLst>
        <pc:spChg chg="add mod">
          <ac:chgData name="Mohammad Umair" userId="150380d3-f12c-4727-8aac-b42d49546ff3" providerId="ADAL" clId="{5711F59D-5859-4EB7-9B1D-89F7E9C104BC}" dt="2024-06-08T12:21:40.996" v="6956" actId="207"/>
          <ac:spMkLst>
            <pc:docMk/>
            <pc:sldMk cId="202839273" sldId="337"/>
            <ac:spMk id="3" creationId="{3673067B-43DC-8B9B-527E-30F3AB187C7F}"/>
          </ac:spMkLst>
        </pc:spChg>
        <pc:spChg chg="mod">
          <ac:chgData name="Mohammad Umair" userId="150380d3-f12c-4727-8aac-b42d49546ff3" providerId="ADAL" clId="{5711F59D-5859-4EB7-9B1D-89F7E9C104BC}" dt="2024-06-09T14:48:55.711" v="12497" actId="207"/>
          <ac:spMkLst>
            <pc:docMk/>
            <pc:sldMk cId="202839273" sldId="337"/>
            <ac:spMk id="4" creationId="{C3B4F375-F1B1-7284-F9C2-EE4E981998D6}"/>
          </ac:spMkLst>
        </pc:spChg>
        <pc:spChg chg="mod">
          <ac:chgData name="Mohammad Umair" userId="150380d3-f12c-4727-8aac-b42d49546ff3" providerId="ADAL" clId="{5711F59D-5859-4EB7-9B1D-89F7E9C104BC}" dt="2024-06-09T14:48:52.287" v="12496" actId="207"/>
          <ac:spMkLst>
            <pc:docMk/>
            <pc:sldMk cId="202839273" sldId="337"/>
            <ac:spMk id="7" creationId="{2394BCB6-5650-1FC7-2F06-7B866F18A859}"/>
          </ac:spMkLst>
        </pc:spChg>
        <pc:spChg chg="mod">
          <ac:chgData name="Mohammad Umair" userId="150380d3-f12c-4727-8aac-b42d49546ff3" providerId="ADAL" clId="{5711F59D-5859-4EB7-9B1D-89F7E9C104BC}" dt="2024-06-09T14:48:44.631" v="12495" actId="207"/>
          <ac:spMkLst>
            <pc:docMk/>
            <pc:sldMk cId="202839273" sldId="337"/>
            <ac:spMk id="8" creationId="{C1FF7E85-A8DA-D46A-E92C-6AD35A3EE6BD}"/>
          </ac:spMkLst>
        </pc:spChg>
        <pc:grpChg chg="del">
          <ac:chgData name="Mohammad Umair" userId="150380d3-f12c-4727-8aac-b42d49546ff3" providerId="ADAL" clId="{5711F59D-5859-4EB7-9B1D-89F7E9C104BC}" dt="2024-06-08T12:21:51.477" v="6957" actId="478"/>
          <ac:grpSpMkLst>
            <pc:docMk/>
            <pc:sldMk cId="202839273" sldId="337"/>
            <ac:grpSpMk id="21" creationId="{59AAD975-DF42-B5E9-5587-49B037D72DD4}"/>
          </ac:grpSpMkLst>
        </pc:grpChg>
      </pc:sldChg>
      <pc:sldChg chg="delSp modSp add mod">
        <pc:chgData name="Mohammad Umair" userId="150380d3-f12c-4727-8aac-b42d49546ff3" providerId="ADAL" clId="{5711F59D-5859-4EB7-9B1D-89F7E9C104BC}" dt="2024-06-09T14:49:41.281" v="12506" actId="114"/>
        <pc:sldMkLst>
          <pc:docMk/>
          <pc:sldMk cId="2807396980" sldId="338"/>
        </pc:sldMkLst>
        <pc:spChg chg="mod">
          <ac:chgData name="Mohammad Umair" userId="150380d3-f12c-4727-8aac-b42d49546ff3" providerId="ADAL" clId="{5711F59D-5859-4EB7-9B1D-89F7E9C104BC}" dt="2024-06-09T14:49:32.750" v="12503" actId="114"/>
          <ac:spMkLst>
            <pc:docMk/>
            <pc:sldMk cId="2807396980" sldId="338"/>
            <ac:spMk id="4" creationId="{C3B4F375-F1B1-7284-F9C2-EE4E981998D6}"/>
          </ac:spMkLst>
        </pc:spChg>
        <pc:spChg chg="mod">
          <ac:chgData name="Mohammad Umair" userId="150380d3-f12c-4727-8aac-b42d49546ff3" providerId="ADAL" clId="{5711F59D-5859-4EB7-9B1D-89F7E9C104BC}" dt="2024-06-09T14:49:32.750" v="12503" actId="114"/>
          <ac:spMkLst>
            <pc:docMk/>
            <pc:sldMk cId="2807396980" sldId="338"/>
            <ac:spMk id="5" creationId="{FA462367-D8B4-4A9E-2E38-9C1E779A9870}"/>
          </ac:spMkLst>
        </pc:spChg>
        <pc:spChg chg="mod">
          <ac:chgData name="Mohammad Umair" userId="150380d3-f12c-4727-8aac-b42d49546ff3" providerId="ADAL" clId="{5711F59D-5859-4EB7-9B1D-89F7E9C104BC}" dt="2024-06-09T14:49:32.750" v="12503" actId="114"/>
          <ac:spMkLst>
            <pc:docMk/>
            <pc:sldMk cId="2807396980" sldId="338"/>
            <ac:spMk id="6" creationId="{77D11B0A-EE0B-1D0A-0A4E-944012F8421B}"/>
          </ac:spMkLst>
        </pc:spChg>
        <pc:spChg chg="mod">
          <ac:chgData name="Mohammad Umair" userId="150380d3-f12c-4727-8aac-b42d49546ff3" providerId="ADAL" clId="{5711F59D-5859-4EB7-9B1D-89F7E9C104BC}" dt="2024-06-09T14:49:32.750" v="12503" actId="114"/>
          <ac:spMkLst>
            <pc:docMk/>
            <pc:sldMk cId="2807396980" sldId="338"/>
            <ac:spMk id="7" creationId="{2394BCB6-5650-1FC7-2F06-7B866F18A859}"/>
          </ac:spMkLst>
        </pc:spChg>
        <pc:spChg chg="mod">
          <ac:chgData name="Mohammad Umair" userId="150380d3-f12c-4727-8aac-b42d49546ff3" providerId="ADAL" clId="{5711F59D-5859-4EB7-9B1D-89F7E9C104BC}" dt="2024-06-09T14:49:05.849" v="12499" actId="207"/>
          <ac:spMkLst>
            <pc:docMk/>
            <pc:sldMk cId="2807396980" sldId="338"/>
            <ac:spMk id="8" creationId="{C1FF7E85-A8DA-D46A-E92C-6AD35A3EE6BD}"/>
          </ac:spMkLst>
        </pc:spChg>
        <pc:spChg chg="mod">
          <ac:chgData name="Mohammad Umair" userId="150380d3-f12c-4727-8aac-b42d49546ff3" providerId="ADAL" clId="{5711F59D-5859-4EB7-9B1D-89F7E9C104BC}" dt="2024-06-09T14:49:32.750" v="12503" actId="114"/>
          <ac:spMkLst>
            <pc:docMk/>
            <pc:sldMk cId="2807396980" sldId="338"/>
            <ac:spMk id="10" creationId="{ECD4CA4C-8014-17F4-19BE-0520F81D4C8F}"/>
          </ac:spMkLst>
        </pc:spChg>
        <pc:spChg chg="mod">
          <ac:chgData name="Mohammad Umair" userId="150380d3-f12c-4727-8aac-b42d49546ff3" providerId="ADAL" clId="{5711F59D-5859-4EB7-9B1D-89F7E9C104BC}" dt="2024-06-09T14:49:32.750" v="12503" actId="114"/>
          <ac:spMkLst>
            <pc:docMk/>
            <pc:sldMk cId="2807396980" sldId="338"/>
            <ac:spMk id="11" creationId="{9E14E323-7971-5921-1BD1-4B31BA34B11F}"/>
          </ac:spMkLst>
        </pc:spChg>
        <pc:spChg chg="mod">
          <ac:chgData name="Mohammad Umair" userId="150380d3-f12c-4727-8aac-b42d49546ff3" providerId="ADAL" clId="{5711F59D-5859-4EB7-9B1D-89F7E9C104BC}" dt="2024-06-09T14:49:32.750" v="12503" actId="114"/>
          <ac:spMkLst>
            <pc:docMk/>
            <pc:sldMk cId="2807396980" sldId="338"/>
            <ac:spMk id="12" creationId="{4E2472FD-D5B3-6E7F-EAEE-1506448FD2FE}"/>
          </ac:spMkLst>
        </pc:spChg>
        <pc:spChg chg="mod">
          <ac:chgData name="Mohammad Umair" userId="150380d3-f12c-4727-8aac-b42d49546ff3" providerId="ADAL" clId="{5711F59D-5859-4EB7-9B1D-89F7E9C104BC}" dt="2024-06-09T14:49:32.750" v="12503" actId="114"/>
          <ac:spMkLst>
            <pc:docMk/>
            <pc:sldMk cId="2807396980" sldId="338"/>
            <ac:spMk id="15" creationId="{2C443FF5-FC53-CDFD-990E-0AFCD11E27BA}"/>
          </ac:spMkLst>
        </pc:spChg>
        <pc:spChg chg="mod">
          <ac:chgData name="Mohammad Umair" userId="150380d3-f12c-4727-8aac-b42d49546ff3" providerId="ADAL" clId="{5711F59D-5859-4EB7-9B1D-89F7E9C104BC}" dt="2024-06-09T14:49:36.214" v="12504" actId="14100"/>
          <ac:spMkLst>
            <pc:docMk/>
            <pc:sldMk cId="2807396980" sldId="338"/>
            <ac:spMk id="16" creationId="{9D8CCD84-D972-A923-D817-44AD194105FE}"/>
          </ac:spMkLst>
        </pc:spChg>
        <pc:spChg chg="mod">
          <ac:chgData name="Mohammad Umair" userId="150380d3-f12c-4727-8aac-b42d49546ff3" providerId="ADAL" clId="{5711F59D-5859-4EB7-9B1D-89F7E9C104BC}" dt="2024-06-09T14:49:38.922" v="12505" actId="114"/>
          <ac:spMkLst>
            <pc:docMk/>
            <pc:sldMk cId="2807396980" sldId="338"/>
            <ac:spMk id="17" creationId="{6AC1193D-BBAD-7ADF-3E9C-9B4AD5952DA1}"/>
          </ac:spMkLst>
        </pc:spChg>
        <pc:spChg chg="mod">
          <ac:chgData name="Mohammad Umair" userId="150380d3-f12c-4727-8aac-b42d49546ff3" providerId="ADAL" clId="{5711F59D-5859-4EB7-9B1D-89F7E9C104BC}" dt="2024-06-09T14:49:41.281" v="12506" actId="114"/>
          <ac:spMkLst>
            <pc:docMk/>
            <pc:sldMk cId="2807396980" sldId="338"/>
            <ac:spMk id="18" creationId="{6E0A687B-FD57-B6F9-B853-AD9AE95FE84C}"/>
          </ac:spMkLst>
        </pc:spChg>
        <pc:spChg chg="mod">
          <ac:chgData name="Mohammad Umair" userId="150380d3-f12c-4727-8aac-b42d49546ff3" providerId="ADAL" clId="{5711F59D-5859-4EB7-9B1D-89F7E9C104BC}" dt="2024-06-09T14:49:32.750" v="12503" actId="114"/>
          <ac:spMkLst>
            <pc:docMk/>
            <pc:sldMk cId="2807396980" sldId="338"/>
            <ac:spMk id="19" creationId="{202A2C11-4FBA-0063-9B2B-B9E67B07CA66}"/>
          </ac:spMkLst>
        </pc:spChg>
        <pc:grpChg chg="mod">
          <ac:chgData name="Mohammad Umair" userId="150380d3-f12c-4727-8aac-b42d49546ff3" providerId="ADAL" clId="{5711F59D-5859-4EB7-9B1D-89F7E9C104BC}" dt="2024-06-09T14:49:32.750" v="12503" actId="114"/>
          <ac:grpSpMkLst>
            <pc:docMk/>
            <pc:sldMk cId="2807396980" sldId="338"/>
            <ac:grpSpMk id="20" creationId="{F2CFD30B-F1BF-8CED-630A-E0A0D9269039}"/>
          </ac:grpSpMkLst>
        </pc:grpChg>
        <pc:grpChg chg="del">
          <ac:chgData name="Mohammad Umair" userId="150380d3-f12c-4727-8aac-b42d49546ff3" providerId="ADAL" clId="{5711F59D-5859-4EB7-9B1D-89F7E9C104BC}" dt="2024-06-08T12:22:06.408" v="6961" actId="478"/>
          <ac:grpSpMkLst>
            <pc:docMk/>
            <pc:sldMk cId="2807396980" sldId="338"/>
            <ac:grpSpMk id="21" creationId="{59AAD975-DF42-B5E9-5587-49B037D72DD4}"/>
          </ac:grpSpMkLst>
        </pc:grpChg>
        <pc:cxnChg chg="mod">
          <ac:chgData name="Mohammad Umair" userId="150380d3-f12c-4727-8aac-b42d49546ff3" providerId="ADAL" clId="{5711F59D-5859-4EB7-9B1D-89F7E9C104BC}" dt="2024-06-09T14:49:32.750" v="12503" actId="114"/>
          <ac:cxnSpMkLst>
            <pc:docMk/>
            <pc:sldMk cId="2807396980" sldId="338"/>
            <ac:cxnSpMk id="14" creationId="{0E7CB9E2-40F2-EDCC-168D-62E4DC656E72}"/>
          </ac:cxnSpMkLst>
        </pc:cxnChg>
      </pc:sldChg>
      <pc:sldChg chg="modSp add mod">
        <pc:chgData name="Mohammad Umair" userId="150380d3-f12c-4727-8aac-b42d49546ff3" providerId="ADAL" clId="{5711F59D-5859-4EB7-9B1D-89F7E9C104BC}" dt="2024-06-09T15:36:28.834" v="13190" actId="114"/>
        <pc:sldMkLst>
          <pc:docMk/>
          <pc:sldMk cId="3774105840" sldId="339"/>
        </pc:sldMkLst>
        <pc:spChg chg="mod">
          <ac:chgData name="Mohammad Umair" userId="150380d3-f12c-4727-8aac-b42d49546ff3" providerId="ADAL" clId="{5711F59D-5859-4EB7-9B1D-89F7E9C104BC}" dt="2024-06-09T14:50:12.730" v="12512" actId="114"/>
          <ac:spMkLst>
            <pc:docMk/>
            <pc:sldMk cId="3774105840" sldId="339"/>
            <ac:spMk id="4" creationId="{C3B4F375-F1B1-7284-F9C2-EE4E981998D6}"/>
          </ac:spMkLst>
        </pc:spChg>
        <pc:spChg chg="mod">
          <ac:chgData name="Mohammad Umair" userId="150380d3-f12c-4727-8aac-b42d49546ff3" providerId="ADAL" clId="{5711F59D-5859-4EB7-9B1D-89F7E9C104BC}" dt="2024-06-09T14:50:12.730" v="12512" actId="114"/>
          <ac:spMkLst>
            <pc:docMk/>
            <pc:sldMk cId="3774105840" sldId="339"/>
            <ac:spMk id="5" creationId="{FA462367-D8B4-4A9E-2E38-9C1E779A9870}"/>
          </ac:spMkLst>
        </pc:spChg>
        <pc:spChg chg="mod">
          <ac:chgData name="Mohammad Umair" userId="150380d3-f12c-4727-8aac-b42d49546ff3" providerId="ADAL" clId="{5711F59D-5859-4EB7-9B1D-89F7E9C104BC}" dt="2024-06-09T14:50:12.730" v="12512" actId="114"/>
          <ac:spMkLst>
            <pc:docMk/>
            <pc:sldMk cId="3774105840" sldId="339"/>
            <ac:spMk id="6" creationId="{77D11B0A-EE0B-1D0A-0A4E-944012F8421B}"/>
          </ac:spMkLst>
        </pc:spChg>
        <pc:spChg chg="mod">
          <ac:chgData name="Mohammad Umair" userId="150380d3-f12c-4727-8aac-b42d49546ff3" providerId="ADAL" clId="{5711F59D-5859-4EB7-9B1D-89F7E9C104BC}" dt="2024-06-09T14:50:12.730" v="12512" actId="114"/>
          <ac:spMkLst>
            <pc:docMk/>
            <pc:sldMk cId="3774105840" sldId="339"/>
            <ac:spMk id="7" creationId="{2394BCB6-5650-1FC7-2F06-7B866F18A859}"/>
          </ac:spMkLst>
        </pc:spChg>
        <pc:spChg chg="mod">
          <ac:chgData name="Mohammad Umair" userId="150380d3-f12c-4727-8aac-b42d49546ff3" providerId="ADAL" clId="{5711F59D-5859-4EB7-9B1D-89F7E9C104BC}" dt="2024-06-09T14:49:52.168" v="12508" actId="207"/>
          <ac:spMkLst>
            <pc:docMk/>
            <pc:sldMk cId="3774105840" sldId="339"/>
            <ac:spMk id="8" creationId="{C1FF7E85-A8DA-D46A-E92C-6AD35A3EE6BD}"/>
          </ac:spMkLst>
        </pc:spChg>
        <pc:spChg chg="mod">
          <ac:chgData name="Mohammad Umair" userId="150380d3-f12c-4727-8aac-b42d49546ff3" providerId="ADAL" clId="{5711F59D-5859-4EB7-9B1D-89F7E9C104BC}" dt="2024-06-09T14:50:12.730" v="12512" actId="114"/>
          <ac:spMkLst>
            <pc:docMk/>
            <pc:sldMk cId="3774105840" sldId="339"/>
            <ac:spMk id="10" creationId="{ECD4CA4C-8014-17F4-19BE-0520F81D4C8F}"/>
          </ac:spMkLst>
        </pc:spChg>
        <pc:spChg chg="mod">
          <ac:chgData name="Mohammad Umair" userId="150380d3-f12c-4727-8aac-b42d49546ff3" providerId="ADAL" clId="{5711F59D-5859-4EB7-9B1D-89F7E9C104BC}" dt="2024-06-09T14:50:12.730" v="12512" actId="114"/>
          <ac:spMkLst>
            <pc:docMk/>
            <pc:sldMk cId="3774105840" sldId="339"/>
            <ac:spMk id="11" creationId="{9E14E323-7971-5921-1BD1-4B31BA34B11F}"/>
          </ac:spMkLst>
        </pc:spChg>
        <pc:spChg chg="mod">
          <ac:chgData name="Mohammad Umair" userId="150380d3-f12c-4727-8aac-b42d49546ff3" providerId="ADAL" clId="{5711F59D-5859-4EB7-9B1D-89F7E9C104BC}" dt="2024-06-09T14:50:12.730" v="12512" actId="114"/>
          <ac:spMkLst>
            <pc:docMk/>
            <pc:sldMk cId="3774105840" sldId="339"/>
            <ac:spMk id="12" creationId="{4E2472FD-D5B3-6E7F-EAEE-1506448FD2FE}"/>
          </ac:spMkLst>
        </pc:spChg>
        <pc:spChg chg="mod">
          <ac:chgData name="Mohammad Umair" userId="150380d3-f12c-4727-8aac-b42d49546ff3" providerId="ADAL" clId="{5711F59D-5859-4EB7-9B1D-89F7E9C104BC}" dt="2024-06-09T14:50:12.730" v="12512" actId="114"/>
          <ac:spMkLst>
            <pc:docMk/>
            <pc:sldMk cId="3774105840" sldId="339"/>
            <ac:spMk id="15" creationId="{2C443FF5-FC53-CDFD-990E-0AFCD11E27BA}"/>
          </ac:spMkLst>
        </pc:spChg>
        <pc:spChg chg="mod">
          <ac:chgData name="Mohammad Umair" userId="150380d3-f12c-4727-8aac-b42d49546ff3" providerId="ADAL" clId="{5711F59D-5859-4EB7-9B1D-89F7E9C104BC}" dt="2024-06-09T14:50:15.698" v="12513" actId="14100"/>
          <ac:spMkLst>
            <pc:docMk/>
            <pc:sldMk cId="3774105840" sldId="339"/>
            <ac:spMk id="16" creationId="{9D8CCD84-D972-A923-D817-44AD194105FE}"/>
          </ac:spMkLst>
        </pc:spChg>
        <pc:spChg chg="mod">
          <ac:chgData name="Mohammad Umair" userId="150380d3-f12c-4727-8aac-b42d49546ff3" providerId="ADAL" clId="{5711F59D-5859-4EB7-9B1D-89F7E9C104BC}" dt="2024-06-09T14:50:29.332" v="12516" actId="114"/>
          <ac:spMkLst>
            <pc:docMk/>
            <pc:sldMk cId="3774105840" sldId="339"/>
            <ac:spMk id="17" creationId="{6AC1193D-BBAD-7ADF-3E9C-9B4AD5952DA1}"/>
          </ac:spMkLst>
        </pc:spChg>
        <pc:spChg chg="mod">
          <ac:chgData name="Mohammad Umair" userId="150380d3-f12c-4727-8aac-b42d49546ff3" providerId="ADAL" clId="{5711F59D-5859-4EB7-9B1D-89F7E9C104BC}" dt="2024-06-09T14:50:32.143" v="12517" actId="114"/>
          <ac:spMkLst>
            <pc:docMk/>
            <pc:sldMk cId="3774105840" sldId="339"/>
            <ac:spMk id="18" creationId="{6E0A687B-FD57-B6F9-B853-AD9AE95FE84C}"/>
          </ac:spMkLst>
        </pc:spChg>
        <pc:spChg chg="mod">
          <ac:chgData name="Mohammad Umair" userId="150380d3-f12c-4727-8aac-b42d49546ff3" providerId="ADAL" clId="{5711F59D-5859-4EB7-9B1D-89F7E9C104BC}" dt="2024-06-09T14:50:12.730" v="12512" actId="114"/>
          <ac:spMkLst>
            <pc:docMk/>
            <pc:sldMk cId="3774105840" sldId="339"/>
            <ac:spMk id="19" creationId="{202A2C11-4FBA-0063-9B2B-B9E67B07CA66}"/>
          </ac:spMkLst>
        </pc:spChg>
        <pc:spChg chg="mod">
          <ac:chgData name="Mohammad Umair" userId="150380d3-f12c-4727-8aac-b42d49546ff3" providerId="ADAL" clId="{5711F59D-5859-4EB7-9B1D-89F7E9C104BC}" dt="2024-06-09T14:50:44.327" v="12520" actId="114"/>
          <ac:spMkLst>
            <pc:docMk/>
            <pc:sldMk cId="3774105840" sldId="339"/>
            <ac:spMk id="22" creationId="{198CF30F-ED4A-2472-1BEA-DF9CB9811854}"/>
          </ac:spMkLst>
        </pc:spChg>
        <pc:spChg chg="mod">
          <ac:chgData name="Mohammad Umair" userId="150380d3-f12c-4727-8aac-b42d49546ff3" providerId="ADAL" clId="{5711F59D-5859-4EB7-9B1D-89F7E9C104BC}" dt="2024-06-09T14:50:44.327" v="12520" actId="114"/>
          <ac:spMkLst>
            <pc:docMk/>
            <pc:sldMk cId="3774105840" sldId="339"/>
            <ac:spMk id="23" creationId="{3186A5FB-0BEE-9780-EC31-E3FE29313E16}"/>
          </ac:spMkLst>
        </pc:spChg>
        <pc:spChg chg="mod">
          <ac:chgData name="Mohammad Umair" userId="150380d3-f12c-4727-8aac-b42d49546ff3" providerId="ADAL" clId="{5711F59D-5859-4EB7-9B1D-89F7E9C104BC}" dt="2024-06-09T14:50:44.327" v="12520" actId="114"/>
          <ac:spMkLst>
            <pc:docMk/>
            <pc:sldMk cId="3774105840" sldId="339"/>
            <ac:spMk id="24" creationId="{9EAD75FA-98C3-271C-893A-256E52F1EA1C}"/>
          </ac:spMkLst>
        </pc:spChg>
        <pc:spChg chg="mod">
          <ac:chgData name="Mohammad Umair" userId="150380d3-f12c-4727-8aac-b42d49546ff3" providerId="ADAL" clId="{5711F59D-5859-4EB7-9B1D-89F7E9C104BC}" dt="2024-06-09T14:50:44.327" v="12520" actId="114"/>
          <ac:spMkLst>
            <pc:docMk/>
            <pc:sldMk cId="3774105840" sldId="339"/>
            <ac:spMk id="25" creationId="{49BE0188-2874-8D72-DEC0-C1855EE9B818}"/>
          </ac:spMkLst>
        </pc:spChg>
        <pc:spChg chg="mod">
          <ac:chgData name="Mohammad Umair" userId="150380d3-f12c-4727-8aac-b42d49546ff3" providerId="ADAL" clId="{5711F59D-5859-4EB7-9B1D-89F7E9C104BC}" dt="2024-06-09T14:50:44.327" v="12520" actId="114"/>
          <ac:spMkLst>
            <pc:docMk/>
            <pc:sldMk cId="3774105840" sldId="339"/>
            <ac:spMk id="26" creationId="{AECA6300-060A-9EB1-22BE-BD30BBB9E83B}"/>
          </ac:spMkLst>
        </pc:spChg>
        <pc:spChg chg="mod">
          <ac:chgData name="Mohammad Umair" userId="150380d3-f12c-4727-8aac-b42d49546ff3" providerId="ADAL" clId="{5711F59D-5859-4EB7-9B1D-89F7E9C104BC}" dt="2024-06-09T14:50:44.327" v="12520" actId="114"/>
          <ac:spMkLst>
            <pc:docMk/>
            <pc:sldMk cId="3774105840" sldId="339"/>
            <ac:spMk id="27" creationId="{34085F14-B90A-48E2-08E4-9744BB7C2B4F}"/>
          </ac:spMkLst>
        </pc:spChg>
        <pc:spChg chg="mod">
          <ac:chgData name="Mohammad Umair" userId="150380d3-f12c-4727-8aac-b42d49546ff3" providerId="ADAL" clId="{5711F59D-5859-4EB7-9B1D-89F7E9C104BC}" dt="2024-06-09T14:50:44.327" v="12520" actId="114"/>
          <ac:spMkLst>
            <pc:docMk/>
            <pc:sldMk cId="3774105840" sldId="339"/>
            <ac:spMk id="28" creationId="{8DAC8386-C4E2-B1C9-D467-46F6C022912F}"/>
          </ac:spMkLst>
        </pc:spChg>
        <pc:spChg chg="mod">
          <ac:chgData name="Mohammad Umair" userId="150380d3-f12c-4727-8aac-b42d49546ff3" providerId="ADAL" clId="{5711F59D-5859-4EB7-9B1D-89F7E9C104BC}" dt="2024-06-09T14:50:44.327" v="12520" actId="114"/>
          <ac:spMkLst>
            <pc:docMk/>
            <pc:sldMk cId="3774105840" sldId="339"/>
            <ac:spMk id="30" creationId="{9BDE3164-346A-2223-611E-418381DF21D2}"/>
          </ac:spMkLst>
        </pc:spChg>
        <pc:spChg chg="mod">
          <ac:chgData name="Mohammad Umair" userId="150380d3-f12c-4727-8aac-b42d49546ff3" providerId="ADAL" clId="{5711F59D-5859-4EB7-9B1D-89F7E9C104BC}" dt="2024-06-09T14:50:47.279" v="12521" actId="14100"/>
          <ac:spMkLst>
            <pc:docMk/>
            <pc:sldMk cId="3774105840" sldId="339"/>
            <ac:spMk id="31" creationId="{E879E131-B5F3-8528-C156-C56E1846DB24}"/>
          </ac:spMkLst>
        </pc:spChg>
        <pc:spChg chg="mod">
          <ac:chgData name="Mohammad Umair" userId="150380d3-f12c-4727-8aac-b42d49546ff3" providerId="ADAL" clId="{5711F59D-5859-4EB7-9B1D-89F7E9C104BC}" dt="2024-06-09T15:36:28.834" v="13190" actId="114"/>
          <ac:spMkLst>
            <pc:docMk/>
            <pc:sldMk cId="3774105840" sldId="339"/>
            <ac:spMk id="32" creationId="{CF8A60AF-84F8-6798-65C1-B0F6A4D66CAB}"/>
          </ac:spMkLst>
        </pc:spChg>
        <pc:spChg chg="mod">
          <ac:chgData name="Mohammad Umair" userId="150380d3-f12c-4727-8aac-b42d49546ff3" providerId="ADAL" clId="{5711F59D-5859-4EB7-9B1D-89F7E9C104BC}" dt="2024-06-09T14:50:56.308" v="12523" actId="114"/>
          <ac:spMkLst>
            <pc:docMk/>
            <pc:sldMk cId="3774105840" sldId="339"/>
            <ac:spMk id="33" creationId="{68B66F77-0AF8-71A8-B69F-61BF9579B000}"/>
          </ac:spMkLst>
        </pc:spChg>
        <pc:spChg chg="mod">
          <ac:chgData name="Mohammad Umair" userId="150380d3-f12c-4727-8aac-b42d49546ff3" providerId="ADAL" clId="{5711F59D-5859-4EB7-9B1D-89F7E9C104BC}" dt="2024-06-09T14:50:44.327" v="12520" actId="114"/>
          <ac:spMkLst>
            <pc:docMk/>
            <pc:sldMk cId="3774105840" sldId="339"/>
            <ac:spMk id="34" creationId="{04105E5C-1BB9-E301-5C44-22210F24E49C}"/>
          </ac:spMkLst>
        </pc:spChg>
        <pc:grpChg chg="mod">
          <ac:chgData name="Mohammad Umair" userId="150380d3-f12c-4727-8aac-b42d49546ff3" providerId="ADAL" clId="{5711F59D-5859-4EB7-9B1D-89F7E9C104BC}" dt="2024-06-09T14:50:12.730" v="12512" actId="114"/>
          <ac:grpSpMkLst>
            <pc:docMk/>
            <pc:sldMk cId="3774105840" sldId="339"/>
            <ac:grpSpMk id="20" creationId="{F2CFD30B-F1BF-8CED-630A-E0A0D9269039}"/>
          </ac:grpSpMkLst>
        </pc:grpChg>
        <pc:grpChg chg="mod">
          <ac:chgData name="Mohammad Umair" userId="150380d3-f12c-4727-8aac-b42d49546ff3" providerId="ADAL" clId="{5711F59D-5859-4EB7-9B1D-89F7E9C104BC}" dt="2024-06-09T14:50:44.327" v="12520" actId="114"/>
          <ac:grpSpMkLst>
            <pc:docMk/>
            <pc:sldMk cId="3774105840" sldId="339"/>
            <ac:grpSpMk id="21" creationId="{59AAD975-DF42-B5E9-5587-49B037D72DD4}"/>
          </ac:grpSpMkLst>
        </pc:grpChg>
        <pc:cxnChg chg="mod">
          <ac:chgData name="Mohammad Umair" userId="150380d3-f12c-4727-8aac-b42d49546ff3" providerId="ADAL" clId="{5711F59D-5859-4EB7-9B1D-89F7E9C104BC}" dt="2024-06-09T14:50:12.730" v="12512" actId="114"/>
          <ac:cxnSpMkLst>
            <pc:docMk/>
            <pc:sldMk cId="3774105840" sldId="339"/>
            <ac:cxnSpMk id="14" creationId="{0E7CB9E2-40F2-EDCC-168D-62E4DC656E72}"/>
          </ac:cxnSpMkLst>
        </pc:cxnChg>
        <pc:cxnChg chg="mod">
          <ac:chgData name="Mohammad Umair" userId="150380d3-f12c-4727-8aac-b42d49546ff3" providerId="ADAL" clId="{5711F59D-5859-4EB7-9B1D-89F7E9C104BC}" dt="2024-06-09T14:50:44.327" v="12520" actId="114"/>
          <ac:cxnSpMkLst>
            <pc:docMk/>
            <pc:sldMk cId="3774105840" sldId="339"/>
            <ac:cxnSpMk id="29" creationId="{6C02DCDD-0882-49EA-9F56-1EE495A0172C}"/>
          </ac:cxnSpMkLst>
        </pc:cxnChg>
      </pc:sldChg>
      <pc:sldChg chg="addSp delSp modSp add mod">
        <pc:chgData name="Mohammad Umair" userId="150380d3-f12c-4727-8aac-b42d49546ff3" providerId="ADAL" clId="{5711F59D-5859-4EB7-9B1D-89F7E9C104BC}" dt="2024-06-14T08:04:09.477" v="23494" actId="478"/>
        <pc:sldMkLst>
          <pc:docMk/>
          <pc:sldMk cId="3617361177" sldId="340"/>
        </pc:sldMkLst>
        <pc:spChg chg="mod">
          <ac:chgData name="Mohammad Umair" userId="150380d3-f12c-4727-8aac-b42d49546ff3" providerId="ADAL" clId="{5711F59D-5859-4EB7-9B1D-89F7E9C104BC}" dt="2024-06-08T13:53:41.782" v="9472" actId="20577"/>
          <ac:spMkLst>
            <pc:docMk/>
            <pc:sldMk cId="3617361177" sldId="340"/>
            <ac:spMk id="2" creationId="{BFB2299F-F263-0881-ADF2-9FBACF582DE9}"/>
          </ac:spMkLst>
        </pc:spChg>
        <pc:spChg chg="add mod">
          <ac:chgData name="Mohammad Umair" userId="150380d3-f12c-4727-8aac-b42d49546ff3" providerId="ADAL" clId="{5711F59D-5859-4EB7-9B1D-89F7E9C104BC}" dt="2024-06-08T12:34:33.972" v="7258" actId="1076"/>
          <ac:spMkLst>
            <pc:docMk/>
            <pc:sldMk cId="3617361177" sldId="340"/>
            <ac:spMk id="3" creationId="{5CF3EAD0-42E5-3111-24C6-BC054182ACAA}"/>
          </ac:spMkLst>
        </pc:spChg>
        <pc:spChg chg="mod">
          <ac:chgData name="Mohammad Umair" userId="150380d3-f12c-4727-8aac-b42d49546ff3" providerId="ADAL" clId="{5711F59D-5859-4EB7-9B1D-89F7E9C104BC}" dt="2024-06-08T12:32:08.162" v="7091" actId="14100"/>
          <ac:spMkLst>
            <pc:docMk/>
            <pc:sldMk cId="3617361177" sldId="340"/>
            <ac:spMk id="8" creationId="{C1FF7E85-A8DA-D46A-E92C-6AD35A3EE6BD}"/>
          </ac:spMkLst>
        </pc:spChg>
        <pc:spChg chg="add del mod">
          <ac:chgData name="Mohammad Umair" userId="150380d3-f12c-4727-8aac-b42d49546ff3" providerId="ADAL" clId="{5711F59D-5859-4EB7-9B1D-89F7E9C104BC}" dt="2024-06-14T08:04:02.905" v="23490" actId="478"/>
          <ac:spMkLst>
            <pc:docMk/>
            <pc:sldMk cId="3617361177" sldId="340"/>
            <ac:spMk id="9" creationId="{BD4AE1CA-88BE-32B4-9BA2-3C4756882732}"/>
          </ac:spMkLst>
        </pc:spChg>
        <pc:spChg chg="add del mod">
          <ac:chgData name="Mohammad Umair" userId="150380d3-f12c-4727-8aac-b42d49546ff3" providerId="ADAL" clId="{5711F59D-5859-4EB7-9B1D-89F7E9C104BC}" dt="2024-06-14T08:04:04.270" v="23491" actId="478"/>
          <ac:spMkLst>
            <pc:docMk/>
            <pc:sldMk cId="3617361177" sldId="340"/>
            <ac:spMk id="13" creationId="{2A8E18C7-EB28-A7F2-7509-6BFC2EAB21D8}"/>
          </ac:spMkLst>
        </pc:spChg>
        <pc:spChg chg="add del mod">
          <ac:chgData name="Mohammad Umair" userId="150380d3-f12c-4727-8aac-b42d49546ff3" providerId="ADAL" clId="{5711F59D-5859-4EB7-9B1D-89F7E9C104BC}" dt="2024-06-14T08:04:06.278" v="23492" actId="478"/>
          <ac:spMkLst>
            <pc:docMk/>
            <pc:sldMk cId="3617361177" sldId="340"/>
            <ac:spMk id="35" creationId="{367791F7-477E-B6CB-C5F8-DDC2910DA2A9}"/>
          </ac:spMkLst>
        </pc:spChg>
        <pc:spChg chg="add del mod">
          <ac:chgData name="Mohammad Umair" userId="150380d3-f12c-4727-8aac-b42d49546ff3" providerId="ADAL" clId="{5711F59D-5859-4EB7-9B1D-89F7E9C104BC}" dt="2024-06-14T08:04:09.477" v="23494" actId="478"/>
          <ac:spMkLst>
            <pc:docMk/>
            <pc:sldMk cId="3617361177" sldId="340"/>
            <ac:spMk id="36" creationId="{BBF028D7-A38D-0E6A-9E99-B886679A6896}"/>
          </ac:spMkLst>
        </pc:spChg>
        <pc:spChg chg="add del mod">
          <ac:chgData name="Mohammad Umair" userId="150380d3-f12c-4727-8aac-b42d49546ff3" providerId="ADAL" clId="{5711F59D-5859-4EB7-9B1D-89F7E9C104BC}" dt="2024-06-14T08:04:07.414" v="23493" actId="478"/>
          <ac:spMkLst>
            <pc:docMk/>
            <pc:sldMk cId="3617361177" sldId="340"/>
            <ac:spMk id="38" creationId="{FFDC98F6-0FD0-19B0-57FF-41EADAA41E91}"/>
          </ac:spMkLst>
        </pc:spChg>
        <pc:grpChg chg="del">
          <ac:chgData name="Mohammad Umair" userId="150380d3-f12c-4727-8aac-b42d49546ff3" providerId="ADAL" clId="{5711F59D-5859-4EB7-9B1D-89F7E9C104BC}" dt="2024-06-08T12:28:13.843" v="7019" actId="478"/>
          <ac:grpSpMkLst>
            <pc:docMk/>
            <pc:sldMk cId="3617361177" sldId="340"/>
            <ac:grpSpMk id="20" creationId="{F2CFD30B-F1BF-8CED-630A-E0A0D9269039}"/>
          </ac:grpSpMkLst>
        </pc:grpChg>
        <pc:grpChg chg="del">
          <ac:chgData name="Mohammad Umair" userId="150380d3-f12c-4727-8aac-b42d49546ff3" providerId="ADAL" clId="{5711F59D-5859-4EB7-9B1D-89F7E9C104BC}" dt="2024-06-08T12:28:15.103" v="7020" actId="478"/>
          <ac:grpSpMkLst>
            <pc:docMk/>
            <pc:sldMk cId="3617361177" sldId="340"/>
            <ac:grpSpMk id="21" creationId="{59AAD975-DF42-B5E9-5587-49B037D72DD4}"/>
          </ac:grpSpMkLst>
        </pc:grpChg>
      </pc:sldChg>
      <pc:sldChg chg="add del">
        <pc:chgData name="Mohammad Umair" userId="150380d3-f12c-4727-8aac-b42d49546ff3" providerId="ADAL" clId="{5711F59D-5859-4EB7-9B1D-89F7E9C104BC}" dt="2024-06-08T12:23:47.739" v="6962" actId="47"/>
        <pc:sldMkLst>
          <pc:docMk/>
          <pc:sldMk cId="3677204426" sldId="340"/>
        </pc:sldMkLst>
      </pc:sldChg>
      <pc:sldChg chg="add del">
        <pc:chgData name="Mohammad Umair" userId="150380d3-f12c-4727-8aac-b42d49546ff3" providerId="ADAL" clId="{5711F59D-5859-4EB7-9B1D-89F7E9C104BC}" dt="2024-06-08T12:23:49.925" v="6963" actId="47"/>
        <pc:sldMkLst>
          <pc:docMk/>
          <pc:sldMk cId="437287690" sldId="341"/>
        </pc:sldMkLst>
      </pc:sldChg>
      <pc:sldChg chg="addSp delSp modSp add mod">
        <pc:chgData name="Mohammad Umair" userId="150380d3-f12c-4727-8aac-b42d49546ff3" providerId="ADAL" clId="{5711F59D-5859-4EB7-9B1D-89F7E9C104BC}" dt="2024-06-14T08:03:49.649" v="23487" actId="478"/>
        <pc:sldMkLst>
          <pc:docMk/>
          <pc:sldMk cId="2305554928" sldId="341"/>
        </pc:sldMkLst>
        <pc:spChg chg="mod">
          <ac:chgData name="Mohammad Umair" userId="150380d3-f12c-4727-8aac-b42d49546ff3" providerId="ADAL" clId="{5711F59D-5859-4EB7-9B1D-89F7E9C104BC}" dt="2024-06-08T13:53:47.261" v="9473" actId="20577"/>
          <ac:spMkLst>
            <pc:docMk/>
            <pc:sldMk cId="2305554928" sldId="341"/>
            <ac:spMk id="2" creationId="{BFB2299F-F263-0881-ADF2-9FBACF582DE9}"/>
          </ac:spMkLst>
        </pc:spChg>
        <pc:spChg chg="add del mod">
          <ac:chgData name="Mohammad Umair" userId="150380d3-f12c-4727-8aac-b42d49546ff3" providerId="ADAL" clId="{5711F59D-5859-4EB7-9B1D-89F7E9C104BC}" dt="2024-06-13T16:07:13.467" v="22533" actId="478"/>
          <ac:spMkLst>
            <pc:docMk/>
            <pc:sldMk cId="2305554928" sldId="341"/>
            <ac:spMk id="5" creationId="{6A1C55CB-55CA-3A53-A524-5A2746466B74}"/>
          </ac:spMkLst>
        </pc:spChg>
        <pc:spChg chg="add del mod">
          <ac:chgData name="Mohammad Umair" userId="150380d3-f12c-4727-8aac-b42d49546ff3" providerId="ADAL" clId="{5711F59D-5859-4EB7-9B1D-89F7E9C104BC}" dt="2024-06-13T16:07:12.036" v="22532" actId="478"/>
          <ac:spMkLst>
            <pc:docMk/>
            <pc:sldMk cId="2305554928" sldId="341"/>
            <ac:spMk id="6" creationId="{2FF6AE87-9B1D-AC2A-DA14-944825A13F0F}"/>
          </ac:spMkLst>
        </pc:spChg>
        <pc:spChg chg="add mod">
          <ac:chgData name="Mohammad Umair" userId="150380d3-f12c-4727-8aac-b42d49546ff3" providerId="ADAL" clId="{5711F59D-5859-4EB7-9B1D-89F7E9C104BC}" dt="2024-06-08T12:46:37.239" v="7737"/>
          <ac:spMkLst>
            <pc:docMk/>
            <pc:sldMk cId="2305554928" sldId="341"/>
            <ac:spMk id="7" creationId="{6D2E23B1-D9A6-9B45-15DF-1CB4E9670F31}"/>
          </ac:spMkLst>
        </pc:spChg>
        <pc:spChg chg="del">
          <ac:chgData name="Mohammad Umair" userId="150380d3-f12c-4727-8aac-b42d49546ff3" providerId="ADAL" clId="{5711F59D-5859-4EB7-9B1D-89F7E9C104BC}" dt="2024-06-08T12:40:35.741" v="7612" actId="478"/>
          <ac:spMkLst>
            <pc:docMk/>
            <pc:sldMk cId="2305554928" sldId="341"/>
            <ac:spMk id="9" creationId="{BD4AE1CA-88BE-32B4-9BA2-3C4756882732}"/>
          </ac:spMkLst>
        </pc:spChg>
        <pc:spChg chg="add mod">
          <ac:chgData name="Mohammad Umair" userId="150380d3-f12c-4727-8aac-b42d49546ff3" providerId="ADAL" clId="{5711F59D-5859-4EB7-9B1D-89F7E9C104BC}" dt="2024-06-08T12:46:41.769" v="7738"/>
          <ac:spMkLst>
            <pc:docMk/>
            <pc:sldMk cId="2305554928" sldId="341"/>
            <ac:spMk id="10" creationId="{925A9075-DD52-4C6F-D83D-36FF3EC1CB1A}"/>
          </ac:spMkLst>
        </pc:spChg>
        <pc:spChg chg="add del mod">
          <ac:chgData name="Mohammad Umair" userId="150380d3-f12c-4727-8aac-b42d49546ff3" providerId="ADAL" clId="{5711F59D-5859-4EB7-9B1D-89F7E9C104BC}" dt="2024-06-13T16:07:10.303" v="22531" actId="478"/>
          <ac:spMkLst>
            <pc:docMk/>
            <pc:sldMk cId="2305554928" sldId="341"/>
            <ac:spMk id="11" creationId="{044521AF-4F33-8144-61D7-496878772081}"/>
          </ac:spMkLst>
        </pc:spChg>
        <pc:spChg chg="add del mod">
          <ac:chgData name="Mohammad Umair" userId="150380d3-f12c-4727-8aac-b42d49546ff3" providerId="ADAL" clId="{5711F59D-5859-4EB7-9B1D-89F7E9C104BC}" dt="2024-06-13T16:07:17.390" v="22535" actId="478"/>
          <ac:spMkLst>
            <pc:docMk/>
            <pc:sldMk cId="2305554928" sldId="341"/>
            <ac:spMk id="12" creationId="{5273D677-8296-0241-90B7-5AED868369D0}"/>
          </ac:spMkLst>
        </pc:spChg>
        <pc:spChg chg="del">
          <ac:chgData name="Mohammad Umair" userId="150380d3-f12c-4727-8aac-b42d49546ff3" providerId="ADAL" clId="{5711F59D-5859-4EB7-9B1D-89F7E9C104BC}" dt="2024-06-08T12:40:37.641" v="7613" actId="478"/>
          <ac:spMkLst>
            <pc:docMk/>
            <pc:sldMk cId="2305554928" sldId="341"/>
            <ac:spMk id="13" creationId="{2A8E18C7-EB28-A7F2-7509-6BFC2EAB21D8}"/>
          </ac:spMkLst>
        </pc:spChg>
        <pc:spChg chg="add del mod">
          <ac:chgData name="Mohammad Umair" userId="150380d3-f12c-4727-8aac-b42d49546ff3" providerId="ADAL" clId="{5711F59D-5859-4EB7-9B1D-89F7E9C104BC}" dt="2024-06-13T16:07:15.884" v="22534" actId="478"/>
          <ac:spMkLst>
            <pc:docMk/>
            <pc:sldMk cId="2305554928" sldId="341"/>
            <ac:spMk id="14" creationId="{9E12B5EB-5398-6747-0D68-FD3F4A940DB9}"/>
          </ac:spMkLst>
        </pc:spChg>
        <pc:spChg chg="add del mod">
          <ac:chgData name="Mohammad Umair" userId="150380d3-f12c-4727-8aac-b42d49546ff3" providerId="ADAL" clId="{5711F59D-5859-4EB7-9B1D-89F7E9C104BC}" dt="2024-06-13T16:07:20.451" v="22536" actId="478"/>
          <ac:spMkLst>
            <pc:docMk/>
            <pc:sldMk cId="2305554928" sldId="341"/>
            <ac:spMk id="15" creationId="{FE2FA8AB-2D58-D073-A062-E0686A87D7A1}"/>
          </ac:spMkLst>
        </pc:spChg>
        <pc:spChg chg="add del mod">
          <ac:chgData name="Mohammad Umair" userId="150380d3-f12c-4727-8aac-b42d49546ff3" providerId="ADAL" clId="{5711F59D-5859-4EB7-9B1D-89F7E9C104BC}" dt="2024-06-13T16:07:21.927" v="22537" actId="478"/>
          <ac:spMkLst>
            <pc:docMk/>
            <pc:sldMk cId="2305554928" sldId="341"/>
            <ac:spMk id="16" creationId="{A25609BC-1FF2-D540-5785-6312D7EFEDE5}"/>
          </ac:spMkLst>
        </pc:spChg>
        <pc:spChg chg="add del mod">
          <ac:chgData name="Mohammad Umair" userId="150380d3-f12c-4727-8aac-b42d49546ff3" providerId="ADAL" clId="{5711F59D-5859-4EB7-9B1D-89F7E9C104BC}" dt="2024-06-14T08:03:49.649" v="23487" actId="478"/>
          <ac:spMkLst>
            <pc:docMk/>
            <pc:sldMk cId="2305554928" sldId="341"/>
            <ac:spMk id="18" creationId="{6016BB55-1C77-ABE8-2DD8-E6B1636A305F}"/>
          </ac:spMkLst>
        </pc:spChg>
        <pc:spChg chg="del">
          <ac:chgData name="Mohammad Umair" userId="150380d3-f12c-4727-8aac-b42d49546ff3" providerId="ADAL" clId="{5711F59D-5859-4EB7-9B1D-89F7E9C104BC}" dt="2024-06-08T12:40:39.450" v="7614" actId="478"/>
          <ac:spMkLst>
            <pc:docMk/>
            <pc:sldMk cId="2305554928" sldId="341"/>
            <ac:spMk id="35" creationId="{367791F7-477E-B6CB-C5F8-DDC2910DA2A9}"/>
          </ac:spMkLst>
        </pc:spChg>
        <pc:spChg chg="del">
          <ac:chgData name="Mohammad Umair" userId="150380d3-f12c-4727-8aac-b42d49546ff3" providerId="ADAL" clId="{5711F59D-5859-4EB7-9B1D-89F7E9C104BC}" dt="2024-06-08T12:40:41.747" v="7615" actId="478"/>
          <ac:spMkLst>
            <pc:docMk/>
            <pc:sldMk cId="2305554928" sldId="341"/>
            <ac:spMk id="36" creationId="{BBF028D7-A38D-0E6A-9E99-B886679A6896}"/>
          </ac:spMkLst>
        </pc:spChg>
        <pc:spChg chg="del">
          <ac:chgData name="Mohammad Umair" userId="150380d3-f12c-4727-8aac-b42d49546ff3" providerId="ADAL" clId="{5711F59D-5859-4EB7-9B1D-89F7E9C104BC}" dt="2024-06-08T12:40:43.140" v="7616" actId="478"/>
          <ac:spMkLst>
            <pc:docMk/>
            <pc:sldMk cId="2305554928" sldId="341"/>
            <ac:spMk id="38" creationId="{FFDC98F6-0FD0-19B0-57FF-41EADAA41E91}"/>
          </ac:spMkLst>
        </pc:spChg>
      </pc:sldChg>
      <pc:sldChg chg="addSp delSp modSp add del mod">
        <pc:chgData name="Mohammad Umair" userId="150380d3-f12c-4727-8aac-b42d49546ff3" providerId="ADAL" clId="{5711F59D-5859-4EB7-9B1D-89F7E9C104BC}" dt="2024-06-09T08:23:00.799" v="11001" actId="47"/>
        <pc:sldMkLst>
          <pc:docMk/>
          <pc:sldMk cId="1237841665" sldId="342"/>
        </pc:sldMkLst>
        <pc:spChg chg="del">
          <ac:chgData name="Mohammad Umair" userId="150380d3-f12c-4727-8aac-b42d49546ff3" providerId="ADAL" clId="{5711F59D-5859-4EB7-9B1D-89F7E9C104BC}" dt="2024-06-08T12:57:19.317" v="8071" actId="478"/>
          <ac:spMkLst>
            <pc:docMk/>
            <pc:sldMk cId="1237841665" sldId="342"/>
            <ac:spMk id="2" creationId="{BFB2299F-F263-0881-ADF2-9FBACF582DE9}"/>
          </ac:spMkLst>
        </pc:spChg>
        <pc:spChg chg="del">
          <ac:chgData name="Mohammad Umair" userId="150380d3-f12c-4727-8aac-b42d49546ff3" providerId="ADAL" clId="{5711F59D-5859-4EB7-9B1D-89F7E9C104BC}" dt="2024-06-08T12:57:19.317" v="8071" actId="478"/>
          <ac:spMkLst>
            <pc:docMk/>
            <pc:sldMk cId="1237841665" sldId="342"/>
            <ac:spMk id="3" creationId="{5CF3EAD0-42E5-3111-24C6-BC054182ACAA}"/>
          </ac:spMkLst>
        </pc:spChg>
        <pc:spChg chg="add del mod">
          <ac:chgData name="Mohammad Umair" userId="150380d3-f12c-4727-8aac-b42d49546ff3" providerId="ADAL" clId="{5711F59D-5859-4EB7-9B1D-89F7E9C104BC}" dt="2024-06-08T12:57:21.757" v="8072" actId="478"/>
          <ac:spMkLst>
            <pc:docMk/>
            <pc:sldMk cId="1237841665" sldId="342"/>
            <ac:spMk id="4" creationId="{620FCB57-862E-9A2F-5EC1-0A54F8818A1C}"/>
          </ac:spMkLst>
        </pc:spChg>
        <pc:spChg chg="del">
          <ac:chgData name="Mohammad Umair" userId="150380d3-f12c-4727-8aac-b42d49546ff3" providerId="ADAL" clId="{5711F59D-5859-4EB7-9B1D-89F7E9C104BC}" dt="2024-06-08T12:57:19.317" v="8071" actId="478"/>
          <ac:spMkLst>
            <pc:docMk/>
            <pc:sldMk cId="1237841665" sldId="342"/>
            <ac:spMk id="5" creationId="{6A1C55CB-55CA-3A53-A524-5A2746466B74}"/>
          </ac:spMkLst>
        </pc:spChg>
        <pc:spChg chg="del">
          <ac:chgData name="Mohammad Umair" userId="150380d3-f12c-4727-8aac-b42d49546ff3" providerId="ADAL" clId="{5711F59D-5859-4EB7-9B1D-89F7E9C104BC}" dt="2024-06-08T12:57:19.317" v="8071" actId="478"/>
          <ac:spMkLst>
            <pc:docMk/>
            <pc:sldMk cId="1237841665" sldId="342"/>
            <ac:spMk id="6" creationId="{2FF6AE87-9B1D-AC2A-DA14-944825A13F0F}"/>
          </ac:spMkLst>
        </pc:spChg>
        <pc:spChg chg="add mod">
          <ac:chgData name="Mohammad Umair" userId="150380d3-f12c-4727-8aac-b42d49546ff3" providerId="ADAL" clId="{5711F59D-5859-4EB7-9B1D-89F7E9C104BC}" dt="2024-06-08T12:58:09.448" v="8126" actId="1035"/>
          <ac:spMkLst>
            <pc:docMk/>
            <pc:sldMk cId="1237841665" sldId="342"/>
            <ac:spMk id="7" creationId="{992C1E9A-3DA5-0D53-69F5-A4DFF29FBAAF}"/>
          </ac:spMkLst>
        </pc:spChg>
        <pc:spChg chg="del">
          <ac:chgData name="Mohammad Umair" userId="150380d3-f12c-4727-8aac-b42d49546ff3" providerId="ADAL" clId="{5711F59D-5859-4EB7-9B1D-89F7E9C104BC}" dt="2024-06-08T12:57:19.317" v="8071" actId="478"/>
          <ac:spMkLst>
            <pc:docMk/>
            <pc:sldMk cId="1237841665" sldId="342"/>
            <ac:spMk id="8" creationId="{C1FF7E85-A8DA-D46A-E92C-6AD35A3EE6BD}"/>
          </ac:spMkLst>
        </pc:spChg>
        <pc:spChg chg="add del">
          <ac:chgData name="Mohammad Umair" userId="150380d3-f12c-4727-8aac-b42d49546ff3" providerId="ADAL" clId="{5711F59D-5859-4EB7-9B1D-89F7E9C104BC}" dt="2024-06-08T12:58:32.027" v="8128" actId="478"/>
          <ac:spMkLst>
            <pc:docMk/>
            <pc:sldMk cId="1237841665" sldId="342"/>
            <ac:spMk id="9" creationId="{FD38DF17-B11C-B0B5-9F02-44FAC65FBA1E}"/>
          </ac:spMkLst>
        </pc:spChg>
        <pc:spChg chg="add del mod">
          <ac:chgData name="Mohammad Umair" userId="150380d3-f12c-4727-8aac-b42d49546ff3" providerId="ADAL" clId="{5711F59D-5859-4EB7-9B1D-89F7E9C104BC}" dt="2024-06-08T12:59:31.356" v="8156" actId="478"/>
          <ac:spMkLst>
            <pc:docMk/>
            <pc:sldMk cId="1237841665" sldId="342"/>
            <ac:spMk id="10" creationId="{B317215A-1BAC-608D-8359-936E12FB8E5E}"/>
          </ac:spMkLst>
        </pc:spChg>
        <pc:spChg chg="del">
          <ac:chgData name="Mohammad Umair" userId="150380d3-f12c-4727-8aac-b42d49546ff3" providerId="ADAL" clId="{5711F59D-5859-4EB7-9B1D-89F7E9C104BC}" dt="2024-06-08T12:57:19.317" v="8071" actId="478"/>
          <ac:spMkLst>
            <pc:docMk/>
            <pc:sldMk cId="1237841665" sldId="342"/>
            <ac:spMk id="11" creationId="{044521AF-4F33-8144-61D7-496878772081}"/>
          </ac:spMkLst>
        </pc:spChg>
        <pc:spChg chg="del">
          <ac:chgData name="Mohammad Umair" userId="150380d3-f12c-4727-8aac-b42d49546ff3" providerId="ADAL" clId="{5711F59D-5859-4EB7-9B1D-89F7E9C104BC}" dt="2024-06-08T12:57:19.317" v="8071" actId="478"/>
          <ac:spMkLst>
            <pc:docMk/>
            <pc:sldMk cId="1237841665" sldId="342"/>
            <ac:spMk id="12" creationId="{5273D677-8296-0241-90B7-5AED868369D0}"/>
          </ac:spMkLst>
        </pc:spChg>
        <pc:spChg chg="add del">
          <ac:chgData name="Mohammad Umair" userId="150380d3-f12c-4727-8aac-b42d49546ff3" providerId="ADAL" clId="{5711F59D-5859-4EB7-9B1D-89F7E9C104BC}" dt="2024-06-08T12:59:31.356" v="8156" actId="478"/>
          <ac:spMkLst>
            <pc:docMk/>
            <pc:sldMk cId="1237841665" sldId="342"/>
            <ac:spMk id="13" creationId="{4D3D6870-528C-010B-5FD6-DC4C45AA1B40}"/>
          </ac:spMkLst>
        </pc:spChg>
        <pc:spChg chg="del">
          <ac:chgData name="Mohammad Umair" userId="150380d3-f12c-4727-8aac-b42d49546ff3" providerId="ADAL" clId="{5711F59D-5859-4EB7-9B1D-89F7E9C104BC}" dt="2024-06-08T12:57:19.317" v="8071" actId="478"/>
          <ac:spMkLst>
            <pc:docMk/>
            <pc:sldMk cId="1237841665" sldId="342"/>
            <ac:spMk id="14" creationId="{9E12B5EB-5398-6747-0D68-FD3F4A940DB9}"/>
          </ac:spMkLst>
        </pc:spChg>
        <pc:spChg chg="del">
          <ac:chgData name="Mohammad Umair" userId="150380d3-f12c-4727-8aac-b42d49546ff3" providerId="ADAL" clId="{5711F59D-5859-4EB7-9B1D-89F7E9C104BC}" dt="2024-06-08T12:57:19.317" v="8071" actId="478"/>
          <ac:spMkLst>
            <pc:docMk/>
            <pc:sldMk cId="1237841665" sldId="342"/>
            <ac:spMk id="15" creationId="{FE2FA8AB-2D58-D073-A062-E0686A87D7A1}"/>
          </ac:spMkLst>
        </pc:spChg>
        <pc:spChg chg="del">
          <ac:chgData name="Mohammad Umair" userId="150380d3-f12c-4727-8aac-b42d49546ff3" providerId="ADAL" clId="{5711F59D-5859-4EB7-9B1D-89F7E9C104BC}" dt="2024-06-08T12:57:19.317" v="8071" actId="478"/>
          <ac:spMkLst>
            <pc:docMk/>
            <pc:sldMk cId="1237841665" sldId="342"/>
            <ac:spMk id="16" creationId="{A25609BC-1FF2-D540-5785-6312D7EFEDE5}"/>
          </ac:spMkLst>
        </pc:spChg>
        <pc:spChg chg="add mod">
          <ac:chgData name="Mohammad Umair" userId="150380d3-f12c-4727-8aac-b42d49546ff3" providerId="ADAL" clId="{5711F59D-5859-4EB7-9B1D-89F7E9C104BC}" dt="2024-06-08T13:19:56.232" v="8924" actId="1035"/>
          <ac:spMkLst>
            <pc:docMk/>
            <pc:sldMk cId="1237841665" sldId="342"/>
            <ac:spMk id="17" creationId="{2590D6CA-B1C9-858F-3948-8D01F9DB3765}"/>
          </ac:spMkLst>
        </pc:spChg>
        <pc:spChg chg="add mod">
          <ac:chgData name="Mohammad Umair" userId="150380d3-f12c-4727-8aac-b42d49546ff3" providerId="ADAL" clId="{5711F59D-5859-4EB7-9B1D-89F7E9C104BC}" dt="2024-06-08T13:19:59.677" v="8941" actId="1035"/>
          <ac:spMkLst>
            <pc:docMk/>
            <pc:sldMk cId="1237841665" sldId="342"/>
            <ac:spMk id="18" creationId="{0F5ADDCC-EBA7-0B7F-7218-92A9D2C38D55}"/>
          </ac:spMkLst>
        </pc:spChg>
        <pc:spChg chg="add mod">
          <ac:chgData name="Mohammad Umair" userId="150380d3-f12c-4727-8aac-b42d49546ff3" providerId="ADAL" clId="{5711F59D-5859-4EB7-9B1D-89F7E9C104BC}" dt="2024-06-08T13:09:58.518" v="8562" actId="1035"/>
          <ac:spMkLst>
            <pc:docMk/>
            <pc:sldMk cId="1237841665" sldId="342"/>
            <ac:spMk id="20" creationId="{6433FEC2-E413-F7BB-F646-E416BE10F6F1}"/>
          </ac:spMkLst>
        </pc:spChg>
        <pc:spChg chg="add mod">
          <ac:chgData name="Mohammad Umair" userId="150380d3-f12c-4727-8aac-b42d49546ff3" providerId="ADAL" clId="{5711F59D-5859-4EB7-9B1D-89F7E9C104BC}" dt="2024-06-08T13:23:11.781" v="9100" actId="207"/>
          <ac:spMkLst>
            <pc:docMk/>
            <pc:sldMk cId="1237841665" sldId="342"/>
            <ac:spMk id="21" creationId="{E67F8233-CD29-8908-5460-F86623922A25}"/>
          </ac:spMkLst>
        </pc:spChg>
        <pc:spChg chg="add">
          <ac:chgData name="Mohammad Umair" userId="150380d3-f12c-4727-8aac-b42d49546ff3" providerId="ADAL" clId="{5711F59D-5859-4EB7-9B1D-89F7E9C104BC}" dt="2024-06-08T13:13:37.403" v="8831"/>
          <ac:spMkLst>
            <pc:docMk/>
            <pc:sldMk cId="1237841665" sldId="342"/>
            <ac:spMk id="22" creationId="{367C5757-5A55-C915-601A-41788B05F50D}"/>
          </ac:spMkLst>
        </pc:spChg>
        <pc:spChg chg="add mod">
          <ac:chgData name="Mohammad Umair" userId="150380d3-f12c-4727-8aac-b42d49546ff3" providerId="ADAL" clId="{5711F59D-5859-4EB7-9B1D-89F7E9C104BC}" dt="2024-06-08T13:28:04.690" v="9215" actId="20577"/>
          <ac:spMkLst>
            <pc:docMk/>
            <pc:sldMk cId="1237841665" sldId="342"/>
            <ac:spMk id="23" creationId="{D4E45DFA-7D21-9DF6-10B0-ABF41FEA9A14}"/>
          </ac:spMkLst>
        </pc:spChg>
        <pc:picChg chg="del">
          <ac:chgData name="Mohammad Umair" userId="150380d3-f12c-4727-8aac-b42d49546ff3" providerId="ADAL" clId="{5711F59D-5859-4EB7-9B1D-89F7E9C104BC}" dt="2024-06-08T12:57:19.317" v="8071" actId="478"/>
          <ac:picMkLst>
            <pc:docMk/>
            <pc:sldMk cId="1237841665" sldId="342"/>
            <ac:picMk id="37" creationId="{290AE59C-5ED0-000F-B1BA-8327B484FE39}"/>
          </ac:picMkLst>
        </pc:picChg>
        <pc:picChg chg="add mod">
          <ac:chgData name="Mohammad Umair" userId="150380d3-f12c-4727-8aac-b42d49546ff3" providerId="ADAL" clId="{5711F59D-5859-4EB7-9B1D-89F7E9C104BC}" dt="2024-06-08T13:28:27.370" v="9219" actId="14100"/>
          <ac:picMkLst>
            <pc:docMk/>
            <pc:sldMk cId="1237841665" sldId="342"/>
            <ac:picMk id="7173" creationId="{A1CF309C-3BE4-376F-BEDC-F9CE0901DA22}"/>
          </ac:picMkLst>
        </pc:picChg>
      </pc:sldChg>
      <pc:sldChg chg="addSp delSp modSp add mod">
        <pc:chgData name="Mohammad Umair" userId="150380d3-f12c-4727-8aac-b42d49546ff3" providerId="ADAL" clId="{5711F59D-5859-4EB7-9B1D-89F7E9C104BC}" dt="2024-06-14T08:05:28.675" v="23499" actId="14826"/>
        <pc:sldMkLst>
          <pc:docMk/>
          <pc:sldMk cId="3623665818" sldId="343"/>
        </pc:sldMkLst>
        <pc:spChg chg="del">
          <ac:chgData name="Mohammad Umair" userId="150380d3-f12c-4727-8aac-b42d49546ff3" providerId="ADAL" clId="{5711F59D-5859-4EB7-9B1D-89F7E9C104BC}" dt="2024-06-08T13:29:51.578" v="9240" actId="478"/>
          <ac:spMkLst>
            <pc:docMk/>
            <pc:sldMk cId="3623665818" sldId="343"/>
            <ac:spMk id="23" creationId="{D4E45DFA-7D21-9DF6-10B0-ABF41FEA9A14}"/>
          </ac:spMkLst>
        </pc:spChg>
        <pc:picChg chg="add mod">
          <ac:chgData name="Mohammad Umair" userId="150380d3-f12c-4727-8aac-b42d49546ff3" providerId="ADAL" clId="{5711F59D-5859-4EB7-9B1D-89F7E9C104BC}" dt="2024-06-10T09:59:38.692" v="16546"/>
          <ac:picMkLst>
            <pc:docMk/>
            <pc:sldMk cId="3623665818" sldId="343"/>
            <ac:picMk id="2" creationId="{276E3EAF-48EF-9BF8-645B-5D30E34FC468}"/>
          </ac:picMkLst>
        </pc:picChg>
        <pc:picChg chg="mod">
          <ac:chgData name="Mohammad Umair" userId="150380d3-f12c-4727-8aac-b42d49546ff3" providerId="ADAL" clId="{5711F59D-5859-4EB7-9B1D-89F7E9C104BC}" dt="2024-06-14T08:05:28.675" v="23499" actId="14826"/>
          <ac:picMkLst>
            <pc:docMk/>
            <pc:sldMk cId="3623665818" sldId="343"/>
            <ac:picMk id="7173" creationId="{A1CF309C-3BE4-376F-BEDC-F9CE0901DA22}"/>
          </ac:picMkLst>
        </pc:picChg>
      </pc:sldChg>
      <pc:sldChg chg="addSp delSp modSp add mod">
        <pc:chgData name="Mohammad Umair" userId="150380d3-f12c-4727-8aac-b42d49546ff3" providerId="ADAL" clId="{5711F59D-5859-4EB7-9B1D-89F7E9C104BC}" dt="2024-06-10T09:59:32.098" v="16543"/>
        <pc:sldMkLst>
          <pc:docMk/>
          <pc:sldMk cId="4218984397" sldId="344"/>
        </pc:sldMkLst>
        <pc:spChg chg="del">
          <ac:chgData name="Mohammad Umair" userId="150380d3-f12c-4727-8aac-b42d49546ff3" providerId="ADAL" clId="{5711F59D-5859-4EB7-9B1D-89F7E9C104BC}" dt="2024-06-08T13:29:07.870" v="9228" actId="478"/>
          <ac:spMkLst>
            <pc:docMk/>
            <pc:sldMk cId="4218984397" sldId="344"/>
            <ac:spMk id="18" creationId="{0F5ADDCC-EBA7-0B7F-7218-92A9D2C38D55}"/>
          </ac:spMkLst>
        </pc:spChg>
        <pc:spChg chg="del">
          <ac:chgData name="Mohammad Umair" userId="150380d3-f12c-4727-8aac-b42d49546ff3" providerId="ADAL" clId="{5711F59D-5859-4EB7-9B1D-89F7E9C104BC}" dt="2024-06-08T13:28:55.870" v="9224" actId="478"/>
          <ac:spMkLst>
            <pc:docMk/>
            <pc:sldMk cId="4218984397" sldId="344"/>
            <ac:spMk id="20" creationId="{6433FEC2-E413-F7BB-F646-E416BE10F6F1}"/>
          </ac:spMkLst>
        </pc:spChg>
        <pc:spChg chg="del">
          <ac:chgData name="Mohammad Umair" userId="150380d3-f12c-4727-8aac-b42d49546ff3" providerId="ADAL" clId="{5711F59D-5859-4EB7-9B1D-89F7E9C104BC}" dt="2024-06-08T13:29:02.140" v="9226" actId="478"/>
          <ac:spMkLst>
            <pc:docMk/>
            <pc:sldMk cId="4218984397" sldId="344"/>
            <ac:spMk id="21" creationId="{E67F8233-CD29-8908-5460-F86623922A25}"/>
          </ac:spMkLst>
        </pc:spChg>
        <pc:spChg chg="del">
          <ac:chgData name="Mohammad Umair" userId="150380d3-f12c-4727-8aac-b42d49546ff3" providerId="ADAL" clId="{5711F59D-5859-4EB7-9B1D-89F7E9C104BC}" dt="2024-06-08T13:29:05.170" v="9227" actId="478"/>
          <ac:spMkLst>
            <pc:docMk/>
            <pc:sldMk cId="4218984397" sldId="344"/>
            <ac:spMk id="23" creationId="{D4E45DFA-7D21-9DF6-10B0-ABF41FEA9A14}"/>
          </ac:spMkLst>
        </pc:spChg>
        <pc:picChg chg="add mod">
          <ac:chgData name="Mohammad Umair" userId="150380d3-f12c-4727-8aac-b42d49546ff3" providerId="ADAL" clId="{5711F59D-5859-4EB7-9B1D-89F7E9C104BC}" dt="2024-06-10T09:59:30.550" v="16542" actId="1036"/>
          <ac:picMkLst>
            <pc:docMk/>
            <pc:sldMk cId="4218984397" sldId="344"/>
            <ac:picMk id="2" creationId="{90E53E65-82A5-1C51-0364-F9D56B74D1CB}"/>
          </ac:picMkLst>
        </pc:picChg>
        <pc:picChg chg="add mod">
          <ac:chgData name="Mohammad Umair" userId="150380d3-f12c-4727-8aac-b42d49546ff3" providerId="ADAL" clId="{5711F59D-5859-4EB7-9B1D-89F7E9C104BC}" dt="2024-06-10T09:59:32.098" v="16543"/>
          <ac:picMkLst>
            <pc:docMk/>
            <pc:sldMk cId="4218984397" sldId="344"/>
            <ac:picMk id="3" creationId="{F1D76F51-09F2-3A6A-2F78-9BF0FD05AF7E}"/>
          </ac:picMkLst>
        </pc:picChg>
        <pc:picChg chg="del">
          <ac:chgData name="Mohammad Umair" userId="150380d3-f12c-4727-8aac-b42d49546ff3" providerId="ADAL" clId="{5711F59D-5859-4EB7-9B1D-89F7E9C104BC}" dt="2024-06-08T13:28:59.050" v="9225" actId="478"/>
          <ac:picMkLst>
            <pc:docMk/>
            <pc:sldMk cId="4218984397" sldId="344"/>
            <ac:picMk id="7173" creationId="{A1CF309C-3BE4-376F-BEDC-F9CE0901DA22}"/>
          </ac:picMkLst>
        </pc:picChg>
      </pc:sldChg>
      <pc:sldChg chg="addSp delSp modSp add mod">
        <pc:chgData name="Mohammad Umair" userId="150380d3-f12c-4727-8aac-b42d49546ff3" providerId="ADAL" clId="{5711F59D-5859-4EB7-9B1D-89F7E9C104BC}" dt="2024-06-10T09:59:33.767" v="16544"/>
        <pc:sldMkLst>
          <pc:docMk/>
          <pc:sldMk cId="1359662856" sldId="345"/>
        </pc:sldMkLst>
        <pc:spChg chg="add del">
          <ac:chgData name="Mohammad Umair" userId="150380d3-f12c-4727-8aac-b42d49546ff3" providerId="ADAL" clId="{5711F59D-5859-4EB7-9B1D-89F7E9C104BC}" dt="2024-06-08T13:29:13.210" v="9230" actId="478"/>
          <ac:spMkLst>
            <pc:docMk/>
            <pc:sldMk cId="1359662856" sldId="345"/>
            <ac:spMk id="18" creationId="{0F5ADDCC-EBA7-0B7F-7218-92A9D2C38D55}"/>
          </ac:spMkLst>
        </pc:spChg>
        <pc:spChg chg="del">
          <ac:chgData name="Mohammad Umair" userId="150380d3-f12c-4727-8aac-b42d49546ff3" providerId="ADAL" clId="{5711F59D-5859-4EB7-9B1D-89F7E9C104BC}" dt="2024-06-08T13:29:21.460" v="9234" actId="478"/>
          <ac:spMkLst>
            <pc:docMk/>
            <pc:sldMk cId="1359662856" sldId="345"/>
            <ac:spMk id="20" creationId="{6433FEC2-E413-F7BB-F646-E416BE10F6F1}"/>
          </ac:spMkLst>
        </pc:spChg>
        <pc:spChg chg="del">
          <ac:chgData name="Mohammad Umair" userId="150380d3-f12c-4727-8aac-b42d49546ff3" providerId="ADAL" clId="{5711F59D-5859-4EB7-9B1D-89F7E9C104BC}" dt="2024-06-08T13:29:15.582" v="9231" actId="478"/>
          <ac:spMkLst>
            <pc:docMk/>
            <pc:sldMk cId="1359662856" sldId="345"/>
            <ac:spMk id="21" creationId="{E67F8233-CD29-8908-5460-F86623922A25}"/>
          </ac:spMkLst>
        </pc:spChg>
        <pc:spChg chg="del">
          <ac:chgData name="Mohammad Umair" userId="150380d3-f12c-4727-8aac-b42d49546ff3" providerId="ADAL" clId="{5711F59D-5859-4EB7-9B1D-89F7E9C104BC}" dt="2024-06-08T13:29:18.691" v="9232" actId="478"/>
          <ac:spMkLst>
            <pc:docMk/>
            <pc:sldMk cId="1359662856" sldId="345"/>
            <ac:spMk id="23" creationId="{D4E45DFA-7D21-9DF6-10B0-ABF41FEA9A14}"/>
          </ac:spMkLst>
        </pc:spChg>
        <pc:picChg chg="add mod">
          <ac:chgData name="Mohammad Umair" userId="150380d3-f12c-4727-8aac-b42d49546ff3" providerId="ADAL" clId="{5711F59D-5859-4EB7-9B1D-89F7E9C104BC}" dt="2024-06-10T09:59:33.767" v="16544"/>
          <ac:picMkLst>
            <pc:docMk/>
            <pc:sldMk cId="1359662856" sldId="345"/>
            <ac:picMk id="2" creationId="{AF894EEB-6E25-4F6B-2E65-6D99D53A647E}"/>
          </ac:picMkLst>
        </pc:picChg>
        <pc:picChg chg="del">
          <ac:chgData name="Mohammad Umair" userId="150380d3-f12c-4727-8aac-b42d49546ff3" providerId="ADAL" clId="{5711F59D-5859-4EB7-9B1D-89F7E9C104BC}" dt="2024-06-08T13:29:19.789" v="9233" actId="478"/>
          <ac:picMkLst>
            <pc:docMk/>
            <pc:sldMk cId="1359662856" sldId="345"/>
            <ac:picMk id="7173" creationId="{A1CF309C-3BE4-376F-BEDC-F9CE0901DA22}"/>
          </ac:picMkLst>
        </pc:picChg>
      </pc:sldChg>
      <pc:sldChg chg="addSp delSp modSp add mod">
        <pc:chgData name="Mohammad Umair" userId="150380d3-f12c-4727-8aac-b42d49546ff3" providerId="ADAL" clId="{5711F59D-5859-4EB7-9B1D-89F7E9C104BC}" dt="2024-06-14T08:05:21.062" v="23498" actId="14826"/>
        <pc:sldMkLst>
          <pc:docMk/>
          <pc:sldMk cId="901883540" sldId="346"/>
        </pc:sldMkLst>
        <pc:spChg chg="del">
          <ac:chgData name="Mohammad Umair" userId="150380d3-f12c-4727-8aac-b42d49546ff3" providerId="ADAL" clId="{5711F59D-5859-4EB7-9B1D-89F7E9C104BC}" dt="2024-06-08T13:29:47.569" v="9239" actId="478"/>
          <ac:spMkLst>
            <pc:docMk/>
            <pc:sldMk cId="901883540" sldId="346"/>
            <ac:spMk id="21" creationId="{E67F8233-CD29-8908-5460-F86623922A25}"/>
          </ac:spMkLst>
        </pc:spChg>
        <pc:spChg chg="del">
          <ac:chgData name="Mohammad Umair" userId="150380d3-f12c-4727-8aac-b42d49546ff3" providerId="ADAL" clId="{5711F59D-5859-4EB7-9B1D-89F7E9C104BC}" dt="2024-06-08T13:29:30.434" v="9235" actId="478"/>
          <ac:spMkLst>
            <pc:docMk/>
            <pc:sldMk cId="901883540" sldId="346"/>
            <ac:spMk id="23" creationId="{D4E45DFA-7D21-9DF6-10B0-ABF41FEA9A14}"/>
          </ac:spMkLst>
        </pc:spChg>
        <pc:picChg chg="add mod">
          <ac:chgData name="Mohammad Umair" userId="150380d3-f12c-4727-8aac-b42d49546ff3" providerId="ADAL" clId="{5711F59D-5859-4EB7-9B1D-89F7E9C104BC}" dt="2024-06-10T09:59:34.769" v="16545"/>
          <ac:picMkLst>
            <pc:docMk/>
            <pc:sldMk cId="901883540" sldId="346"/>
            <ac:picMk id="2" creationId="{548442DE-DA58-5DAA-9FDC-772F7E61AD9C}"/>
          </ac:picMkLst>
        </pc:picChg>
        <pc:picChg chg="mod">
          <ac:chgData name="Mohammad Umair" userId="150380d3-f12c-4727-8aac-b42d49546ff3" providerId="ADAL" clId="{5711F59D-5859-4EB7-9B1D-89F7E9C104BC}" dt="2024-06-14T08:05:21.062" v="23498" actId="14826"/>
          <ac:picMkLst>
            <pc:docMk/>
            <pc:sldMk cId="901883540" sldId="346"/>
            <ac:picMk id="7173" creationId="{A1CF309C-3BE4-376F-BEDC-F9CE0901DA22}"/>
          </ac:picMkLst>
        </pc:picChg>
      </pc:sldChg>
      <pc:sldChg chg="modSp add del">
        <pc:chgData name="Mohammad Umair" userId="150380d3-f12c-4727-8aac-b42d49546ff3" providerId="ADAL" clId="{5711F59D-5859-4EB7-9B1D-89F7E9C104BC}" dt="2024-06-08T13:32:00.913" v="9265" actId="47"/>
        <pc:sldMkLst>
          <pc:docMk/>
          <pc:sldMk cId="4116747174" sldId="347"/>
        </pc:sldMkLst>
        <pc:picChg chg="mod">
          <ac:chgData name="Mohammad Umair" userId="150380d3-f12c-4727-8aac-b42d49546ff3" providerId="ADAL" clId="{5711F59D-5859-4EB7-9B1D-89F7E9C104BC}" dt="2024-06-08T13:31:19.610" v="9262" actId="1038"/>
          <ac:picMkLst>
            <pc:docMk/>
            <pc:sldMk cId="4116747174" sldId="347"/>
            <ac:picMk id="7173" creationId="{A1CF309C-3BE4-376F-BEDC-F9CE0901DA22}"/>
          </ac:picMkLst>
        </pc:picChg>
      </pc:sldChg>
      <pc:sldChg chg="addSp delSp modSp add del">
        <pc:chgData name="Mohammad Umair" userId="150380d3-f12c-4727-8aac-b42d49546ff3" providerId="ADAL" clId="{5711F59D-5859-4EB7-9B1D-89F7E9C104BC}" dt="2024-06-08T13:32:32.548" v="9268" actId="47"/>
        <pc:sldMkLst>
          <pc:docMk/>
          <pc:sldMk cId="1530907400" sldId="348"/>
        </pc:sldMkLst>
        <pc:picChg chg="del">
          <ac:chgData name="Mohammad Umair" userId="150380d3-f12c-4727-8aac-b42d49546ff3" providerId="ADAL" clId="{5711F59D-5859-4EB7-9B1D-89F7E9C104BC}" dt="2024-06-08T13:30:49.059" v="9242" actId="478"/>
          <ac:picMkLst>
            <pc:docMk/>
            <pc:sldMk cId="1530907400" sldId="348"/>
            <ac:picMk id="7173" creationId="{A1CF309C-3BE4-376F-BEDC-F9CE0901DA22}"/>
          </ac:picMkLst>
        </pc:picChg>
        <pc:picChg chg="add mod">
          <ac:chgData name="Mohammad Umair" userId="150380d3-f12c-4727-8aac-b42d49546ff3" providerId="ADAL" clId="{5711F59D-5859-4EB7-9B1D-89F7E9C104BC}" dt="2024-06-08T13:31:01.790" v="9257" actId="1035"/>
          <ac:picMkLst>
            <pc:docMk/>
            <pc:sldMk cId="1530907400" sldId="348"/>
            <ac:picMk id="8194" creationId="{84C96616-8565-3BFA-5D20-E698EC4CE2F6}"/>
          </ac:picMkLst>
        </pc:picChg>
      </pc:sldChg>
      <pc:sldChg chg="addSp modSp add mod">
        <pc:chgData name="Mohammad Umair" userId="150380d3-f12c-4727-8aac-b42d49546ff3" providerId="ADAL" clId="{5711F59D-5859-4EB7-9B1D-89F7E9C104BC}" dt="2024-06-14T08:44:19.194" v="23619" actId="20577"/>
        <pc:sldMkLst>
          <pc:docMk/>
          <pc:sldMk cId="2735020147" sldId="349"/>
        </pc:sldMkLst>
        <pc:spChg chg="add mod">
          <ac:chgData name="Mohammad Umair" userId="150380d3-f12c-4727-8aac-b42d49546ff3" providerId="ADAL" clId="{5711F59D-5859-4EB7-9B1D-89F7E9C104BC}" dt="2024-06-14T08:44:19.194" v="23619" actId="20577"/>
          <ac:spMkLst>
            <pc:docMk/>
            <pc:sldMk cId="2735020147" sldId="349"/>
            <ac:spMk id="2" creationId="{143490C8-759F-AAB0-AAE9-E9E549FE617F}"/>
          </ac:spMkLst>
        </pc:spChg>
        <pc:picChg chg="add mod">
          <ac:chgData name="Mohammad Umair" userId="150380d3-f12c-4727-8aac-b42d49546ff3" providerId="ADAL" clId="{5711F59D-5859-4EB7-9B1D-89F7E9C104BC}" dt="2024-06-10T09:59:40.796" v="16547"/>
          <ac:picMkLst>
            <pc:docMk/>
            <pc:sldMk cId="2735020147" sldId="349"/>
            <ac:picMk id="3" creationId="{83223D78-E642-2485-5057-6EB7BC76595B}"/>
          </ac:picMkLst>
        </pc:picChg>
        <pc:picChg chg="mod">
          <ac:chgData name="Mohammad Umair" userId="150380d3-f12c-4727-8aac-b42d49546ff3" providerId="ADAL" clId="{5711F59D-5859-4EB7-9B1D-89F7E9C104BC}" dt="2024-06-13T16:38:13.336" v="22558" actId="14826"/>
          <ac:picMkLst>
            <pc:docMk/>
            <pc:sldMk cId="2735020147" sldId="349"/>
            <ac:picMk id="7173" creationId="{A1CF309C-3BE4-376F-BEDC-F9CE0901DA22}"/>
          </ac:picMkLst>
        </pc:picChg>
      </pc:sldChg>
      <pc:sldChg chg="add del">
        <pc:chgData name="Mohammad Umair" userId="150380d3-f12c-4727-8aac-b42d49546ff3" providerId="ADAL" clId="{5711F59D-5859-4EB7-9B1D-89F7E9C104BC}" dt="2024-06-08T13:30:06.487" v="9241" actId="47"/>
        <pc:sldMkLst>
          <pc:docMk/>
          <pc:sldMk cId="3887333333" sldId="349"/>
        </pc:sldMkLst>
      </pc:sldChg>
      <pc:sldChg chg="addSp delSp modSp add mod">
        <pc:chgData name="Mohammad Umair" userId="150380d3-f12c-4727-8aac-b42d49546ff3" providerId="ADAL" clId="{5711F59D-5859-4EB7-9B1D-89F7E9C104BC}" dt="2024-06-14T08:44:23.949" v="23624" actId="20577"/>
        <pc:sldMkLst>
          <pc:docMk/>
          <pc:sldMk cId="495824516" sldId="350"/>
        </pc:sldMkLst>
        <pc:spChg chg="mod">
          <ac:chgData name="Mohammad Umair" userId="150380d3-f12c-4727-8aac-b42d49546ff3" providerId="ADAL" clId="{5711F59D-5859-4EB7-9B1D-89F7E9C104BC}" dt="2024-06-14T08:44:23.949" v="23624" actId="20577"/>
          <ac:spMkLst>
            <pc:docMk/>
            <pc:sldMk cId="495824516" sldId="350"/>
            <ac:spMk id="2" creationId="{143490C8-759F-AAB0-AAE9-E9E549FE617F}"/>
          </ac:spMkLst>
        </pc:spChg>
        <pc:spChg chg="add del mod">
          <ac:chgData name="Mohammad Umair" userId="150380d3-f12c-4727-8aac-b42d49546ff3" providerId="ADAL" clId="{5711F59D-5859-4EB7-9B1D-89F7E9C104BC}" dt="2024-06-08T13:34:27.964" v="9392" actId="478"/>
          <ac:spMkLst>
            <pc:docMk/>
            <pc:sldMk cId="495824516" sldId="350"/>
            <ac:spMk id="3" creationId="{82B72775-E1DA-23F0-9F6E-550B452FECAB}"/>
          </ac:spMkLst>
        </pc:spChg>
        <pc:picChg chg="add mod">
          <ac:chgData name="Mohammad Umair" userId="150380d3-f12c-4727-8aac-b42d49546ff3" providerId="ADAL" clId="{5711F59D-5859-4EB7-9B1D-89F7E9C104BC}" dt="2024-06-13T16:38:33.810" v="22561" actId="14826"/>
          <ac:picMkLst>
            <pc:docMk/>
            <pc:sldMk cId="495824516" sldId="350"/>
            <ac:picMk id="3" creationId="{BCC8800F-0BA0-2BAA-8E80-792923D21184}"/>
          </ac:picMkLst>
        </pc:picChg>
        <pc:picChg chg="add mod">
          <ac:chgData name="Mohammad Umair" userId="150380d3-f12c-4727-8aac-b42d49546ff3" providerId="ADAL" clId="{5711F59D-5859-4EB7-9B1D-89F7E9C104BC}" dt="2024-06-10T09:59:43.189" v="16548"/>
          <ac:picMkLst>
            <pc:docMk/>
            <pc:sldMk cId="495824516" sldId="350"/>
            <ac:picMk id="4" creationId="{2A1C0DCD-48DD-3756-4108-886B8A21683E}"/>
          </ac:picMkLst>
        </pc:picChg>
        <pc:picChg chg="del mod">
          <ac:chgData name="Mohammad Umair" userId="150380d3-f12c-4727-8aac-b42d49546ff3" providerId="ADAL" clId="{5711F59D-5859-4EB7-9B1D-89F7E9C104BC}" dt="2024-06-13T16:38:25.121" v="22559" actId="478"/>
          <ac:picMkLst>
            <pc:docMk/>
            <pc:sldMk cId="495824516" sldId="350"/>
            <ac:picMk id="7173" creationId="{A1CF309C-3BE4-376F-BEDC-F9CE0901DA22}"/>
          </ac:picMkLst>
        </pc:picChg>
      </pc:sldChg>
      <pc:sldChg chg="addSp delSp modSp add mod">
        <pc:chgData name="Mohammad Umair" userId="150380d3-f12c-4727-8aac-b42d49546ff3" providerId="ADAL" clId="{5711F59D-5859-4EB7-9B1D-89F7E9C104BC}" dt="2024-06-14T08:44:29.128" v="23629" actId="20577"/>
        <pc:sldMkLst>
          <pc:docMk/>
          <pc:sldMk cId="381336034" sldId="351"/>
        </pc:sldMkLst>
        <pc:spChg chg="mod">
          <ac:chgData name="Mohammad Umair" userId="150380d3-f12c-4727-8aac-b42d49546ff3" providerId="ADAL" clId="{5711F59D-5859-4EB7-9B1D-89F7E9C104BC}" dt="2024-06-14T08:44:29.128" v="23629" actId="20577"/>
          <ac:spMkLst>
            <pc:docMk/>
            <pc:sldMk cId="381336034" sldId="351"/>
            <ac:spMk id="2" creationId="{143490C8-759F-AAB0-AAE9-E9E549FE617F}"/>
          </ac:spMkLst>
        </pc:spChg>
        <pc:spChg chg="mod">
          <ac:chgData name="Mohammad Umair" userId="150380d3-f12c-4727-8aac-b42d49546ff3" providerId="ADAL" clId="{5711F59D-5859-4EB7-9B1D-89F7E9C104BC}" dt="2024-06-09T14:52:20.907" v="12533" actId="403"/>
          <ac:spMkLst>
            <pc:docMk/>
            <pc:sldMk cId="381336034" sldId="351"/>
            <ac:spMk id="3" creationId="{82B72775-E1DA-23F0-9F6E-550B452FECAB}"/>
          </ac:spMkLst>
        </pc:spChg>
        <pc:picChg chg="add mod">
          <ac:chgData name="Mohammad Umair" userId="150380d3-f12c-4727-8aac-b42d49546ff3" providerId="ADAL" clId="{5711F59D-5859-4EB7-9B1D-89F7E9C104BC}" dt="2024-06-10T09:59:45.315" v="16549"/>
          <ac:picMkLst>
            <pc:docMk/>
            <pc:sldMk cId="381336034" sldId="351"/>
            <ac:picMk id="4" creationId="{04E4BE80-2C65-7260-AEFD-D7FBEF7A33CE}"/>
          </ac:picMkLst>
        </pc:picChg>
        <pc:picChg chg="add mod">
          <ac:chgData name="Mohammad Umair" userId="150380d3-f12c-4727-8aac-b42d49546ff3" providerId="ADAL" clId="{5711F59D-5859-4EB7-9B1D-89F7E9C104BC}" dt="2024-06-13T16:38:50.291" v="22563"/>
          <ac:picMkLst>
            <pc:docMk/>
            <pc:sldMk cId="381336034" sldId="351"/>
            <ac:picMk id="5" creationId="{3E0FC433-4C83-D1E5-EA13-4D013D04728B}"/>
          </ac:picMkLst>
        </pc:picChg>
        <pc:picChg chg="del">
          <ac:chgData name="Mohammad Umair" userId="150380d3-f12c-4727-8aac-b42d49546ff3" providerId="ADAL" clId="{5711F59D-5859-4EB7-9B1D-89F7E9C104BC}" dt="2024-06-13T16:38:45.060" v="22562" actId="478"/>
          <ac:picMkLst>
            <pc:docMk/>
            <pc:sldMk cId="381336034" sldId="351"/>
            <ac:picMk id="7173" creationId="{A1CF309C-3BE4-376F-BEDC-F9CE0901DA22}"/>
          </ac:picMkLst>
        </pc:picChg>
      </pc:sldChg>
      <pc:sldChg chg="addSp delSp modSp add del mod">
        <pc:chgData name="Mohammad Umair" userId="150380d3-f12c-4727-8aac-b42d49546ff3" providerId="ADAL" clId="{5711F59D-5859-4EB7-9B1D-89F7E9C104BC}" dt="2024-06-14T08:47:10.638" v="23715" actId="47"/>
        <pc:sldMkLst>
          <pc:docMk/>
          <pc:sldMk cId="2192535416" sldId="352"/>
        </pc:sldMkLst>
        <pc:spChg chg="mod">
          <ac:chgData name="Mohammad Umair" userId="150380d3-f12c-4727-8aac-b42d49546ff3" providerId="ADAL" clId="{5711F59D-5859-4EB7-9B1D-89F7E9C104BC}" dt="2024-06-14T08:46:52.064" v="23705" actId="404"/>
          <ac:spMkLst>
            <pc:docMk/>
            <pc:sldMk cId="2192535416" sldId="352"/>
            <ac:spMk id="2" creationId="{143490C8-759F-AAB0-AAE9-E9E549FE617F}"/>
          </ac:spMkLst>
        </pc:spChg>
        <pc:spChg chg="del">
          <ac:chgData name="Mohammad Umair" userId="150380d3-f12c-4727-8aac-b42d49546ff3" providerId="ADAL" clId="{5711F59D-5859-4EB7-9B1D-89F7E9C104BC}" dt="2024-06-08T13:39:34.020" v="9434" actId="478"/>
          <ac:spMkLst>
            <pc:docMk/>
            <pc:sldMk cId="2192535416" sldId="352"/>
            <ac:spMk id="3" creationId="{82B72775-E1DA-23F0-9F6E-550B452FECAB}"/>
          </ac:spMkLst>
        </pc:spChg>
        <pc:spChg chg="add del mod">
          <ac:chgData name="Mohammad Umair" userId="150380d3-f12c-4727-8aac-b42d49546ff3" providerId="ADAL" clId="{5711F59D-5859-4EB7-9B1D-89F7E9C104BC}" dt="2024-06-08T13:42:21.153" v="9471" actId="478"/>
          <ac:spMkLst>
            <pc:docMk/>
            <pc:sldMk cId="2192535416" sldId="352"/>
            <ac:spMk id="4" creationId="{00E57074-322F-E1B2-7A23-C01ECFD68F0E}"/>
          </ac:spMkLst>
        </pc:spChg>
        <pc:spChg chg="mod">
          <ac:chgData name="Mohammad Umair" userId="150380d3-f12c-4727-8aac-b42d49546ff3" providerId="ADAL" clId="{5711F59D-5859-4EB7-9B1D-89F7E9C104BC}" dt="2024-06-08T13:37:24.264" v="9423" actId="20577"/>
          <ac:spMkLst>
            <pc:docMk/>
            <pc:sldMk cId="2192535416" sldId="352"/>
            <ac:spMk id="7" creationId="{992C1E9A-3DA5-0D53-69F5-A4DFF29FBAAF}"/>
          </ac:spMkLst>
        </pc:spChg>
        <pc:spChg chg="add del mod">
          <ac:chgData name="Mohammad Umair" userId="150380d3-f12c-4727-8aac-b42d49546ff3" providerId="ADAL" clId="{5711F59D-5859-4EB7-9B1D-89F7E9C104BC}" dt="2024-06-08T13:42:18.658" v="9469" actId="478"/>
          <ac:spMkLst>
            <pc:docMk/>
            <pc:sldMk cId="2192535416" sldId="352"/>
            <ac:spMk id="10" creationId="{8AE3F2BB-E3DA-D4B8-70A4-9DC630132088}"/>
          </ac:spMkLst>
        </pc:spChg>
        <pc:spChg chg="mod">
          <ac:chgData name="Mohammad Umair" userId="150380d3-f12c-4727-8aac-b42d49546ff3" providerId="ADAL" clId="{5711F59D-5859-4EB7-9B1D-89F7E9C104BC}" dt="2024-06-14T08:46:53.994" v="23706" actId="404"/>
          <ac:spMkLst>
            <pc:docMk/>
            <pc:sldMk cId="2192535416" sldId="352"/>
            <ac:spMk id="17" creationId="{2590D6CA-B1C9-858F-3948-8D01F9DB3765}"/>
          </ac:spMkLst>
        </pc:spChg>
        <pc:spChg chg="mod">
          <ac:chgData name="Mohammad Umair" userId="150380d3-f12c-4727-8aac-b42d49546ff3" providerId="ADAL" clId="{5711F59D-5859-4EB7-9B1D-89F7E9C104BC}" dt="2024-06-14T08:46:59.394" v="23714" actId="20577"/>
          <ac:spMkLst>
            <pc:docMk/>
            <pc:sldMk cId="2192535416" sldId="352"/>
            <ac:spMk id="18" creationId="{0F5ADDCC-EBA7-0B7F-7218-92A9D2C38D55}"/>
          </ac:spMkLst>
        </pc:spChg>
        <pc:spChg chg="mod">
          <ac:chgData name="Mohammad Umair" userId="150380d3-f12c-4727-8aac-b42d49546ff3" providerId="ADAL" clId="{5711F59D-5859-4EB7-9B1D-89F7E9C104BC}" dt="2024-06-14T08:46:54.685" v="23707" actId="404"/>
          <ac:spMkLst>
            <pc:docMk/>
            <pc:sldMk cId="2192535416" sldId="352"/>
            <ac:spMk id="21" creationId="{E67F8233-CD29-8908-5460-F86623922A25}"/>
          </ac:spMkLst>
        </pc:spChg>
        <pc:picChg chg="add mod">
          <ac:chgData name="Mohammad Umair" userId="150380d3-f12c-4727-8aac-b42d49546ff3" providerId="ADAL" clId="{5711F59D-5859-4EB7-9B1D-89F7E9C104BC}" dt="2024-06-14T08:12:48.474" v="23571"/>
          <ac:picMkLst>
            <pc:docMk/>
            <pc:sldMk cId="2192535416" sldId="352"/>
            <ac:picMk id="3" creationId="{40594E1F-CE25-4E8D-D3C2-9499BFC679DE}"/>
          </ac:picMkLst>
        </pc:picChg>
        <pc:picChg chg="add mod">
          <ac:chgData name="Mohammad Umair" userId="150380d3-f12c-4727-8aac-b42d49546ff3" providerId="ADAL" clId="{5711F59D-5859-4EB7-9B1D-89F7E9C104BC}" dt="2024-06-10T09:50:38.319" v="16524"/>
          <ac:picMkLst>
            <pc:docMk/>
            <pc:sldMk cId="2192535416" sldId="352"/>
            <ac:picMk id="11" creationId="{0F409A24-AC12-7E61-A3FF-05093F3D297B}"/>
          </ac:picMkLst>
        </pc:picChg>
        <pc:picChg chg="del mod">
          <ac:chgData name="Mohammad Umair" userId="150380d3-f12c-4727-8aac-b42d49546ff3" providerId="ADAL" clId="{5711F59D-5859-4EB7-9B1D-89F7E9C104BC}" dt="2024-06-14T08:12:48.082" v="23570" actId="478"/>
          <ac:picMkLst>
            <pc:docMk/>
            <pc:sldMk cId="2192535416" sldId="352"/>
            <ac:picMk id="7173" creationId="{A1CF309C-3BE4-376F-BEDC-F9CE0901DA22}"/>
          </ac:picMkLst>
        </pc:picChg>
        <pc:cxnChg chg="add del mod">
          <ac:chgData name="Mohammad Umair" userId="150380d3-f12c-4727-8aac-b42d49546ff3" providerId="ADAL" clId="{5711F59D-5859-4EB7-9B1D-89F7E9C104BC}" dt="2024-06-08T13:42:20.039" v="9470" actId="478"/>
          <ac:cxnSpMkLst>
            <pc:docMk/>
            <pc:sldMk cId="2192535416" sldId="352"/>
            <ac:cxnSpMk id="6" creationId="{D338F282-107A-E8CF-D97F-218A82021E71}"/>
          </ac:cxnSpMkLst>
        </pc:cxnChg>
      </pc:sldChg>
      <pc:sldChg chg="addSp delSp modSp add mod">
        <pc:chgData name="Mohammad Umair" userId="150380d3-f12c-4727-8aac-b42d49546ff3" providerId="ADAL" clId="{5711F59D-5859-4EB7-9B1D-89F7E9C104BC}" dt="2024-06-14T08:43:54.177" v="23609" actId="20577"/>
        <pc:sldMkLst>
          <pc:docMk/>
          <pc:sldMk cId="2625416233" sldId="353"/>
        </pc:sldMkLst>
        <pc:spChg chg="mod">
          <ac:chgData name="Mohammad Umair" userId="150380d3-f12c-4727-8aac-b42d49546ff3" providerId="ADAL" clId="{5711F59D-5859-4EB7-9B1D-89F7E9C104BC}" dt="2024-06-14T08:43:54.177" v="23609" actId="20577"/>
          <ac:spMkLst>
            <pc:docMk/>
            <pc:sldMk cId="2625416233" sldId="353"/>
            <ac:spMk id="2" creationId="{143490C8-759F-AAB0-AAE9-E9E549FE617F}"/>
          </ac:spMkLst>
        </pc:spChg>
        <pc:picChg chg="add mod">
          <ac:chgData name="Mohammad Umair" userId="150380d3-f12c-4727-8aac-b42d49546ff3" providerId="ADAL" clId="{5711F59D-5859-4EB7-9B1D-89F7E9C104BC}" dt="2024-06-10T09:50:30.380" v="16522"/>
          <ac:picMkLst>
            <pc:docMk/>
            <pc:sldMk cId="2625416233" sldId="353"/>
            <ac:picMk id="3" creationId="{65486CAB-024E-5A94-9B13-FEA3EA96DC9F}"/>
          </ac:picMkLst>
        </pc:picChg>
        <pc:picChg chg="add mod">
          <ac:chgData name="Mohammad Umair" userId="150380d3-f12c-4727-8aac-b42d49546ff3" providerId="ADAL" clId="{5711F59D-5859-4EB7-9B1D-89F7E9C104BC}" dt="2024-06-14T08:24:04.940" v="23575"/>
          <ac:picMkLst>
            <pc:docMk/>
            <pc:sldMk cId="2625416233" sldId="353"/>
            <ac:picMk id="4" creationId="{0A8C0F8C-2C60-20C4-2C31-3D45C769A5EA}"/>
          </ac:picMkLst>
        </pc:picChg>
        <pc:picChg chg="del">
          <ac:chgData name="Mohammad Umair" userId="150380d3-f12c-4727-8aac-b42d49546ff3" providerId="ADAL" clId="{5711F59D-5859-4EB7-9B1D-89F7E9C104BC}" dt="2024-06-14T08:24:04.764" v="23574" actId="478"/>
          <ac:picMkLst>
            <pc:docMk/>
            <pc:sldMk cId="2625416233" sldId="353"/>
            <ac:picMk id="7173" creationId="{A1CF309C-3BE4-376F-BEDC-F9CE0901DA22}"/>
          </ac:picMkLst>
        </pc:picChg>
      </pc:sldChg>
      <pc:sldChg chg="addSp delSp modSp add mod">
        <pc:chgData name="Mohammad Umair" userId="150380d3-f12c-4727-8aac-b42d49546ff3" providerId="ADAL" clId="{5711F59D-5859-4EB7-9B1D-89F7E9C104BC}" dt="2024-06-14T08:43:39.431" v="23599" actId="20577"/>
        <pc:sldMkLst>
          <pc:docMk/>
          <pc:sldMk cId="2186632547" sldId="354"/>
        </pc:sldMkLst>
        <pc:spChg chg="mod">
          <ac:chgData name="Mohammad Umair" userId="150380d3-f12c-4727-8aac-b42d49546ff3" providerId="ADAL" clId="{5711F59D-5859-4EB7-9B1D-89F7E9C104BC}" dt="2024-06-14T08:43:39.431" v="23599" actId="20577"/>
          <ac:spMkLst>
            <pc:docMk/>
            <pc:sldMk cId="2186632547" sldId="354"/>
            <ac:spMk id="2" creationId="{143490C8-759F-AAB0-AAE9-E9E549FE617F}"/>
          </ac:spMkLst>
        </pc:spChg>
        <pc:picChg chg="add mod">
          <ac:chgData name="Mohammad Umair" userId="150380d3-f12c-4727-8aac-b42d49546ff3" providerId="ADAL" clId="{5711F59D-5859-4EB7-9B1D-89F7E9C104BC}" dt="2024-06-10T09:50:32.689" v="16523"/>
          <ac:picMkLst>
            <pc:docMk/>
            <pc:sldMk cId="2186632547" sldId="354"/>
            <ac:picMk id="3" creationId="{78BC8809-7737-E9AF-0F5B-51CD72A334DC}"/>
          </ac:picMkLst>
        </pc:picChg>
        <pc:picChg chg="add mod">
          <ac:chgData name="Mohammad Umair" userId="150380d3-f12c-4727-8aac-b42d49546ff3" providerId="ADAL" clId="{5711F59D-5859-4EB7-9B1D-89F7E9C104BC}" dt="2024-06-14T08:24:00.054" v="23573"/>
          <ac:picMkLst>
            <pc:docMk/>
            <pc:sldMk cId="2186632547" sldId="354"/>
            <ac:picMk id="5" creationId="{5E653FE7-C7A7-5BD7-4859-58951F8FEF65}"/>
          </ac:picMkLst>
        </pc:picChg>
        <pc:picChg chg="del">
          <ac:chgData name="Mohammad Umair" userId="150380d3-f12c-4727-8aac-b42d49546ff3" providerId="ADAL" clId="{5711F59D-5859-4EB7-9B1D-89F7E9C104BC}" dt="2024-06-14T08:23:59.865" v="23572" actId="478"/>
          <ac:picMkLst>
            <pc:docMk/>
            <pc:sldMk cId="2186632547" sldId="354"/>
            <ac:picMk id="7173" creationId="{A1CF309C-3BE4-376F-BEDC-F9CE0901DA22}"/>
          </ac:picMkLst>
        </pc:picChg>
      </pc:sldChg>
      <pc:sldChg chg="addSp delSp modSp add mod ord">
        <pc:chgData name="Mohammad Umair" userId="150380d3-f12c-4727-8aac-b42d49546ff3" providerId="ADAL" clId="{5711F59D-5859-4EB7-9B1D-89F7E9C104BC}" dt="2024-06-09T15:55:17.354" v="14028" actId="478"/>
        <pc:sldMkLst>
          <pc:docMk/>
          <pc:sldMk cId="3591309632" sldId="355"/>
        </pc:sldMkLst>
        <pc:spChg chg="del">
          <ac:chgData name="Mohammad Umair" userId="150380d3-f12c-4727-8aac-b42d49546ff3" providerId="ADAL" clId="{5711F59D-5859-4EB7-9B1D-89F7E9C104BC}" dt="2024-06-08T13:54:17.278" v="9477" actId="478"/>
          <ac:spMkLst>
            <pc:docMk/>
            <pc:sldMk cId="3591309632" sldId="355"/>
            <ac:spMk id="2" creationId="{BFB2299F-F263-0881-ADF2-9FBACF582DE9}"/>
          </ac:spMkLst>
        </pc:spChg>
        <pc:spChg chg="del mod">
          <ac:chgData name="Mohammad Umair" userId="150380d3-f12c-4727-8aac-b42d49546ff3" providerId="ADAL" clId="{5711F59D-5859-4EB7-9B1D-89F7E9C104BC}" dt="2024-06-08T13:55:16.890" v="9540" actId="478"/>
          <ac:spMkLst>
            <pc:docMk/>
            <pc:sldMk cId="3591309632" sldId="355"/>
            <ac:spMk id="3" creationId="{5CF3EAD0-42E5-3111-24C6-BC054182ACAA}"/>
          </ac:spMkLst>
        </pc:spChg>
        <pc:spChg chg="del mod">
          <ac:chgData name="Mohammad Umair" userId="150380d3-f12c-4727-8aac-b42d49546ff3" providerId="ADAL" clId="{5711F59D-5859-4EB7-9B1D-89F7E9C104BC}" dt="2024-06-09T15:43:33.007" v="13214" actId="478"/>
          <ac:spMkLst>
            <pc:docMk/>
            <pc:sldMk cId="3591309632" sldId="355"/>
            <ac:spMk id="5" creationId="{6A1C55CB-55CA-3A53-A524-5A2746466B74}"/>
          </ac:spMkLst>
        </pc:spChg>
        <pc:spChg chg="del mod">
          <ac:chgData name="Mohammad Umair" userId="150380d3-f12c-4727-8aac-b42d49546ff3" providerId="ADAL" clId="{5711F59D-5859-4EB7-9B1D-89F7E9C104BC}" dt="2024-06-09T15:42:43.627" v="13195" actId="478"/>
          <ac:spMkLst>
            <pc:docMk/>
            <pc:sldMk cId="3591309632" sldId="355"/>
            <ac:spMk id="6" creationId="{2FF6AE87-9B1D-AC2A-DA14-944825A13F0F}"/>
          </ac:spMkLst>
        </pc:spChg>
        <pc:spChg chg="add del mod">
          <ac:chgData name="Mohammad Umair" userId="150380d3-f12c-4727-8aac-b42d49546ff3" providerId="ADAL" clId="{5711F59D-5859-4EB7-9B1D-89F7E9C104BC}" dt="2024-06-08T13:54:21.280" v="9479" actId="478"/>
          <ac:spMkLst>
            <pc:docMk/>
            <pc:sldMk cId="3591309632" sldId="355"/>
            <ac:spMk id="7" creationId="{4A524D2D-B8E7-1047-1B2D-5148A7769D39}"/>
          </ac:spMkLst>
        </pc:spChg>
        <pc:spChg chg="mod">
          <ac:chgData name="Mohammad Umair" userId="150380d3-f12c-4727-8aac-b42d49546ff3" providerId="ADAL" clId="{5711F59D-5859-4EB7-9B1D-89F7E9C104BC}" dt="2024-06-09T15:43:25.913" v="13213" actId="1076"/>
          <ac:spMkLst>
            <pc:docMk/>
            <pc:sldMk cId="3591309632" sldId="355"/>
            <ac:spMk id="8" creationId="{C1FF7E85-A8DA-D46A-E92C-6AD35A3EE6BD}"/>
          </ac:spMkLst>
        </pc:spChg>
        <pc:spChg chg="add mod">
          <ac:chgData name="Mohammad Umair" userId="150380d3-f12c-4727-8aac-b42d49546ff3" providerId="ADAL" clId="{5711F59D-5859-4EB7-9B1D-89F7E9C104BC}" dt="2024-06-08T13:55:02.686" v="9538" actId="20577"/>
          <ac:spMkLst>
            <pc:docMk/>
            <pc:sldMk cId="3591309632" sldId="355"/>
            <ac:spMk id="9" creationId="{8FEEDBB0-DF78-993E-29B6-4834FC9A191F}"/>
          </ac:spMkLst>
        </pc:spChg>
        <pc:spChg chg="del mod">
          <ac:chgData name="Mohammad Umair" userId="150380d3-f12c-4727-8aac-b42d49546ff3" providerId="ADAL" clId="{5711F59D-5859-4EB7-9B1D-89F7E9C104BC}" dt="2024-06-09T15:42:42.135" v="13194" actId="478"/>
          <ac:spMkLst>
            <pc:docMk/>
            <pc:sldMk cId="3591309632" sldId="355"/>
            <ac:spMk id="11" creationId="{044521AF-4F33-8144-61D7-496878772081}"/>
          </ac:spMkLst>
        </pc:spChg>
        <pc:spChg chg="del mod">
          <ac:chgData name="Mohammad Umair" userId="150380d3-f12c-4727-8aac-b42d49546ff3" providerId="ADAL" clId="{5711F59D-5859-4EB7-9B1D-89F7E9C104BC}" dt="2024-06-09T15:42:59.585" v="13211" actId="478"/>
          <ac:spMkLst>
            <pc:docMk/>
            <pc:sldMk cId="3591309632" sldId="355"/>
            <ac:spMk id="12" creationId="{5273D677-8296-0241-90B7-5AED868369D0}"/>
          </ac:spMkLst>
        </pc:spChg>
        <pc:spChg chg="del mod">
          <ac:chgData name="Mohammad Umair" userId="150380d3-f12c-4727-8aac-b42d49546ff3" providerId="ADAL" clId="{5711F59D-5859-4EB7-9B1D-89F7E9C104BC}" dt="2024-06-09T15:55:10.392" v="14023" actId="478"/>
          <ac:spMkLst>
            <pc:docMk/>
            <pc:sldMk cId="3591309632" sldId="355"/>
            <ac:spMk id="14" creationId="{9E12B5EB-5398-6747-0D68-FD3F4A940DB9}"/>
          </ac:spMkLst>
        </pc:spChg>
        <pc:spChg chg="del mod">
          <ac:chgData name="Mohammad Umair" userId="150380d3-f12c-4727-8aac-b42d49546ff3" providerId="ADAL" clId="{5711F59D-5859-4EB7-9B1D-89F7E9C104BC}" dt="2024-06-09T15:43:35.644" v="13215" actId="478"/>
          <ac:spMkLst>
            <pc:docMk/>
            <pc:sldMk cId="3591309632" sldId="355"/>
            <ac:spMk id="15" creationId="{FE2FA8AB-2D58-D073-A062-E0686A87D7A1}"/>
          </ac:spMkLst>
        </pc:spChg>
        <pc:spChg chg="del mod">
          <ac:chgData name="Mohammad Umair" userId="150380d3-f12c-4727-8aac-b42d49546ff3" providerId="ADAL" clId="{5711F59D-5859-4EB7-9B1D-89F7E9C104BC}" dt="2024-06-09T15:43:37.748" v="13216" actId="478"/>
          <ac:spMkLst>
            <pc:docMk/>
            <pc:sldMk cId="3591309632" sldId="355"/>
            <ac:spMk id="16" creationId="{A25609BC-1FF2-D540-5785-6312D7EFEDE5}"/>
          </ac:spMkLst>
        </pc:spChg>
        <pc:spChg chg="add del mod">
          <ac:chgData name="Mohammad Umair" userId="150380d3-f12c-4727-8aac-b42d49546ff3" providerId="ADAL" clId="{5711F59D-5859-4EB7-9B1D-89F7E9C104BC}" dt="2024-06-09T15:55:06.216" v="14021" actId="478"/>
          <ac:spMkLst>
            <pc:docMk/>
            <pc:sldMk cId="3591309632" sldId="355"/>
            <ac:spMk id="19" creationId="{827F3AF9-71AE-EA7D-272D-BBDA538FDB69}"/>
          </ac:spMkLst>
        </pc:spChg>
        <pc:spChg chg="add del mod">
          <ac:chgData name="Mohammad Umair" userId="150380d3-f12c-4727-8aac-b42d49546ff3" providerId="ADAL" clId="{5711F59D-5859-4EB7-9B1D-89F7E9C104BC}" dt="2024-06-09T15:55:11.963" v="14024" actId="478"/>
          <ac:spMkLst>
            <pc:docMk/>
            <pc:sldMk cId="3591309632" sldId="355"/>
            <ac:spMk id="21" creationId="{951C533E-A6D9-D2F5-8539-F86BE3CDD139}"/>
          </ac:spMkLst>
        </pc:spChg>
        <pc:spChg chg="add del mod">
          <ac:chgData name="Mohammad Umair" userId="150380d3-f12c-4727-8aac-b42d49546ff3" providerId="ADAL" clId="{5711F59D-5859-4EB7-9B1D-89F7E9C104BC}" dt="2024-06-09T15:55:14.825" v="14026" actId="478"/>
          <ac:spMkLst>
            <pc:docMk/>
            <pc:sldMk cId="3591309632" sldId="355"/>
            <ac:spMk id="22" creationId="{6793A52C-F025-7B79-B57D-FE2B709935BC}"/>
          </ac:spMkLst>
        </pc:spChg>
        <pc:spChg chg="add del mod">
          <ac:chgData name="Mohammad Umair" userId="150380d3-f12c-4727-8aac-b42d49546ff3" providerId="ADAL" clId="{5711F59D-5859-4EB7-9B1D-89F7E9C104BC}" dt="2024-06-09T15:55:13.597" v="14025" actId="478"/>
          <ac:spMkLst>
            <pc:docMk/>
            <pc:sldMk cId="3591309632" sldId="355"/>
            <ac:spMk id="23" creationId="{ACA0E5BC-01F9-4205-D673-1BF195666CBB}"/>
          </ac:spMkLst>
        </pc:spChg>
        <pc:spChg chg="add del mod">
          <ac:chgData name="Mohammad Umair" userId="150380d3-f12c-4727-8aac-b42d49546ff3" providerId="ADAL" clId="{5711F59D-5859-4EB7-9B1D-89F7E9C104BC}" dt="2024-06-09T15:55:17.354" v="14028" actId="478"/>
          <ac:spMkLst>
            <pc:docMk/>
            <pc:sldMk cId="3591309632" sldId="355"/>
            <ac:spMk id="24" creationId="{2A4BEEB6-ECA7-06D4-B481-3718CBCF5694}"/>
          </ac:spMkLst>
        </pc:spChg>
        <pc:spChg chg="add del mod">
          <ac:chgData name="Mohammad Umair" userId="150380d3-f12c-4727-8aac-b42d49546ff3" providerId="ADAL" clId="{5711F59D-5859-4EB7-9B1D-89F7E9C104BC}" dt="2024-06-09T15:55:16.258" v="14027" actId="478"/>
          <ac:spMkLst>
            <pc:docMk/>
            <pc:sldMk cId="3591309632" sldId="355"/>
            <ac:spMk id="25" creationId="{AEEDD09B-748B-4289-7C21-EBE0DA7C664D}"/>
          </ac:spMkLst>
        </pc:spChg>
        <pc:cxnChg chg="add del">
          <ac:chgData name="Mohammad Umair" userId="150380d3-f12c-4727-8aac-b42d49546ff3" providerId="ADAL" clId="{5711F59D-5859-4EB7-9B1D-89F7E9C104BC}" dt="2024-06-09T15:43:47.693" v="13218" actId="478"/>
          <ac:cxnSpMkLst>
            <pc:docMk/>
            <pc:sldMk cId="3591309632" sldId="355"/>
            <ac:cxnSpMk id="13" creationId="{1286D3C6-897E-FB34-5045-061E7D6B428B}"/>
          </ac:cxnSpMkLst>
        </pc:cxnChg>
        <pc:cxnChg chg="add del mod">
          <ac:chgData name="Mohammad Umair" userId="150380d3-f12c-4727-8aac-b42d49546ff3" providerId="ADAL" clId="{5711F59D-5859-4EB7-9B1D-89F7E9C104BC}" dt="2024-06-09T15:55:07.817" v="14022" actId="478"/>
          <ac:cxnSpMkLst>
            <pc:docMk/>
            <pc:sldMk cId="3591309632" sldId="355"/>
            <ac:cxnSpMk id="18" creationId="{1587F11E-8BAF-B7FC-6A4F-4C9555646556}"/>
          </ac:cxnSpMkLst>
        </pc:cxnChg>
      </pc:sldChg>
      <pc:sldChg chg="addSp delSp modSp add mod ord">
        <pc:chgData name="Mohammad Umair" userId="150380d3-f12c-4727-8aac-b42d49546ff3" providerId="ADAL" clId="{5711F59D-5859-4EB7-9B1D-89F7E9C104BC}" dt="2024-06-14T09:04:28.640" v="23958" actId="478"/>
        <pc:sldMkLst>
          <pc:docMk/>
          <pc:sldMk cId="1145190044" sldId="356"/>
        </pc:sldMkLst>
        <pc:spChg chg="add mod">
          <ac:chgData name="Mohammad Umair" userId="150380d3-f12c-4727-8aac-b42d49546ff3" providerId="ADAL" clId="{5711F59D-5859-4EB7-9B1D-89F7E9C104BC}" dt="2024-06-08T14:00:14.730" v="9688"/>
          <ac:spMkLst>
            <pc:docMk/>
            <pc:sldMk cId="1145190044" sldId="356"/>
            <ac:spMk id="2" creationId="{85FEC465-FD20-B261-F5D7-D5CAC857D112}"/>
          </ac:spMkLst>
        </pc:spChg>
        <pc:spChg chg="add del mod">
          <ac:chgData name="Mohammad Umair" userId="150380d3-f12c-4727-8aac-b42d49546ff3" providerId="ADAL" clId="{5711F59D-5859-4EB7-9B1D-89F7E9C104BC}" dt="2024-06-14T09:04:28.640" v="23958" actId="478"/>
          <ac:spMkLst>
            <pc:docMk/>
            <pc:sldMk cId="1145190044" sldId="356"/>
            <ac:spMk id="5" creationId="{00013E5E-926E-A684-2C63-B655E3F3371A}"/>
          </ac:spMkLst>
        </pc:spChg>
        <pc:spChg chg="del">
          <ac:chgData name="Mohammad Umair" userId="150380d3-f12c-4727-8aac-b42d49546ff3" providerId="ADAL" clId="{5711F59D-5859-4EB7-9B1D-89F7E9C104BC}" dt="2024-06-08T14:00:14.509" v="9687" actId="478"/>
          <ac:spMkLst>
            <pc:docMk/>
            <pc:sldMk cId="1145190044" sldId="356"/>
            <ac:spMk id="7" creationId="{992C1E9A-3DA5-0D53-69F5-A4DFF29FBAAF}"/>
          </ac:spMkLst>
        </pc:spChg>
        <pc:spChg chg="mod">
          <ac:chgData name="Mohammad Umair" userId="150380d3-f12c-4727-8aac-b42d49546ff3" providerId="ADAL" clId="{5711F59D-5859-4EB7-9B1D-89F7E9C104BC}" dt="2024-06-14T09:00:58.331" v="23863" actId="404"/>
          <ac:spMkLst>
            <pc:docMk/>
            <pc:sldMk cId="1145190044" sldId="356"/>
            <ac:spMk id="17" creationId="{2590D6CA-B1C9-858F-3948-8D01F9DB3765}"/>
          </ac:spMkLst>
        </pc:spChg>
        <pc:spChg chg="add del mod">
          <ac:chgData name="Mohammad Umair" userId="150380d3-f12c-4727-8aac-b42d49546ff3" providerId="ADAL" clId="{5711F59D-5859-4EB7-9B1D-89F7E9C104BC}" dt="2024-06-14T09:04:22.768" v="23957" actId="478"/>
          <ac:spMkLst>
            <pc:docMk/>
            <pc:sldMk cId="1145190044" sldId="356"/>
            <ac:spMk id="18" creationId="{0F5ADDCC-EBA7-0B7F-7218-92A9D2C38D55}"/>
          </ac:spMkLst>
        </pc:spChg>
        <pc:spChg chg="mod">
          <ac:chgData name="Mohammad Umair" userId="150380d3-f12c-4727-8aac-b42d49546ff3" providerId="ADAL" clId="{5711F59D-5859-4EB7-9B1D-89F7E9C104BC}" dt="2024-06-14T09:02:52.261" v="23940" actId="1076"/>
          <ac:spMkLst>
            <pc:docMk/>
            <pc:sldMk cId="1145190044" sldId="356"/>
            <ac:spMk id="21" creationId="{E67F8233-CD29-8908-5460-F86623922A25}"/>
          </ac:spMkLst>
        </pc:spChg>
        <pc:picChg chg="add mod">
          <ac:chgData name="Mohammad Umair" userId="150380d3-f12c-4727-8aac-b42d49546ff3" providerId="ADAL" clId="{5711F59D-5859-4EB7-9B1D-89F7E9C104BC}" dt="2024-06-10T09:50:22.482" v="16520"/>
          <ac:picMkLst>
            <pc:docMk/>
            <pc:sldMk cId="1145190044" sldId="356"/>
            <ac:picMk id="3" creationId="{CD188351-3194-419E-7116-9EDEB3EAF5D1}"/>
          </ac:picMkLst>
        </pc:picChg>
        <pc:picChg chg="add mod">
          <ac:chgData name="Mohammad Umair" userId="150380d3-f12c-4727-8aac-b42d49546ff3" providerId="ADAL" clId="{5711F59D-5859-4EB7-9B1D-89F7E9C104BC}" dt="2024-06-14T08:39:54.436" v="23580"/>
          <ac:picMkLst>
            <pc:docMk/>
            <pc:sldMk cId="1145190044" sldId="356"/>
            <ac:picMk id="4" creationId="{6DED6A43-9CC7-97D2-59F6-7CE78E27594E}"/>
          </ac:picMkLst>
        </pc:picChg>
        <pc:picChg chg="del">
          <ac:chgData name="Mohammad Umair" userId="150380d3-f12c-4727-8aac-b42d49546ff3" providerId="ADAL" clId="{5711F59D-5859-4EB7-9B1D-89F7E9C104BC}" dt="2024-06-14T08:39:40.057" v="23579" actId="478"/>
          <ac:picMkLst>
            <pc:docMk/>
            <pc:sldMk cId="1145190044" sldId="356"/>
            <ac:picMk id="7173" creationId="{A1CF309C-3BE4-376F-BEDC-F9CE0901DA22}"/>
          </ac:picMkLst>
        </pc:picChg>
      </pc:sldChg>
      <pc:sldChg chg="addSp delSp modSp add del mod">
        <pc:chgData name="Mohammad Umair" userId="150380d3-f12c-4727-8aac-b42d49546ff3" providerId="ADAL" clId="{5711F59D-5859-4EB7-9B1D-89F7E9C104BC}" dt="2024-06-14T09:04:02.759" v="23953" actId="47"/>
        <pc:sldMkLst>
          <pc:docMk/>
          <pc:sldMk cId="1119050693" sldId="357"/>
        </pc:sldMkLst>
        <pc:spChg chg="add mod">
          <ac:chgData name="Mohammad Umair" userId="150380d3-f12c-4727-8aac-b42d49546ff3" providerId="ADAL" clId="{5711F59D-5859-4EB7-9B1D-89F7E9C104BC}" dt="2024-06-08T14:02:07.745" v="9717" actId="207"/>
          <ac:spMkLst>
            <pc:docMk/>
            <pc:sldMk cId="1119050693" sldId="357"/>
            <ac:spMk id="3" creationId="{1E4E6653-43AF-FCCE-B01E-7B32C9B8B9B1}"/>
          </ac:spMkLst>
        </pc:spChg>
        <pc:picChg chg="add mod">
          <ac:chgData name="Mohammad Umair" userId="150380d3-f12c-4727-8aac-b42d49546ff3" providerId="ADAL" clId="{5711F59D-5859-4EB7-9B1D-89F7E9C104BC}" dt="2024-06-10T09:50:20.582" v="16519"/>
          <ac:picMkLst>
            <pc:docMk/>
            <pc:sldMk cId="1119050693" sldId="357"/>
            <ac:picMk id="4" creationId="{A7AA6514-E2B7-B16F-6C6F-8852EE2BF99F}"/>
          </ac:picMkLst>
        </pc:picChg>
        <pc:picChg chg="add mod">
          <ac:chgData name="Mohammad Umair" userId="150380d3-f12c-4727-8aac-b42d49546ff3" providerId="ADAL" clId="{5711F59D-5859-4EB7-9B1D-89F7E9C104BC}" dt="2024-06-14T08:39:58.547" v="23582"/>
          <ac:picMkLst>
            <pc:docMk/>
            <pc:sldMk cId="1119050693" sldId="357"/>
            <ac:picMk id="5" creationId="{EE285D81-E486-93F5-7298-31FBAF48BAC7}"/>
          </ac:picMkLst>
        </pc:picChg>
        <pc:picChg chg="del">
          <ac:chgData name="Mohammad Umair" userId="150380d3-f12c-4727-8aac-b42d49546ff3" providerId="ADAL" clId="{5711F59D-5859-4EB7-9B1D-89F7E9C104BC}" dt="2024-06-14T08:39:58.265" v="23581" actId="478"/>
          <ac:picMkLst>
            <pc:docMk/>
            <pc:sldMk cId="1119050693" sldId="357"/>
            <ac:picMk id="7173" creationId="{A1CF309C-3BE4-376F-BEDC-F9CE0901DA22}"/>
          </ac:picMkLst>
        </pc:picChg>
      </pc:sldChg>
      <pc:sldChg chg="addSp delSp modSp add mod">
        <pc:chgData name="Mohammad Umair" userId="150380d3-f12c-4727-8aac-b42d49546ff3" providerId="ADAL" clId="{5711F59D-5859-4EB7-9B1D-89F7E9C104BC}" dt="2024-06-14T08:43:59.121" v="23614" actId="20577"/>
        <pc:sldMkLst>
          <pc:docMk/>
          <pc:sldMk cId="4052370393" sldId="358"/>
        </pc:sldMkLst>
        <pc:spChg chg="mod">
          <ac:chgData name="Mohammad Umair" userId="150380d3-f12c-4727-8aac-b42d49546ff3" providerId="ADAL" clId="{5711F59D-5859-4EB7-9B1D-89F7E9C104BC}" dt="2024-06-14T08:43:59.121" v="23614" actId="20577"/>
          <ac:spMkLst>
            <pc:docMk/>
            <pc:sldMk cId="4052370393" sldId="358"/>
            <ac:spMk id="2" creationId="{143490C8-759F-AAB0-AAE9-E9E549FE617F}"/>
          </ac:spMkLst>
        </pc:spChg>
        <pc:picChg chg="add mod">
          <ac:chgData name="Mohammad Umair" userId="150380d3-f12c-4727-8aac-b42d49546ff3" providerId="ADAL" clId="{5711F59D-5859-4EB7-9B1D-89F7E9C104BC}" dt="2024-06-10T09:50:28.855" v="16521"/>
          <ac:picMkLst>
            <pc:docMk/>
            <pc:sldMk cId="4052370393" sldId="358"/>
            <ac:picMk id="3" creationId="{77367DA8-145B-3A97-97E2-E68B264B20EF}"/>
          </ac:picMkLst>
        </pc:picChg>
        <pc:picChg chg="add mod">
          <ac:chgData name="Mohammad Umair" userId="150380d3-f12c-4727-8aac-b42d49546ff3" providerId="ADAL" clId="{5711F59D-5859-4EB7-9B1D-89F7E9C104BC}" dt="2024-06-14T08:39:10.231" v="23578" actId="14826"/>
          <ac:picMkLst>
            <pc:docMk/>
            <pc:sldMk cId="4052370393" sldId="358"/>
            <ac:picMk id="4" creationId="{2058B589-5F0E-AEC7-60D2-38E73657543E}"/>
          </ac:picMkLst>
        </pc:picChg>
        <pc:picChg chg="del mod">
          <ac:chgData name="Mohammad Umair" userId="150380d3-f12c-4727-8aac-b42d49546ff3" providerId="ADAL" clId="{5711F59D-5859-4EB7-9B1D-89F7E9C104BC}" dt="2024-06-14T08:38:36.749" v="23576" actId="478"/>
          <ac:picMkLst>
            <pc:docMk/>
            <pc:sldMk cId="4052370393" sldId="358"/>
            <ac:picMk id="7173" creationId="{A1CF309C-3BE4-376F-BEDC-F9CE0901DA22}"/>
          </ac:picMkLst>
        </pc:picChg>
      </pc:sldChg>
      <pc:sldChg chg="addSp modSp add del">
        <pc:chgData name="Mohammad Umair" userId="150380d3-f12c-4727-8aac-b42d49546ff3" providerId="ADAL" clId="{5711F59D-5859-4EB7-9B1D-89F7E9C104BC}" dt="2024-06-14T09:04:02.759" v="23953" actId="47"/>
        <pc:sldMkLst>
          <pc:docMk/>
          <pc:sldMk cId="396128187" sldId="359"/>
        </pc:sldMkLst>
        <pc:picChg chg="add mod">
          <ac:chgData name="Mohammad Umair" userId="150380d3-f12c-4727-8aac-b42d49546ff3" providerId="ADAL" clId="{5711F59D-5859-4EB7-9B1D-89F7E9C104BC}" dt="2024-06-10T09:50:18.994" v="16518"/>
          <ac:picMkLst>
            <pc:docMk/>
            <pc:sldMk cId="396128187" sldId="359"/>
            <ac:picMk id="4" creationId="{E1B6B756-F86C-69DD-A237-5342D9235B48}"/>
          </ac:picMkLst>
        </pc:picChg>
        <pc:picChg chg="mod">
          <ac:chgData name="Mohammad Umair" userId="150380d3-f12c-4727-8aac-b42d49546ff3" providerId="ADAL" clId="{5711F59D-5859-4EB7-9B1D-89F7E9C104BC}" dt="2024-06-08T14:03:52.718" v="9721" actId="14826"/>
          <ac:picMkLst>
            <pc:docMk/>
            <pc:sldMk cId="396128187" sldId="359"/>
            <ac:picMk id="7173" creationId="{A1CF309C-3BE4-376F-BEDC-F9CE0901DA22}"/>
          </ac:picMkLst>
        </pc:picChg>
      </pc:sldChg>
      <pc:sldChg chg="addSp delSp modSp add mod ord">
        <pc:chgData name="Mohammad Umair" userId="150380d3-f12c-4727-8aac-b42d49546ff3" providerId="ADAL" clId="{5711F59D-5859-4EB7-9B1D-89F7E9C104BC}" dt="2024-06-16T20:54:29.928" v="25333" actId="478"/>
        <pc:sldMkLst>
          <pc:docMk/>
          <pc:sldMk cId="634287108" sldId="360"/>
        </pc:sldMkLst>
        <pc:spChg chg="add del mod">
          <ac:chgData name="Mohammad Umair" userId="150380d3-f12c-4727-8aac-b42d49546ff3" providerId="ADAL" clId="{5711F59D-5859-4EB7-9B1D-89F7E9C104BC}" dt="2024-06-08T14:13:00.065" v="9836" actId="478"/>
          <ac:spMkLst>
            <pc:docMk/>
            <pc:sldMk cId="634287108" sldId="360"/>
            <ac:spMk id="2" creationId="{36DAD8C1-9AEA-AFF3-D0E0-E67D7DA2C06D}"/>
          </ac:spMkLst>
        </pc:spChg>
        <pc:spChg chg="add del mod">
          <ac:chgData name="Mohammad Umair" userId="150380d3-f12c-4727-8aac-b42d49546ff3" providerId="ADAL" clId="{5711F59D-5859-4EB7-9B1D-89F7E9C104BC}" dt="2024-06-16T20:54:17.995" v="25325" actId="478"/>
          <ac:spMkLst>
            <pc:docMk/>
            <pc:sldMk cId="634287108" sldId="360"/>
            <ac:spMk id="3" creationId="{2FBD9E16-37EE-A654-7F65-0CADA1D42589}"/>
          </ac:spMkLst>
        </pc:spChg>
        <pc:spChg chg="add del mod">
          <ac:chgData name="Mohammad Umair" userId="150380d3-f12c-4727-8aac-b42d49546ff3" providerId="ADAL" clId="{5711F59D-5859-4EB7-9B1D-89F7E9C104BC}" dt="2024-06-16T20:54:16.080" v="25324" actId="478"/>
          <ac:spMkLst>
            <pc:docMk/>
            <pc:sldMk cId="634287108" sldId="360"/>
            <ac:spMk id="4" creationId="{9BEFEEB8-30B4-CE98-AF74-281C4E9CDBE7}"/>
          </ac:spMkLst>
        </pc:spChg>
        <pc:spChg chg="del mod">
          <ac:chgData name="Mohammad Umair" userId="150380d3-f12c-4727-8aac-b42d49546ff3" providerId="ADAL" clId="{5711F59D-5859-4EB7-9B1D-89F7E9C104BC}" dt="2024-06-16T20:54:11.211" v="25322" actId="478"/>
          <ac:spMkLst>
            <pc:docMk/>
            <pc:sldMk cId="634287108" sldId="360"/>
            <ac:spMk id="5" creationId="{6A1C55CB-55CA-3A53-A524-5A2746466B74}"/>
          </ac:spMkLst>
        </pc:spChg>
        <pc:spChg chg="del">
          <ac:chgData name="Mohammad Umair" userId="150380d3-f12c-4727-8aac-b42d49546ff3" providerId="ADAL" clId="{5711F59D-5859-4EB7-9B1D-89F7E9C104BC}" dt="2024-06-08T14:07:20.576" v="9779" actId="478"/>
          <ac:spMkLst>
            <pc:docMk/>
            <pc:sldMk cId="634287108" sldId="360"/>
            <ac:spMk id="6" creationId="{2FF6AE87-9B1D-AC2A-DA14-944825A13F0F}"/>
          </ac:spMkLst>
        </pc:spChg>
        <pc:spChg chg="add del mod">
          <ac:chgData name="Mohammad Umair" userId="150380d3-f12c-4727-8aac-b42d49546ff3" providerId="ADAL" clId="{5711F59D-5859-4EB7-9B1D-89F7E9C104BC}" dt="2024-06-16T20:54:23.005" v="25328" actId="478"/>
          <ac:spMkLst>
            <pc:docMk/>
            <pc:sldMk cId="634287108" sldId="360"/>
            <ac:spMk id="7" creationId="{43255D98-6CF8-6651-01C2-5394CC148117}"/>
          </ac:spMkLst>
        </pc:spChg>
        <pc:spChg chg="mod">
          <ac:chgData name="Mohammad Umair" userId="150380d3-f12c-4727-8aac-b42d49546ff3" providerId="ADAL" clId="{5711F59D-5859-4EB7-9B1D-89F7E9C104BC}" dt="2024-06-08T14:07:13.886" v="9778" actId="14100"/>
          <ac:spMkLst>
            <pc:docMk/>
            <pc:sldMk cId="634287108" sldId="360"/>
            <ac:spMk id="8" creationId="{C1FF7E85-A8DA-D46A-E92C-6AD35A3EE6BD}"/>
          </ac:spMkLst>
        </pc:spChg>
        <pc:spChg chg="mod">
          <ac:chgData name="Mohammad Umair" userId="150380d3-f12c-4727-8aac-b42d49546ff3" providerId="ADAL" clId="{5711F59D-5859-4EB7-9B1D-89F7E9C104BC}" dt="2024-06-08T14:07:00.279" v="9768" actId="20577"/>
          <ac:spMkLst>
            <pc:docMk/>
            <pc:sldMk cId="634287108" sldId="360"/>
            <ac:spMk id="9" creationId="{8FEEDBB0-DF78-993E-29B6-4834FC9A191F}"/>
          </ac:spMkLst>
        </pc:spChg>
        <pc:spChg chg="add del mod">
          <ac:chgData name="Mohammad Umair" userId="150380d3-f12c-4727-8aac-b42d49546ff3" providerId="ADAL" clId="{5711F59D-5859-4EB7-9B1D-89F7E9C104BC}" dt="2024-06-16T20:54:19.692" v="25326" actId="478"/>
          <ac:spMkLst>
            <pc:docMk/>
            <pc:sldMk cId="634287108" sldId="360"/>
            <ac:spMk id="10" creationId="{072AA7D6-509A-6182-096B-376E06D3D05C}"/>
          </ac:spMkLst>
        </pc:spChg>
        <pc:spChg chg="del">
          <ac:chgData name="Mohammad Umair" userId="150380d3-f12c-4727-8aac-b42d49546ff3" providerId="ADAL" clId="{5711F59D-5859-4EB7-9B1D-89F7E9C104BC}" dt="2024-06-08T14:07:23.057" v="9780" actId="478"/>
          <ac:spMkLst>
            <pc:docMk/>
            <pc:sldMk cId="634287108" sldId="360"/>
            <ac:spMk id="11" creationId="{044521AF-4F33-8144-61D7-496878772081}"/>
          </ac:spMkLst>
        </pc:spChg>
        <pc:spChg chg="del">
          <ac:chgData name="Mohammad Umair" userId="150380d3-f12c-4727-8aac-b42d49546ff3" providerId="ADAL" clId="{5711F59D-5859-4EB7-9B1D-89F7E9C104BC}" dt="2024-06-08T14:07:24.849" v="9781" actId="478"/>
          <ac:spMkLst>
            <pc:docMk/>
            <pc:sldMk cId="634287108" sldId="360"/>
            <ac:spMk id="12" creationId="{5273D677-8296-0241-90B7-5AED868369D0}"/>
          </ac:spMkLst>
        </pc:spChg>
        <pc:spChg chg="add del mod">
          <ac:chgData name="Mohammad Umair" userId="150380d3-f12c-4727-8aac-b42d49546ff3" providerId="ADAL" clId="{5711F59D-5859-4EB7-9B1D-89F7E9C104BC}" dt="2024-06-16T20:54:21.262" v="25327" actId="478"/>
          <ac:spMkLst>
            <pc:docMk/>
            <pc:sldMk cId="634287108" sldId="360"/>
            <ac:spMk id="13" creationId="{8EB04C73-3ECA-9286-BC09-DAFCDF2DC7CE}"/>
          </ac:spMkLst>
        </pc:spChg>
        <pc:spChg chg="del">
          <ac:chgData name="Mohammad Umair" userId="150380d3-f12c-4727-8aac-b42d49546ff3" providerId="ADAL" clId="{5711F59D-5859-4EB7-9B1D-89F7E9C104BC}" dt="2024-06-08T14:07:26.417" v="9782" actId="478"/>
          <ac:spMkLst>
            <pc:docMk/>
            <pc:sldMk cId="634287108" sldId="360"/>
            <ac:spMk id="14" creationId="{9E12B5EB-5398-6747-0D68-FD3F4A940DB9}"/>
          </ac:spMkLst>
        </pc:spChg>
        <pc:spChg chg="del mod">
          <ac:chgData name="Mohammad Umair" userId="150380d3-f12c-4727-8aac-b42d49546ff3" providerId="ADAL" clId="{5711F59D-5859-4EB7-9B1D-89F7E9C104BC}" dt="2024-06-16T20:54:13.054" v="25323" actId="478"/>
          <ac:spMkLst>
            <pc:docMk/>
            <pc:sldMk cId="634287108" sldId="360"/>
            <ac:spMk id="15" creationId="{FE2FA8AB-2D58-D073-A062-E0686A87D7A1}"/>
          </ac:spMkLst>
        </pc:spChg>
        <pc:spChg chg="del mod">
          <ac:chgData name="Mohammad Umair" userId="150380d3-f12c-4727-8aac-b42d49546ff3" providerId="ADAL" clId="{5711F59D-5859-4EB7-9B1D-89F7E9C104BC}" dt="2024-06-16T20:54:29.928" v="25333" actId="478"/>
          <ac:spMkLst>
            <pc:docMk/>
            <pc:sldMk cId="634287108" sldId="360"/>
            <ac:spMk id="16" creationId="{A25609BC-1FF2-D540-5785-6312D7EFEDE5}"/>
          </ac:spMkLst>
        </pc:spChg>
        <pc:spChg chg="add del mod">
          <ac:chgData name="Mohammad Umair" userId="150380d3-f12c-4727-8aac-b42d49546ff3" providerId="ADAL" clId="{5711F59D-5859-4EB7-9B1D-89F7E9C104BC}" dt="2024-06-16T20:54:24.998" v="25329" actId="478"/>
          <ac:spMkLst>
            <pc:docMk/>
            <pc:sldMk cId="634287108" sldId="360"/>
            <ac:spMk id="17" creationId="{795A49FC-99F1-928F-9898-E1A0E07AB67A}"/>
          </ac:spMkLst>
        </pc:spChg>
        <pc:spChg chg="add del mod">
          <ac:chgData name="Mohammad Umair" userId="150380d3-f12c-4727-8aac-b42d49546ff3" providerId="ADAL" clId="{5711F59D-5859-4EB7-9B1D-89F7E9C104BC}" dt="2024-06-16T20:54:26.568" v="25330" actId="478"/>
          <ac:spMkLst>
            <pc:docMk/>
            <pc:sldMk cId="634287108" sldId="360"/>
            <ac:spMk id="18" creationId="{D12CCBC4-1130-00B9-B973-0846C281B97B}"/>
          </ac:spMkLst>
        </pc:spChg>
        <pc:spChg chg="add del mod">
          <ac:chgData name="Mohammad Umair" userId="150380d3-f12c-4727-8aac-b42d49546ff3" providerId="ADAL" clId="{5711F59D-5859-4EB7-9B1D-89F7E9C104BC}" dt="2024-06-16T20:54:28.782" v="25332" actId="478"/>
          <ac:spMkLst>
            <pc:docMk/>
            <pc:sldMk cId="634287108" sldId="360"/>
            <ac:spMk id="20" creationId="{52AF034E-5FCB-38FD-8B5C-5CD5E2DD9AFB}"/>
          </ac:spMkLst>
        </pc:spChg>
        <pc:spChg chg="add del mod">
          <ac:chgData name="Mohammad Umair" userId="150380d3-f12c-4727-8aac-b42d49546ff3" providerId="ADAL" clId="{5711F59D-5859-4EB7-9B1D-89F7E9C104BC}" dt="2024-06-16T20:54:27.746" v="25331" actId="478"/>
          <ac:spMkLst>
            <pc:docMk/>
            <pc:sldMk cId="634287108" sldId="360"/>
            <ac:spMk id="21" creationId="{3ADD02E2-2676-B446-80A3-17DEDE6EF375}"/>
          </ac:spMkLst>
        </pc:spChg>
      </pc:sldChg>
      <pc:sldChg chg="addSp delSp modSp add mod ord">
        <pc:chgData name="Mohammad Umair" userId="150380d3-f12c-4727-8aac-b42d49546ff3" providerId="ADAL" clId="{5711F59D-5859-4EB7-9B1D-89F7E9C104BC}" dt="2024-06-14T10:41:44.288" v="24023" actId="478"/>
        <pc:sldMkLst>
          <pc:docMk/>
          <pc:sldMk cId="1915772432" sldId="361"/>
        </pc:sldMkLst>
        <pc:spChg chg="del">
          <ac:chgData name="Mohammad Umair" userId="150380d3-f12c-4727-8aac-b42d49546ff3" providerId="ADAL" clId="{5711F59D-5859-4EB7-9B1D-89F7E9C104BC}" dt="2024-06-08T14:25:00.128" v="10296" actId="478"/>
          <ac:spMkLst>
            <pc:docMk/>
            <pc:sldMk cId="1915772432" sldId="361"/>
            <ac:spMk id="2" creationId="{85FEC465-FD20-B261-F5D7-D5CAC857D112}"/>
          </ac:spMkLst>
        </pc:spChg>
        <pc:spChg chg="del mod ord">
          <ac:chgData name="Mohammad Umair" userId="150380d3-f12c-4727-8aac-b42d49546ff3" providerId="ADAL" clId="{5711F59D-5859-4EB7-9B1D-89F7E9C104BC}" dt="2024-06-14T10:41:09.260" v="24014" actId="478"/>
          <ac:spMkLst>
            <pc:docMk/>
            <pc:sldMk cId="1915772432" sldId="361"/>
            <ac:spMk id="3" creationId="{1E4E6653-43AF-FCCE-B01E-7B32C9B8B9B1}"/>
          </ac:spMkLst>
        </pc:spChg>
        <pc:spChg chg="add mod">
          <ac:chgData name="Mohammad Umair" userId="150380d3-f12c-4727-8aac-b42d49546ff3" providerId="ADAL" clId="{5711F59D-5859-4EB7-9B1D-89F7E9C104BC}" dt="2024-06-08T14:25:00.350" v="10297"/>
          <ac:spMkLst>
            <pc:docMk/>
            <pc:sldMk cId="1915772432" sldId="361"/>
            <ac:spMk id="4" creationId="{E4626BED-67C8-59D7-1BBE-31ABB4DD5354}"/>
          </ac:spMkLst>
        </pc:spChg>
        <pc:spChg chg="add del mod">
          <ac:chgData name="Mohammad Umair" userId="150380d3-f12c-4727-8aac-b42d49546ff3" providerId="ADAL" clId="{5711F59D-5859-4EB7-9B1D-89F7E9C104BC}" dt="2024-06-14T10:41:04.899" v="24011" actId="478"/>
          <ac:spMkLst>
            <pc:docMk/>
            <pc:sldMk cId="1915772432" sldId="361"/>
            <ac:spMk id="5" creationId="{D2A311F0-7DF2-32F8-FED1-E8BB99DA601F}"/>
          </ac:spMkLst>
        </pc:spChg>
        <pc:spChg chg="add del mod">
          <ac:chgData name="Mohammad Umair" userId="150380d3-f12c-4727-8aac-b42d49546ff3" providerId="ADAL" clId="{5711F59D-5859-4EB7-9B1D-89F7E9C104BC}" dt="2024-06-14T10:41:10.974" v="24015" actId="478"/>
          <ac:spMkLst>
            <pc:docMk/>
            <pc:sldMk cId="1915772432" sldId="361"/>
            <ac:spMk id="6" creationId="{95598893-7AEC-8560-3FA7-B6A243ADB100}"/>
          </ac:spMkLst>
        </pc:spChg>
        <pc:spChg chg="add del mod">
          <ac:chgData name="Mohammad Umair" userId="150380d3-f12c-4727-8aac-b42d49546ff3" providerId="ADAL" clId="{5711F59D-5859-4EB7-9B1D-89F7E9C104BC}" dt="2024-06-14T10:41:12.120" v="24016" actId="478"/>
          <ac:spMkLst>
            <pc:docMk/>
            <pc:sldMk cId="1915772432" sldId="361"/>
            <ac:spMk id="7" creationId="{DA294274-87A9-9BEC-87A9-0BD58516E4D0}"/>
          </ac:spMkLst>
        </pc:spChg>
        <pc:spChg chg="mod">
          <ac:chgData name="Mohammad Umair" userId="150380d3-f12c-4727-8aac-b42d49546ff3" providerId="ADAL" clId="{5711F59D-5859-4EB7-9B1D-89F7E9C104BC}" dt="2024-06-08T14:46:33.748" v="10553" actId="404"/>
          <ac:spMkLst>
            <pc:docMk/>
            <pc:sldMk cId="1915772432" sldId="361"/>
            <ac:spMk id="17" creationId="{2590D6CA-B1C9-858F-3948-8D01F9DB3765}"/>
          </ac:spMkLst>
        </pc:spChg>
        <pc:spChg chg="del mod">
          <ac:chgData name="Mohammad Umair" userId="150380d3-f12c-4727-8aac-b42d49546ff3" providerId="ADAL" clId="{5711F59D-5859-4EB7-9B1D-89F7E9C104BC}" dt="2024-06-14T10:41:06.483" v="24012" actId="478"/>
          <ac:spMkLst>
            <pc:docMk/>
            <pc:sldMk cId="1915772432" sldId="361"/>
            <ac:spMk id="18" creationId="{0F5ADDCC-EBA7-0B7F-7218-92A9D2C38D55}"/>
          </ac:spMkLst>
        </pc:spChg>
        <pc:spChg chg="del">
          <ac:chgData name="Mohammad Umair" userId="150380d3-f12c-4727-8aac-b42d49546ff3" providerId="ADAL" clId="{5711F59D-5859-4EB7-9B1D-89F7E9C104BC}" dt="2024-06-08T14:35:29.357" v="10459" actId="478"/>
          <ac:spMkLst>
            <pc:docMk/>
            <pc:sldMk cId="1915772432" sldId="361"/>
            <ac:spMk id="20" creationId="{6433FEC2-E413-F7BB-F646-E416BE10F6F1}"/>
          </ac:spMkLst>
        </pc:spChg>
        <pc:spChg chg="del mod">
          <ac:chgData name="Mohammad Umair" userId="150380d3-f12c-4727-8aac-b42d49546ff3" providerId="ADAL" clId="{5711F59D-5859-4EB7-9B1D-89F7E9C104BC}" dt="2024-06-14T10:41:07.832" v="24013" actId="478"/>
          <ac:spMkLst>
            <pc:docMk/>
            <pc:sldMk cId="1915772432" sldId="361"/>
            <ac:spMk id="21" creationId="{E67F8233-CD29-8908-5460-F86623922A25}"/>
          </ac:spMkLst>
        </pc:spChg>
        <pc:picChg chg="add del mod">
          <ac:chgData name="Mohammad Umair" userId="150380d3-f12c-4727-8aac-b42d49546ff3" providerId="ADAL" clId="{5711F59D-5859-4EB7-9B1D-89F7E9C104BC}" dt="2024-06-14T10:41:44.288" v="24023" actId="478"/>
          <ac:picMkLst>
            <pc:docMk/>
            <pc:sldMk cId="1915772432" sldId="361"/>
            <ac:picMk id="2" creationId="{4D460DF1-350E-1230-1088-5BAD60AF30F5}"/>
          </ac:picMkLst>
        </pc:picChg>
        <pc:picChg chg="add mod">
          <ac:chgData name="Mohammad Umair" userId="150380d3-f12c-4727-8aac-b42d49546ff3" providerId="ADAL" clId="{5711F59D-5859-4EB7-9B1D-89F7E9C104BC}" dt="2024-06-10T09:50:07.973" v="16517"/>
          <ac:picMkLst>
            <pc:docMk/>
            <pc:sldMk cId="1915772432" sldId="361"/>
            <ac:picMk id="8" creationId="{4C5333C9-AA80-6820-7AF2-E4624196EFF5}"/>
          </ac:picMkLst>
        </pc:picChg>
        <pc:picChg chg="del">
          <ac:chgData name="Mohammad Umair" userId="150380d3-f12c-4727-8aac-b42d49546ff3" providerId="ADAL" clId="{5711F59D-5859-4EB7-9B1D-89F7E9C104BC}" dt="2024-06-08T14:35:25.935" v="10458" actId="478"/>
          <ac:picMkLst>
            <pc:docMk/>
            <pc:sldMk cId="1915772432" sldId="361"/>
            <ac:picMk id="7173" creationId="{A1CF309C-3BE4-376F-BEDC-F9CE0901DA22}"/>
          </ac:picMkLst>
        </pc:picChg>
        <pc:picChg chg="add del mod">
          <ac:chgData name="Mohammad Umair" userId="150380d3-f12c-4727-8aac-b42d49546ff3" providerId="ADAL" clId="{5711F59D-5859-4EB7-9B1D-89F7E9C104BC}" dt="2024-06-14T10:39:42.809" v="24003" actId="478"/>
          <ac:picMkLst>
            <pc:docMk/>
            <pc:sldMk cId="1915772432" sldId="361"/>
            <ac:picMk id="9218" creationId="{14ACECC8-BEB5-A4DE-5055-75AD0F953588}"/>
          </ac:picMkLst>
        </pc:picChg>
      </pc:sldChg>
      <pc:sldChg chg="modSp add del mod">
        <pc:chgData name="Mohammad Umair" userId="150380d3-f12c-4727-8aac-b42d49546ff3" providerId="ADAL" clId="{5711F59D-5859-4EB7-9B1D-89F7E9C104BC}" dt="2024-06-08T14:57:59.625" v="10999" actId="47"/>
        <pc:sldMkLst>
          <pc:docMk/>
          <pc:sldMk cId="1559337830" sldId="362"/>
        </pc:sldMkLst>
        <pc:spChg chg="mod">
          <ac:chgData name="Mohammad Umair" userId="150380d3-f12c-4727-8aac-b42d49546ff3" providerId="ADAL" clId="{5711F59D-5859-4EB7-9B1D-89F7E9C104BC}" dt="2024-06-08T14:56:47.741" v="10991" actId="207"/>
          <ac:spMkLst>
            <pc:docMk/>
            <pc:sldMk cId="1559337830" sldId="362"/>
            <ac:spMk id="5" creationId="{D2A311F0-7DF2-32F8-FED1-E8BB99DA601F}"/>
          </ac:spMkLst>
        </pc:spChg>
        <pc:spChg chg="mod">
          <ac:chgData name="Mohammad Umair" userId="150380d3-f12c-4727-8aac-b42d49546ff3" providerId="ADAL" clId="{5711F59D-5859-4EB7-9B1D-89F7E9C104BC}" dt="2024-06-08T14:56:14.465" v="10990" actId="207"/>
          <ac:spMkLst>
            <pc:docMk/>
            <pc:sldMk cId="1559337830" sldId="362"/>
            <ac:spMk id="7" creationId="{DA294274-87A9-9BEC-87A9-0BD58516E4D0}"/>
          </ac:spMkLst>
        </pc:spChg>
        <pc:picChg chg="mod">
          <ac:chgData name="Mohammad Umair" userId="150380d3-f12c-4727-8aac-b42d49546ff3" providerId="ADAL" clId="{5711F59D-5859-4EB7-9B1D-89F7E9C104BC}" dt="2024-06-08T14:55:49.269" v="10989" actId="14826"/>
          <ac:picMkLst>
            <pc:docMk/>
            <pc:sldMk cId="1559337830" sldId="362"/>
            <ac:picMk id="9218" creationId="{14ACECC8-BEB5-A4DE-5055-75AD0F953588}"/>
          </ac:picMkLst>
        </pc:picChg>
      </pc:sldChg>
      <pc:sldChg chg="addSp modSp add mod">
        <pc:chgData name="Mohammad Umair" userId="150380d3-f12c-4727-8aac-b42d49546ff3" providerId="ADAL" clId="{5711F59D-5859-4EB7-9B1D-89F7E9C104BC}" dt="2024-06-14T10:42:26.533" v="24028" actId="14826"/>
        <pc:sldMkLst>
          <pc:docMk/>
          <pc:sldMk cId="3226567620" sldId="363"/>
        </pc:sldMkLst>
        <pc:spChg chg="mod">
          <ac:chgData name="Mohammad Umair" userId="150380d3-f12c-4727-8aac-b42d49546ff3" providerId="ADAL" clId="{5711F59D-5859-4EB7-9B1D-89F7E9C104BC}" dt="2024-06-14T10:39:26.885" v="23962" actId="1076"/>
          <ac:spMkLst>
            <pc:docMk/>
            <pc:sldMk cId="3226567620" sldId="363"/>
            <ac:spMk id="3" creationId="{1E4E6653-43AF-FCCE-B01E-7B32C9B8B9B1}"/>
          </ac:spMkLst>
        </pc:spChg>
        <pc:spChg chg="mod">
          <ac:chgData name="Mohammad Umair" userId="150380d3-f12c-4727-8aac-b42d49546ff3" providerId="ADAL" clId="{5711F59D-5859-4EB7-9B1D-89F7E9C104BC}" dt="2024-06-09T12:49:26.694" v="11054" actId="20577"/>
          <ac:spMkLst>
            <pc:docMk/>
            <pc:sldMk cId="3226567620" sldId="363"/>
            <ac:spMk id="5" creationId="{D2A311F0-7DF2-32F8-FED1-E8BB99DA601F}"/>
          </ac:spMkLst>
        </pc:spChg>
        <pc:picChg chg="add mod">
          <ac:chgData name="Mohammad Umair" userId="150380d3-f12c-4727-8aac-b42d49546ff3" providerId="ADAL" clId="{5711F59D-5859-4EB7-9B1D-89F7E9C104BC}" dt="2024-06-10T09:50:04.584" v="16516"/>
          <ac:picMkLst>
            <pc:docMk/>
            <pc:sldMk cId="3226567620" sldId="363"/>
            <ac:picMk id="2" creationId="{87285F60-297E-F181-0F89-01EDD652FB6C}"/>
          </ac:picMkLst>
        </pc:picChg>
        <pc:picChg chg="mod">
          <ac:chgData name="Mohammad Umair" userId="150380d3-f12c-4727-8aac-b42d49546ff3" providerId="ADAL" clId="{5711F59D-5859-4EB7-9B1D-89F7E9C104BC}" dt="2024-06-14T10:42:26.533" v="24028" actId="14826"/>
          <ac:picMkLst>
            <pc:docMk/>
            <pc:sldMk cId="3226567620" sldId="363"/>
            <ac:picMk id="9218" creationId="{14ACECC8-BEB5-A4DE-5055-75AD0F953588}"/>
          </ac:picMkLst>
        </pc:picChg>
      </pc:sldChg>
      <pc:sldChg chg="addSp delSp modSp add mod ord">
        <pc:chgData name="Mohammad Umair" userId="150380d3-f12c-4727-8aac-b42d49546ff3" providerId="ADAL" clId="{5711F59D-5859-4EB7-9B1D-89F7E9C104BC}" dt="2024-06-10T09:59:46.617" v="16550"/>
        <pc:sldMkLst>
          <pc:docMk/>
          <pc:sldMk cId="1901061378" sldId="364"/>
        </pc:sldMkLst>
        <pc:spChg chg="add mod">
          <ac:chgData name="Mohammad Umair" userId="150380d3-f12c-4727-8aac-b42d49546ff3" providerId="ADAL" clId="{5711F59D-5859-4EB7-9B1D-89F7E9C104BC}" dt="2024-06-09T14:02:28.862" v="11149" actId="20577"/>
          <ac:spMkLst>
            <pc:docMk/>
            <pc:sldMk cId="1901061378" sldId="364"/>
            <ac:spMk id="3" creationId="{75D4BDA6-57F6-2486-6DFB-D5668C58E9E9}"/>
          </ac:spMkLst>
        </pc:spChg>
        <pc:spChg chg="add del mod">
          <ac:chgData name="Mohammad Umair" userId="150380d3-f12c-4727-8aac-b42d49546ff3" providerId="ADAL" clId="{5711F59D-5859-4EB7-9B1D-89F7E9C104BC}" dt="2024-06-09T15:12:45.528" v="13027" actId="478"/>
          <ac:spMkLst>
            <pc:docMk/>
            <pc:sldMk cId="1901061378" sldId="364"/>
            <ac:spMk id="4" creationId="{6584C89B-48B9-B78E-82FD-9EFB15A4B889}"/>
          </ac:spMkLst>
        </pc:spChg>
        <pc:spChg chg="add del mod">
          <ac:chgData name="Mohammad Umair" userId="150380d3-f12c-4727-8aac-b42d49546ff3" providerId="ADAL" clId="{5711F59D-5859-4EB7-9B1D-89F7E9C104BC}" dt="2024-06-09T15:12:47.288" v="13028" actId="478"/>
          <ac:spMkLst>
            <pc:docMk/>
            <pc:sldMk cId="1901061378" sldId="364"/>
            <ac:spMk id="5" creationId="{C05A67D4-3F06-AE73-0106-16FE7E835DB9}"/>
          </ac:spMkLst>
        </pc:spChg>
        <pc:spChg chg="add del mod">
          <ac:chgData name="Mohammad Umair" userId="150380d3-f12c-4727-8aac-b42d49546ff3" providerId="ADAL" clId="{5711F59D-5859-4EB7-9B1D-89F7E9C104BC}" dt="2024-06-09T15:12:49.349" v="13029" actId="478"/>
          <ac:spMkLst>
            <pc:docMk/>
            <pc:sldMk cId="1901061378" sldId="364"/>
            <ac:spMk id="6" creationId="{5195902B-451D-37DE-4AF0-54A7DFE32719}"/>
          </ac:spMkLst>
        </pc:spChg>
        <pc:spChg chg="mod">
          <ac:chgData name="Mohammad Umair" userId="150380d3-f12c-4727-8aac-b42d49546ff3" providerId="ADAL" clId="{5711F59D-5859-4EB7-9B1D-89F7E9C104BC}" dt="2024-06-09T14:00:28.376" v="11116" actId="20577"/>
          <ac:spMkLst>
            <pc:docMk/>
            <pc:sldMk cId="1901061378" sldId="364"/>
            <ac:spMk id="7" creationId="{992C1E9A-3DA5-0D53-69F5-A4DFF29FBAAF}"/>
          </ac:spMkLst>
        </pc:spChg>
        <pc:spChg chg="add del mod">
          <ac:chgData name="Mohammad Umair" userId="150380d3-f12c-4727-8aac-b42d49546ff3" providerId="ADAL" clId="{5711F59D-5859-4EB7-9B1D-89F7E9C104BC}" dt="2024-06-09T15:12:52.067" v="13030" actId="478"/>
          <ac:spMkLst>
            <pc:docMk/>
            <pc:sldMk cId="1901061378" sldId="364"/>
            <ac:spMk id="8" creationId="{2F7BB332-EF55-ED18-7C31-CB57B033F6D3}"/>
          </ac:spMkLst>
        </pc:spChg>
        <pc:spChg chg="add del mod">
          <ac:chgData name="Mohammad Umair" userId="150380d3-f12c-4727-8aac-b42d49546ff3" providerId="ADAL" clId="{5711F59D-5859-4EB7-9B1D-89F7E9C104BC}" dt="2024-06-09T15:12:54.350" v="13031" actId="478"/>
          <ac:spMkLst>
            <pc:docMk/>
            <pc:sldMk cId="1901061378" sldId="364"/>
            <ac:spMk id="9" creationId="{964CEA4A-8734-7CB3-78CE-2259A1A42A69}"/>
          </ac:spMkLst>
        </pc:spChg>
        <pc:spChg chg="add del mod">
          <ac:chgData name="Mohammad Umair" userId="150380d3-f12c-4727-8aac-b42d49546ff3" providerId="ADAL" clId="{5711F59D-5859-4EB7-9B1D-89F7E9C104BC}" dt="2024-06-09T15:12:56.378" v="13032" actId="478"/>
          <ac:spMkLst>
            <pc:docMk/>
            <pc:sldMk cId="1901061378" sldId="364"/>
            <ac:spMk id="10" creationId="{9BFDD4BB-57E5-BE0A-8020-365D190489D3}"/>
          </ac:spMkLst>
        </pc:spChg>
        <pc:spChg chg="add mod">
          <ac:chgData name="Mohammad Umair" userId="150380d3-f12c-4727-8aac-b42d49546ff3" providerId="ADAL" clId="{5711F59D-5859-4EB7-9B1D-89F7E9C104BC}" dt="2024-06-09T15:11:33.584" v="13019" actId="1076"/>
          <ac:spMkLst>
            <pc:docMk/>
            <pc:sldMk cId="1901061378" sldId="364"/>
            <ac:spMk id="11" creationId="{FF872199-B795-BE71-930E-1DFD88726C11}"/>
          </ac:spMkLst>
        </pc:spChg>
        <pc:spChg chg="del">
          <ac:chgData name="Mohammad Umair" userId="150380d3-f12c-4727-8aac-b42d49546ff3" providerId="ADAL" clId="{5711F59D-5859-4EB7-9B1D-89F7E9C104BC}" dt="2024-06-09T13:59:51.961" v="11060" actId="478"/>
          <ac:spMkLst>
            <pc:docMk/>
            <pc:sldMk cId="1901061378" sldId="364"/>
            <ac:spMk id="17" creationId="{2590D6CA-B1C9-858F-3948-8D01F9DB3765}"/>
          </ac:spMkLst>
        </pc:spChg>
        <pc:picChg chg="add mod">
          <ac:chgData name="Mohammad Umair" userId="150380d3-f12c-4727-8aac-b42d49546ff3" providerId="ADAL" clId="{5711F59D-5859-4EB7-9B1D-89F7E9C104BC}" dt="2024-06-10T09:59:46.617" v="16550"/>
          <ac:picMkLst>
            <pc:docMk/>
            <pc:sldMk cId="1901061378" sldId="364"/>
            <ac:picMk id="14" creationId="{1B0EA14B-BF59-705C-87F0-933EB9D48227}"/>
          </ac:picMkLst>
        </pc:picChg>
        <pc:cxnChg chg="add mod">
          <ac:chgData name="Mohammad Umair" userId="150380d3-f12c-4727-8aac-b42d49546ff3" providerId="ADAL" clId="{5711F59D-5859-4EB7-9B1D-89F7E9C104BC}" dt="2024-06-09T15:11:58.784" v="13022" actId="1582"/>
          <ac:cxnSpMkLst>
            <pc:docMk/>
            <pc:sldMk cId="1901061378" sldId="364"/>
            <ac:cxnSpMk id="13" creationId="{F6295E8C-2158-7968-940A-C0C3DA144C17}"/>
          </ac:cxnSpMkLst>
        </pc:cxnChg>
      </pc:sldChg>
      <pc:sldChg chg="addSp delSp modSp add mod">
        <pc:chgData name="Mohammad Umair" userId="150380d3-f12c-4727-8aac-b42d49546ff3" providerId="ADAL" clId="{5711F59D-5859-4EB7-9B1D-89F7E9C104BC}" dt="2024-06-10T10:00:00.031" v="16557"/>
        <pc:sldMkLst>
          <pc:docMk/>
          <pc:sldMk cId="3288792815" sldId="365"/>
        </pc:sldMkLst>
        <pc:spChg chg="del">
          <ac:chgData name="Mohammad Umair" userId="150380d3-f12c-4727-8aac-b42d49546ff3" providerId="ADAL" clId="{5711F59D-5859-4EB7-9B1D-89F7E9C104BC}" dt="2024-06-09T14:22:54.850" v="11815" actId="478"/>
          <ac:spMkLst>
            <pc:docMk/>
            <pc:sldMk cId="3288792815" sldId="365"/>
            <ac:spMk id="3" creationId="{75D4BDA6-57F6-2486-6DFB-D5668C58E9E9}"/>
          </ac:spMkLst>
        </pc:spChg>
        <pc:spChg chg="del">
          <ac:chgData name="Mohammad Umair" userId="150380d3-f12c-4727-8aac-b42d49546ff3" providerId="ADAL" clId="{5711F59D-5859-4EB7-9B1D-89F7E9C104BC}" dt="2024-06-09T14:22:57.543" v="11816" actId="478"/>
          <ac:spMkLst>
            <pc:docMk/>
            <pc:sldMk cId="3288792815" sldId="365"/>
            <ac:spMk id="4" creationId="{6584C89B-48B9-B78E-82FD-9EFB15A4B889}"/>
          </ac:spMkLst>
        </pc:spChg>
        <pc:spChg chg="del">
          <ac:chgData name="Mohammad Umair" userId="150380d3-f12c-4727-8aac-b42d49546ff3" providerId="ADAL" clId="{5711F59D-5859-4EB7-9B1D-89F7E9C104BC}" dt="2024-06-09T14:22:59.102" v="11817" actId="478"/>
          <ac:spMkLst>
            <pc:docMk/>
            <pc:sldMk cId="3288792815" sldId="365"/>
            <ac:spMk id="5" creationId="{C05A67D4-3F06-AE73-0106-16FE7E835DB9}"/>
          </ac:spMkLst>
        </pc:spChg>
        <pc:spChg chg="del">
          <ac:chgData name="Mohammad Umair" userId="150380d3-f12c-4727-8aac-b42d49546ff3" providerId="ADAL" clId="{5711F59D-5859-4EB7-9B1D-89F7E9C104BC}" dt="2024-06-09T14:23:00.784" v="11818" actId="478"/>
          <ac:spMkLst>
            <pc:docMk/>
            <pc:sldMk cId="3288792815" sldId="365"/>
            <ac:spMk id="6" creationId="{5195902B-451D-37DE-4AF0-54A7DFE32719}"/>
          </ac:spMkLst>
        </pc:spChg>
        <pc:spChg chg="del mod">
          <ac:chgData name="Mohammad Umair" userId="150380d3-f12c-4727-8aac-b42d49546ff3" providerId="ADAL" clId="{5711F59D-5859-4EB7-9B1D-89F7E9C104BC}" dt="2024-06-09T15:14:44.174" v="13055" actId="478"/>
          <ac:spMkLst>
            <pc:docMk/>
            <pc:sldMk cId="3288792815" sldId="365"/>
            <ac:spMk id="8" creationId="{2F7BB332-EF55-ED18-7C31-CB57B033F6D3}"/>
          </ac:spMkLst>
        </pc:spChg>
        <pc:spChg chg="del">
          <ac:chgData name="Mohammad Umair" userId="150380d3-f12c-4727-8aac-b42d49546ff3" providerId="ADAL" clId="{5711F59D-5859-4EB7-9B1D-89F7E9C104BC}" dt="2024-06-09T14:26:05.271" v="11961" actId="478"/>
          <ac:spMkLst>
            <pc:docMk/>
            <pc:sldMk cId="3288792815" sldId="365"/>
            <ac:spMk id="9" creationId="{964CEA4A-8734-7CB3-78CE-2259A1A42A69}"/>
          </ac:spMkLst>
        </pc:spChg>
        <pc:spChg chg="del">
          <ac:chgData name="Mohammad Umair" userId="150380d3-f12c-4727-8aac-b42d49546ff3" providerId="ADAL" clId="{5711F59D-5859-4EB7-9B1D-89F7E9C104BC}" dt="2024-06-09T14:26:07.062" v="11962" actId="478"/>
          <ac:spMkLst>
            <pc:docMk/>
            <pc:sldMk cId="3288792815" sldId="365"/>
            <ac:spMk id="10" creationId="{9BFDD4BB-57E5-BE0A-8020-365D190489D3}"/>
          </ac:spMkLst>
        </pc:spChg>
        <pc:spChg chg="add mod">
          <ac:chgData name="Mohammad Umair" userId="150380d3-f12c-4727-8aac-b42d49546ff3" providerId="ADAL" clId="{5711F59D-5859-4EB7-9B1D-89F7E9C104BC}" dt="2024-06-09T14:24:03.698" v="11902" actId="1076"/>
          <ac:spMkLst>
            <pc:docMk/>
            <pc:sldMk cId="3288792815" sldId="365"/>
            <ac:spMk id="11" creationId="{64B2329A-B867-118F-3F02-D5F983130E0E}"/>
          </ac:spMkLst>
        </pc:spChg>
        <pc:spChg chg="add mod">
          <ac:chgData name="Mohammad Umair" userId="150380d3-f12c-4727-8aac-b42d49546ff3" providerId="ADAL" clId="{5711F59D-5859-4EB7-9B1D-89F7E9C104BC}" dt="2024-06-09T14:25:34.971" v="11959" actId="20577"/>
          <ac:spMkLst>
            <pc:docMk/>
            <pc:sldMk cId="3288792815" sldId="365"/>
            <ac:spMk id="12" creationId="{D0672D0E-850E-849B-F9CA-E4F5A0543AC4}"/>
          </ac:spMkLst>
        </pc:spChg>
        <pc:spChg chg="add del mod">
          <ac:chgData name="Mohammad Umair" userId="150380d3-f12c-4727-8aac-b42d49546ff3" providerId="ADAL" clId="{5711F59D-5859-4EB7-9B1D-89F7E9C104BC}" dt="2024-06-09T15:14:45.718" v="13056" actId="478"/>
          <ac:spMkLst>
            <pc:docMk/>
            <pc:sldMk cId="3288792815" sldId="365"/>
            <ac:spMk id="13" creationId="{C466C7DC-0E10-5B55-5E4E-C53E43A72896}"/>
          </ac:spMkLst>
        </pc:spChg>
        <pc:spChg chg="add mod">
          <ac:chgData name="Mohammad Umair" userId="150380d3-f12c-4727-8aac-b42d49546ff3" providerId="ADAL" clId="{5711F59D-5859-4EB7-9B1D-89F7E9C104BC}" dt="2024-06-09T14:28:29.513" v="11983"/>
          <ac:spMkLst>
            <pc:docMk/>
            <pc:sldMk cId="3288792815" sldId="365"/>
            <ac:spMk id="14" creationId="{AB5F4DBE-B0B6-4686-1D73-D7634377CFC2}"/>
          </ac:spMkLst>
        </pc:spChg>
        <pc:spChg chg="add del mod">
          <ac:chgData name="Mohammad Umair" userId="150380d3-f12c-4727-8aac-b42d49546ff3" providerId="ADAL" clId="{5711F59D-5859-4EB7-9B1D-89F7E9C104BC}" dt="2024-06-09T15:14:47.213" v="13057" actId="478"/>
          <ac:spMkLst>
            <pc:docMk/>
            <pc:sldMk cId="3288792815" sldId="365"/>
            <ac:spMk id="15" creationId="{28082C39-FEE2-4BD5-20CC-EE991C89A73F}"/>
          </ac:spMkLst>
        </pc:spChg>
        <pc:spChg chg="add del mod">
          <ac:chgData name="Mohammad Umair" userId="150380d3-f12c-4727-8aac-b42d49546ff3" providerId="ADAL" clId="{5711F59D-5859-4EB7-9B1D-89F7E9C104BC}" dt="2024-06-09T15:14:49.005" v="13058" actId="478"/>
          <ac:spMkLst>
            <pc:docMk/>
            <pc:sldMk cId="3288792815" sldId="365"/>
            <ac:spMk id="16" creationId="{E76AAB37-FF07-2E51-F2FB-6680209E4858}"/>
          </ac:spMkLst>
        </pc:spChg>
        <pc:spChg chg="add del mod">
          <ac:chgData name="Mohammad Umair" userId="150380d3-f12c-4727-8aac-b42d49546ff3" providerId="ADAL" clId="{5711F59D-5859-4EB7-9B1D-89F7E9C104BC}" dt="2024-06-09T14:33:09.449" v="12051" actId="478"/>
          <ac:spMkLst>
            <pc:docMk/>
            <pc:sldMk cId="3288792815" sldId="365"/>
            <ac:spMk id="17" creationId="{DB99985B-E5AB-28E4-409A-2549D8223991}"/>
          </ac:spMkLst>
        </pc:spChg>
        <pc:spChg chg="add del mod">
          <ac:chgData name="Mohammad Umair" userId="150380d3-f12c-4727-8aac-b42d49546ff3" providerId="ADAL" clId="{5711F59D-5859-4EB7-9B1D-89F7E9C104BC}" dt="2024-06-09T14:35:21.022" v="12069" actId="478"/>
          <ac:spMkLst>
            <pc:docMk/>
            <pc:sldMk cId="3288792815" sldId="365"/>
            <ac:spMk id="20" creationId="{0113E509-DC57-89E7-4B59-69A56D93ED0F}"/>
          </ac:spMkLst>
        </pc:spChg>
        <pc:spChg chg="add del">
          <ac:chgData name="Mohammad Umair" userId="150380d3-f12c-4727-8aac-b42d49546ff3" providerId="ADAL" clId="{5711F59D-5859-4EB7-9B1D-89F7E9C104BC}" dt="2024-06-09T14:35:29.575" v="12071" actId="478"/>
          <ac:spMkLst>
            <pc:docMk/>
            <pc:sldMk cId="3288792815" sldId="365"/>
            <ac:spMk id="21" creationId="{FC80213A-549F-513A-1D48-8399326370D5}"/>
          </ac:spMkLst>
        </pc:spChg>
        <pc:spChg chg="add del mod">
          <ac:chgData name="Mohammad Umair" userId="150380d3-f12c-4727-8aac-b42d49546ff3" providerId="ADAL" clId="{5711F59D-5859-4EB7-9B1D-89F7E9C104BC}" dt="2024-06-09T14:35:59.499" v="12077" actId="478"/>
          <ac:spMkLst>
            <pc:docMk/>
            <pc:sldMk cId="3288792815" sldId="365"/>
            <ac:spMk id="22" creationId="{F1106335-79D1-D206-2978-C9DDEAE5A1AF}"/>
          </ac:spMkLst>
        </pc:spChg>
        <pc:spChg chg="add del mod">
          <ac:chgData name="Mohammad Umair" userId="150380d3-f12c-4727-8aac-b42d49546ff3" providerId="ADAL" clId="{5711F59D-5859-4EB7-9B1D-89F7E9C104BC}" dt="2024-06-09T15:14:50.699" v="13059" actId="478"/>
          <ac:spMkLst>
            <pc:docMk/>
            <pc:sldMk cId="3288792815" sldId="365"/>
            <ac:spMk id="23" creationId="{6AE1BDD0-5BF2-1167-949E-1028FBFDF916}"/>
          </ac:spMkLst>
        </pc:spChg>
        <pc:spChg chg="add del mod">
          <ac:chgData name="Mohammad Umair" userId="150380d3-f12c-4727-8aac-b42d49546ff3" providerId="ADAL" clId="{5711F59D-5859-4EB7-9B1D-89F7E9C104BC}" dt="2024-06-09T15:14:39.759" v="13052" actId="478"/>
          <ac:spMkLst>
            <pc:docMk/>
            <pc:sldMk cId="3288792815" sldId="365"/>
            <ac:spMk id="24" creationId="{3769D49B-282F-0330-411B-46EC580D7F21}"/>
          </ac:spMkLst>
        </pc:spChg>
        <pc:spChg chg="add del mod">
          <ac:chgData name="Mohammad Umair" userId="150380d3-f12c-4727-8aac-b42d49546ff3" providerId="ADAL" clId="{5711F59D-5859-4EB7-9B1D-89F7E9C104BC}" dt="2024-06-09T15:14:41.265" v="13053" actId="478"/>
          <ac:spMkLst>
            <pc:docMk/>
            <pc:sldMk cId="3288792815" sldId="365"/>
            <ac:spMk id="25" creationId="{DB24CD8A-0D29-23D9-DCFF-BB0B68720295}"/>
          </ac:spMkLst>
        </pc:spChg>
        <pc:spChg chg="add del mod">
          <ac:chgData name="Mohammad Umair" userId="150380d3-f12c-4727-8aac-b42d49546ff3" providerId="ADAL" clId="{5711F59D-5859-4EB7-9B1D-89F7E9C104BC}" dt="2024-06-09T15:14:42.852" v="13054" actId="478"/>
          <ac:spMkLst>
            <pc:docMk/>
            <pc:sldMk cId="3288792815" sldId="365"/>
            <ac:spMk id="26" creationId="{54667C76-DEBD-DE45-8827-4A5C349318D0}"/>
          </ac:spMkLst>
        </pc:spChg>
        <pc:spChg chg="add del mod">
          <ac:chgData name="Mohammad Umair" userId="150380d3-f12c-4727-8aac-b42d49546ff3" providerId="ADAL" clId="{5711F59D-5859-4EB7-9B1D-89F7E9C104BC}" dt="2024-06-09T15:14:38.002" v="13051" actId="478"/>
          <ac:spMkLst>
            <pc:docMk/>
            <pc:sldMk cId="3288792815" sldId="365"/>
            <ac:spMk id="27" creationId="{251CDD7D-99A0-4A3A-EFD2-16672AB7FC8E}"/>
          </ac:spMkLst>
        </pc:spChg>
        <pc:spChg chg="add del mod">
          <ac:chgData name="Mohammad Umair" userId="150380d3-f12c-4727-8aac-b42d49546ff3" providerId="ADAL" clId="{5711F59D-5859-4EB7-9B1D-89F7E9C104BC}" dt="2024-06-09T15:14:34.614" v="13049" actId="478"/>
          <ac:spMkLst>
            <pc:docMk/>
            <pc:sldMk cId="3288792815" sldId="365"/>
            <ac:spMk id="33" creationId="{1CAF4259-277D-10DA-D251-286F914E88FC}"/>
          </ac:spMkLst>
        </pc:spChg>
        <pc:spChg chg="add del mod">
          <ac:chgData name="Mohammad Umair" userId="150380d3-f12c-4727-8aac-b42d49546ff3" providerId="ADAL" clId="{5711F59D-5859-4EB7-9B1D-89F7E9C104BC}" dt="2024-06-09T15:14:34.614" v="13049" actId="478"/>
          <ac:spMkLst>
            <pc:docMk/>
            <pc:sldMk cId="3288792815" sldId="365"/>
            <ac:spMk id="37" creationId="{DE3CA5FE-2131-D69C-A096-AE5A25E23211}"/>
          </ac:spMkLst>
        </pc:spChg>
        <pc:picChg chg="add mod">
          <ac:chgData name="Mohammad Umair" userId="150380d3-f12c-4727-8aac-b42d49546ff3" providerId="ADAL" clId="{5711F59D-5859-4EB7-9B1D-89F7E9C104BC}" dt="2024-06-10T10:00:00.031" v="16557"/>
          <ac:picMkLst>
            <pc:docMk/>
            <pc:sldMk cId="3288792815" sldId="365"/>
            <ac:picMk id="38" creationId="{1F22B62C-7F75-7435-4C7F-9AD67567C199}"/>
          </ac:picMkLst>
        </pc:picChg>
        <pc:cxnChg chg="add del">
          <ac:chgData name="Mohammad Umair" userId="150380d3-f12c-4727-8aac-b42d49546ff3" providerId="ADAL" clId="{5711F59D-5859-4EB7-9B1D-89F7E9C104BC}" dt="2024-06-09T14:34:39.700" v="12066" actId="478"/>
          <ac:cxnSpMkLst>
            <pc:docMk/>
            <pc:sldMk cId="3288792815" sldId="365"/>
            <ac:cxnSpMk id="19" creationId="{FF642133-23D0-C6B7-A62B-8C54C6C16092}"/>
          </ac:cxnSpMkLst>
        </pc:cxnChg>
        <pc:cxnChg chg="add del mod">
          <ac:chgData name="Mohammad Umair" userId="150380d3-f12c-4727-8aac-b42d49546ff3" providerId="ADAL" clId="{5711F59D-5859-4EB7-9B1D-89F7E9C104BC}" dt="2024-06-09T15:14:36.480" v="13050" actId="478"/>
          <ac:cxnSpMkLst>
            <pc:docMk/>
            <pc:sldMk cId="3288792815" sldId="365"/>
            <ac:cxnSpMk id="29" creationId="{6DE7D82C-A0F5-D989-4E17-C43C428F3F27}"/>
          </ac:cxnSpMkLst>
        </pc:cxnChg>
        <pc:cxnChg chg="add del mod">
          <ac:chgData name="Mohammad Umair" userId="150380d3-f12c-4727-8aac-b42d49546ff3" providerId="ADAL" clId="{5711F59D-5859-4EB7-9B1D-89F7E9C104BC}" dt="2024-06-09T15:14:34.614" v="13049" actId="478"/>
          <ac:cxnSpMkLst>
            <pc:docMk/>
            <pc:sldMk cId="3288792815" sldId="365"/>
            <ac:cxnSpMk id="34" creationId="{52D0A416-76E7-2B64-B031-6B837121AC6E}"/>
          </ac:cxnSpMkLst>
        </pc:cxnChg>
      </pc:sldChg>
      <pc:sldChg chg="addSp delSp modSp add mod">
        <pc:chgData name="Mohammad Umair" userId="150380d3-f12c-4727-8aac-b42d49546ff3" providerId="ADAL" clId="{5711F59D-5859-4EB7-9B1D-89F7E9C104BC}" dt="2024-06-10T09:50:56.237" v="16529"/>
        <pc:sldMkLst>
          <pc:docMk/>
          <pc:sldMk cId="2279155684" sldId="366"/>
        </pc:sldMkLst>
        <pc:spChg chg="add del mod">
          <ac:chgData name="Mohammad Umair" userId="150380d3-f12c-4727-8aac-b42d49546ff3" providerId="ADAL" clId="{5711F59D-5859-4EB7-9B1D-89F7E9C104BC}" dt="2024-06-09T15:19:03.067" v="13102" actId="478"/>
          <ac:spMkLst>
            <pc:docMk/>
            <pc:sldMk cId="2279155684" sldId="366"/>
            <ac:spMk id="5" creationId="{7E8B2CD0-C66F-BF4B-3871-E1577DC490E6}"/>
          </ac:spMkLst>
        </pc:spChg>
        <pc:spChg chg="add del mod">
          <ac:chgData name="Mohammad Umair" userId="150380d3-f12c-4727-8aac-b42d49546ff3" providerId="ADAL" clId="{5711F59D-5859-4EB7-9B1D-89F7E9C104BC}" dt="2024-06-09T15:01:10.850" v="12823" actId="478"/>
          <ac:spMkLst>
            <pc:docMk/>
            <pc:sldMk cId="2279155684" sldId="366"/>
            <ac:spMk id="6" creationId="{EFBC19D7-72A9-6061-83B4-621390EE4C8B}"/>
          </ac:spMkLst>
        </pc:spChg>
        <pc:spChg chg="mod">
          <ac:chgData name="Mohammad Umair" userId="150380d3-f12c-4727-8aac-b42d49546ff3" providerId="ADAL" clId="{5711F59D-5859-4EB7-9B1D-89F7E9C104BC}" dt="2024-06-09T14:53:33.447" v="12545" actId="20577"/>
          <ac:spMkLst>
            <pc:docMk/>
            <pc:sldMk cId="2279155684" sldId="366"/>
            <ac:spMk id="7" creationId="{992C1E9A-3DA5-0D53-69F5-A4DFF29FBAAF}"/>
          </ac:spMkLst>
        </pc:spChg>
        <pc:spChg chg="del mod">
          <ac:chgData name="Mohammad Umair" userId="150380d3-f12c-4727-8aac-b42d49546ff3" providerId="ADAL" clId="{5711F59D-5859-4EB7-9B1D-89F7E9C104BC}" dt="2024-06-09T15:18:58.172" v="13099" actId="478"/>
          <ac:spMkLst>
            <pc:docMk/>
            <pc:sldMk cId="2279155684" sldId="366"/>
            <ac:spMk id="8" creationId="{2F7BB332-EF55-ED18-7C31-CB57B033F6D3}"/>
          </ac:spMkLst>
        </pc:spChg>
        <pc:spChg chg="add del mod">
          <ac:chgData name="Mohammad Umair" userId="150380d3-f12c-4727-8aac-b42d49546ff3" providerId="ADAL" clId="{5711F59D-5859-4EB7-9B1D-89F7E9C104BC}" dt="2024-06-09T15:19:11.632" v="13108" actId="478"/>
          <ac:spMkLst>
            <pc:docMk/>
            <pc:sldMk cId="2279155684" sldId="366"/>
            <ac:spMk id="10" creationId="{CFEF7DFC-12C0-FC85-D296-C4813A829174}"/>
          </ac:spMkLst>
        </pc:spChg>
        <pc:spChg chg="mod">
          <ac:chgData name="Mohammad Umair" userId="150380d3-f12c-4727-8aac-b42d49546ff3" providerId="ADAL" clId="{5711F59D-5859-4EB7-9B1D-89F7E9C104BC}" dt="2024-06-09T14:53:46.849" v="12547" actId="20577"/>
          <ac:spMkLst>
            <pc:docMk/>
            <pc:sldMk cId="2279155684" sldId="366"/>
            <ac:spMk id="12" creationId="{D0672D0E-850E-849B-F9CA-E4F5A0543AC4}"/>
          </ac:spMkLst>
        </pc:spChg>
        <pc:spChg chg="del">
          <ac:chgData name="Mohammad Umair" userId="150380d3-f12c-4727-8aac-b42d49546ff3" providerId="ADAL" clId="{5711F59D-5859-4EB7-9B1D-89F7E9C104BC}" dt="2024-06-09T14:55:24.772" v="12584" actId="478"/>
          <ac:spMkLst>
            <pc:docMk/>
            <pc:sldMk cId="2279155684" sldId="366"/>
            <ac:spMk id="13" creationId="{C466C7DC-0E10-5B55-5E4E-C53E43A72896}"/>
          </ac:spMkLst>
        </pc:spChg>
        <pc:spChg chg="add del mod">
          <ac:chgData name="Mohammad Umair" userId="150380d3-f12c-4727-8aac-b42d49546ff3" providerId="ADAL" clId="{5711F59D-5859-4EB7-9B1D-89F7E9C104BC}" dt="2024-06-09T15:19:07.329" v="13105" actId="478"/>
          <ac:spMkLst>
            <pc:docMk/>
            <pc:sldMk cId="2279155684" sldId="366"/>
            <ac:spMk id="14" creationId="{8844F3DB-B3E7-88CD-C130-AA5D2567748B}"/>
          </ac:spMkLst>
        </pc:spChg>
        <pc:spChg chg="del">
          <ac:chgData name="Mohammad Umair" userId="150380d3-f12c-4727-8aac-b42d49546ff3" providerId="ADAL" clId="{5711F59D-5859-4EB7-9B1D-89F7E9C104BC}" dt="2024-06-09T14:55:26.702" v="12585" actId="478"/>
          <ac:spMkLst>
            <pc:docMk/>
            <pc:sldMk cId="2279155684" sldId="366"/>
            <ac:spMk id="15" creationId="{28082C39-FEE2-4BD5-20CC-EE991C89A73F}"/>
          </ac:spMkLst>
        </pc:spChg>
        <pc:spChg chg="del">
          <ac:chgData name="Mohammad Umair" userId="150380d3-f12c-4727-8aac-b42d49546ff3" providerId="ADAL" clId="{5711F59D-5859-4EB7-9B1D-89F7E9C104BC}" dt="2024-06-09T14:55:28.131" v="12586" actId="478"/>
          <ac:spMkLst>
            <pc:docMk/>
            <pc:sldMk cId="2279155684" sldId="366"/>
            <ac:spMk id="16" creationId="{E76AAB37-FF07-2E51-F2FB-6680209E4858}"/>
          </ac:spMkLst>
        </pc:spChg>
        <pc:spChg chg="add del mod">
          <ac:chgData name="Mohammad Umair" userId="150380d3-f12c-4727-8aac-b42d49546ff3" providerId="ADAL" clId="{5711F59D-5859-4EB7-9B1D-89F7E9C104BC}" dt="2024-06-09T15:19:10.204" v="13107" actId="478"/>
          <ac:spMkLst>
            <pc:docMk/>
            <pc:sldMk cId="2279155684" sldId="366"/>
            <ac:spMk id="18" creationId="{D3DDE661-E39B-17B7-1C59-CE982ECB794B}"/>
          </ac:spMkLst>
        </pc:spChg>
        <pc:spChg chg="del">
          <ac:chgData name="Mohammad Umair" userId="150380d3-f12c-4727-8aac-b42d49546ff3" providerId="ADAL" clId="{5711F59D-5859-4EB7-9B1D-89F7E9C104BC}" dt="2024-06-09T14:55:29.770" v="12587" actId="478"/>
          <ac:spMkLst>
            <pc:docMk/>
            <pc:sldMk cId="2279155684" sldId="366"/>
            <ac:spMk id="23" creationId="{6AE1BDD0-5BF2-1167-949E-1028FBFDF916}"/>
          </ac:spMkLst>
        </pc:spChg>
        <pc:spChg chg="del mod">
          <ac:chgData name="Mohammad Umair" userId="150380d3-f12c-4727-8aac-b42d49546ff3" providerId="ADAL" clId="{5711F59D-5859-4EB7-9B1D-89F7E9C104BC}" dt="2024-06-09T14:56:00.214" v="12596" actId="478"/>
          <ac:spMkLst>
            <pc:docMk/>
            <pc:sldMk cId="2279155684" sldId="366"/>
            <ac:spMk id="24" creationId="{3769D49B-282F-0330-411B-46EC580D7F21}"/>
          </ac:spMkLst>
        </pc:spChg>
        <pc:spChg chg="del mod">
          <ac:chgData name="Mohammad Umair" userId="150380d3-f12c-4727-8aac-b42d49546ff3" providerId="ADAL" clId="{5711F59D-5859-4EB7-9B1D-89F7E9C104BC}" dt="2024-06-09T15:19:16.138" v="13111" actId="478"/>
          <ac:spMkLst>
            <pc:docMk/>
            <pc:sldMk cId="2279155684" sldId="366"/>
            <ac:spMk id="25" creationId="{DB24CD8A-0D29-23D9-DCFF-BB0B68720295}"/>
          </ac:spMkLst>
        </pc:spChg>
        <pc:spChg chg="del mod">
          <ac:chgData name="Mohammad Umair" userId="150380d3-f12c-4727-8aac-b42d49546ff3" providerId="ADAL" clId="{5711F59D-5859-4EB7-9B1D-89F7E9C104BC}" dt="2024-06-09T15:19:05.929" v="13104" actId="478"/>
          <ac:spMkLst>
            <pc:docMk/>
            <pc:sldMk cId="2279155684" sldId="366"/>
            <ac:spMk id="26" creationId="{54667C76-DEBD-DE45-8827-4A5C349318D0}"/>
          </ac:spMkLst>
        </pc:spChg>
        <pc:spChg chg="del mod">
          <ac:chgData name="Mohammad Umair" userId="150380d3-f12c-4727-8aac-b42d49546ff3" providerId="ADAL" clId="{5711F59D-5859-4EB7-9B1D-89F7E9C104BC}" dt="2024-06-09T15:18:59.775" v="13100" actId="478"/>
          <ac:spMkLst>
            <pc:docMk/>
            <pc:sldMk cId="2279155684" sldId="366"/>
            <ac:spMk id="27" creationId="{251CDD7D-99A0-4A3A-EFD2-16672AB7FC8E}"/>
          </ac:spMkLst>
        </pc:spChg>
        <pc:spChg chg="del mod">
          <ac:chgData name="Mohammad Umair" userId="150380d3-f12c-4727-8aac-b42d49546ff3" providerId="ADAL" clId="{5711F59D-5859-4EB7-9B1D-89F7E9C104BC}" dt="2024-06-09T15:19:04.230" v="13103" actId="478"/>
          <ac:spMkLst>
            <pc:docMk/>
            <pc:sldMk cId="2279155684" sldId="366"/>
            <ac:spMk id="33" creationId="{1CAF4259-277D-10DA-D251-286F914E88FC}"/>
          </ac:spMkLst>
        </pc:spChg>
        <pc:spChg chg="del mod">
          <ac:chgData name="Mohammad Umair" userId="150380d3-f12c-4727-8aac-b42d49546ff3" providerId="ADAL" clId="{5711F59D-5859-4EB7-9B1D-89F7E9C104BC}" dt="2024-06-09T15:19:14.380" v="13110" actId="478"/>
          <ac:spMkLst>
            <pc:docMk/>
            <pc:sldMk cId="2279155684" sldId="366"/>
            <ac:spMk id="37" creationId="{DE3CA5FE-2131-D69C-A096-AE5A25E23211}"/>
          </ac:spMkLst>
        </pc:spChg>
        <pc:picChg chg="add mod">
          <ac:chgData name="Mohammad Umair" userId="150380d3-f12c-4727-8aac-b42d49546ff3" providerId="ADAL" clId="{5711F59D-5859-4EB7-9B1D-89F7E9C104BC}" dt="2024-06-10T09:50:56.237" v="16529"/>
          <ac:picMkLst>
            <pc:docMk/>
            <pc:sldMk cId="2279155684" sldId="366"/>
            <ac:picMk id="19" creationId="{068936DB-039E-16B4-1CAC-73E8708DF530}"/>
          </ac:picMkLst>
        </pc:picChg>
        <pc:cxnChg chg="add del mod">
          <ac:chgData name="Mohammad Umair" userId="150380d3-f12c-4727-8aac-b42d49546ff3" providerId="ADAL" clId="{5711F59D-5859-4EB7-9B1D-89F7E9C104BC}" dt="2024-06-09T15:19:13.108" v="13109" actId="478"/>
          <ac:cxnSpMkLst>
            <pc:docMk/>
            <pc:sldMk cId="2279155684" sldId="366"/>
            <ac:cxnSpMk id="9" creationId="{6674BBCD-40C0-9BFB-6EE8-864734198E09}"/>
          </ac:cxnSpMkLst>
        </pc:cxnChg>
        <pc:cxnChg chg="add del mod">
          <ac:chgData name="Mohammad Umair" userId="150380d3-f12c-4727-8aac-b42d49546ff3" providerId="ADAL" clId="{5711F59D-5859-4EB7-9B1D-89F7E9C104BC}" dt="2024-06-09T15:19:08.792" v="13106" actId="478"/>
          <ac:cxnSpMkLst>
            <pc:docMk/>
            <pc:sldMk cId="2279155684" sldId="366"/>
            <ac:cxnSpMk id="17" creationId="{77DCB4AD-64BD-B2F8-4489-FB5F4990A8E6}"/>
          </ac:cxnSpMkLst>
        </pc:cxnChg>
        <pc:cxnChg chg="del">
          <ac:chgData name="Mohammad Umair" userId="150380d3-f12c-4727-8aac-b42d49546ff3" providerId="ADAL" clId="{5711F59D-5859-4EB7-9B1D-89F7E9C104BC}" dt="2024-06-09T14:58:00.800" v="12646" actId="478"/>
          <ac:cxnSpMkLst>
            <pc:docMk/>
            <pc:sldMk cId="2279155684" sldId="366"/>
            <ac:cxnSpMk id="29" creationId="{6DE7D82C-A0F5-D989-4E17-C43C428F3F27}"/>
          </ac:cxnSpMkLst>
        </pc:cxnChg>
        <pc:cxnChg chg="del mod">
          <ac:chgData name="Mohammad Umair" userId="150380d3-f12c-4727-8aac-b42d49546ff3" providerId="ADAL" clId="{5711F59D-5859-4EB7-9B1D-89F7E9C104BC}" dt="2024-06-09T15:19:01.129" v="13101" actId="478"/>
          <ac:cxnSpMkLst>
            <pc:docMk/>
            <pc:sldMk cId="2279155684" sldId="366"/>
            <ac:cxnSpMk id="34" creationId="{52D0A416-76E7-2B64-B031-6B837121AC6E}"/>
          </ac:cxnSpMkLst>
        </pc:cxnChg>
      </pc:sldChg>
      <pc:sldChg chg="addSp delSp modSp add mod">
        <pc:chgData name="Mohammad Umair" userId="150380d3-f12c-4727-8aac-b42d49546ff3" providerId="ADAL" clId="{5711F59D-5859-4EB7-9B1D-89F7E9C104BC}" dt="2024-06-10T09:59:47.981" v="16551"/>
        <pc:sldMkLst>
          <pc:docMk/>
          <pc:sldMk cId="2377348948" sldId="367"/>
        </pc:sldMkLst>
        <pc:spChg chg="del">
          <ac:chgData name="Mohammad Umair" userId="150380d3-f12c-4727-8aac-b42d49546ff3" providerId="ADAL" clId="{5711F59D-5859-4EB7-9B1D-89F7E9C104BC}" dt="2024-06-09T15:13:05.175" v="13033" actId="478"/>
          <ac:spMkLst>
            <pc:docMk/>
            <pc:sldMk cId="2377348948" sldId="367"/>
            <ac:spMk id="5" creationId="{C05A67D4-3F06-AE73-0106-16FE7E835DB9}"/>
          </ac:spMkLst>
        </pc:spChg>
        <pc:spChg chg="del">
          <ac:chgData name="Mohammad Umair" userId="150380d3-f12c-4727-8aac-b42d49546ff3" providerId="ADAL" clId="{5711F59D-5859-4EB7-9B1D-89F7E9C104BC}" dt="2024-06-09T15:13:06.653" v="13034" actId="478"/>
          <ac:spMkLst>
            <pc:docMk/>
            <pc:sldMk cId="2377348948" sldId="367"/>
            <ac:spMk id="6" creationId="{5195902B-451D-37DE-4AF0-54A7DFE32719}"/>
          </ac:spMkLst>
        </pc:spChg>
        <pc:spChg chg="del">
          <ac:chgData name="Mohammad Umair" userId="150380d3-f12c-4727-8aac-b42d49546ff3" providerId="ADAL" clId="{5711F59D-5859-4EB7-9B1D-89F7E9C104BC}" dt="2024-06-09T15:13:08.557" v="13035" actId="478"/>
          <ac:spMkLst>
            <pc:docMk/>
            <pc:sldMk cId="2377348948" sldId="367"/>
            <ac:spMk id="8" creationId="{2F7BB332-EF55-ED18-7C31-CB57B033F6D3}"/>
          </ac:spMkLst>
        </pc:spChg>
        <pc:spChg chg="del">
          <ac:chgData name="Mohammad Umair" userId="150380d3-f12c-4727-8aac-b42d49546ff3" providerId="ADAL" clId="{5711F59D-5859-4EB7-9B1D-89F7E9C104BC}" dt="2024-06-09T15:13:10.462" v="13036" actId="478"/>
          <ac:spMkLst>
            <pc:docMk/>
            <pc:sldMk cId="2377348948" sldId="367"/>
            <ac:spMk id="9" creationId="{964CEA4A-8734-7CB3-78CE-2259A1A42A69}"/>
          </ac:spMkLst>
        </pc:spChg>
        <pc:spChg chg="del">
          <ac:chgData name="Mohammad Umair" userId="150380d3-f12c-4727-8aac-b42d49546ff3" providerId="ADAL" clId="{5711F59D-5859-4EB7-9B1D-89F7E9C104BC}" dt="2024-06-09T15:13:12.617" v="13037" actId="478"/>
          <ac:spMkLst>
            <pc:docMk/>
            <pc:sldMk cId="2377348948" sldId="367"/>
            <ac:spMk id="10" creationId="{9BFDD4BB-57E5-BE0A-8020-365D190489D3}"/>
          </ac:spMkLst>
        </pc:spChg>
        <pc:picChg chg="add mod">
          <ac:chgData name="Mohammad Umair" userId="150380d3-f12c-4727-8aac-b42d49546ff3" providerId="ADAL" clId="{5711F59D-5859-4EB7-9B1D-89F7E9C104BC}" dt="2024-06-10T09:59:47.981" v="16551"/>
          <ac:picMkLst>
            <pc:docMk/>
            <pc:sldMk cId="2377348948" sldId="367"/>
            <ac:picMk id="2" creationId="{25C6382D-F7DB-3F92-2223-B8E5E6CEF9F6}"/>
          </ac:picMkLst>
        </pc:picChg>
      </pc:sldChg>
      <pc:sldChg chg="addSp delSp modSp add mod">
        <pc:chgData name="Mohammad Umair" userId="150380d3-f12c-4727-8aac-b42d49546ff3" providerId="ADAL" clId="{5711F59D-5859-4EB7-9B1D-89F7E9C104BC}" dt="2024-06-10T09:59:50.105" v="16552"/>
        <pc:sldMkLst>
          <pc:docMk/>
          <pc:sldMk cId="3288818176" sldId="368"/>
        </pc:sldMkLst>
        <pc:spChg chg="del">
          <ac:chgData name="Mohammad Umair" userId="150380d3-f12c-4727-8aac-b42d49546ff3" providerId="ADAL" clId="{5711F59D-5859-4EB7-9B1D-89F7E9C104BC}" dt="2024-06-09T15:38:02.983" v="13192" actId="478"/>
          <ac:spMkLst>
            <pc:docMk/>
            <pc:sldMk cId="3288818176" sldId="368"/>
            <ac:spMk id="6" creationId="{5195902B-451D-37DE-4AF0-54A7DFE32719}"/>
          </ac:spMkLst>
        </pc:spChg>
        <pc:spChg chg="del">
          <ac:chgData name="Mohammad Umair" userId="150380d3-f12c-4727-8aac-b42d49546ff3" providerId="ADAL" clId="{5711F59D-5859-4EB7-9B1D-89F7E9C104BC}" dt="2024-06-09T15:13:17.751" v="13038" actId="478"/>
          <ac:spMkLst>
            <pc:docMk/>
            <pc:sldMk cId="3288818176" sldId="368"/>
            <ac:spMk id="8" creationId="{2F7BB332-EF55-ED18-7C31-CB57B033F6D3}"/>
          </ac:spMkLst>
        </pc:spChg>
        <pc:spChg chg="del">
          <ac:chgData name="Mohammad Umair" userId="150380d3-f12c-4727-8aac-b42d49546ff3" providerId="ADAL" clId="{5711F59D-5859-4EB7-9B1D-89F7E9C104BC}" dt="2024-06-09T15:13:19.713" v="13039" actId="478"/>
          <ac:spMkLst>
            <pc:docMk/>
            <pc:sldMk cId="3288818176" sldId="368"/>
            <ac:spMk id="9" creationId="{964CEA4A-8734-7CB3-78CE-2259A1A42A69}"/>
          </ac:spMkLst>
        </pc:spChg>
        <pc:spChg chg="del">
          <ac:chgData name="Mohammad Umair" userId="150380d3-f12c-4727-8aac-b42d49546ff3" providerId="ADAL" clId="{5711F59D-5859-4EB7-9B1D-89F7E9C104BC}" dt="2024-06-09T15:13:21.285" v="13040" actId="478"/>
          <ac:spMkLst>
            <pc:docMk/>
            <pc:sldMk cId="3288818176" sldId="368"/>
            <ac:spMk id="10" creationId="{9BFDD4BB-57E5-BE0A-8020-365D190489D3}"/>
          </ac:spMkLst>
        </pc:spChg>
        <pc:picChg chg="add mod">
          <ac:chgData name="Mohammad Umair" userId="150380d3-f12c-4727-8aac-b42d49546ff3" providerId="ADAL" clId="{5711F59D-5859-4EB7-9B1D-89F7E9C104BC}" dt="2024-06-10T09:59:50.105" v="16552"/>
          <ac:picMkLst>
            <pc:docMk/>
            <pc:sldMk cId="3288818176" sldId="368"/>
            <ac:picMk id="2" creationId="{A96D8F3C-3597-71DC-9DE4-C077375AB5E4}"/>
          </ac:picMkLst>
        </pc:picChg>
      </pc:sldChg>
      <pc:sldChg chg="addSp delSp modSp add mod">
        <pc:chgData name="Mohammad Umair" userId="150380d3-f12c-4727-8aac-b42d49546ff3" providerId="ADAL" clId="{5711F59D-5859-4EB7-9B1D-89F7E9C104BC}" dt="2024-06-10T09:59:53.915" v="16554"/>
        <pc:sldMkLst>
          <pc:docMk/>
          <pc:sldMk cId="683180571" sldId="369"/>
        </pc:sldMkLst>
        <pc:spChg chg="del">
          <ac:chgData name="Mohammad Umair" userId="150380d3-f12c-4727-8aac-b42d49546ff3" providerId="ADAL" clId="{5711F59D-5859-4EB7-9B1D-89F7E9C104BC}" dt="2024-06-09T15:13:44.981" v="13043" actId="478"/>
          <ac:spMkLst>
            <pc:docMk/>
            <pc:sldMk cId="683180571" sldId="369"/>
            <ac:spMk id="9" creationId="{964CEA4A-8734-7CB3-78CE-2259A1A42A69}"/>
          </ac:spMkLst>
        </pc:spChg>
        <pc:spChg chg="del">
          <ac:chgData name="Mohammad Umair" userId="150380d3-f12c-4727-8aac-b42d49546ff3" providerId="ADAL" clId="{5711F59D-5859-4EB7-9B1D-89F7E9C104BC}" dt="2024-06-09T15:13:36.582" v="13041" actId="478"/>
          <ac:spMkLst>
            <pc:docMk/>
            <pc:sldMk cId="683180571" sldId="369"/>
            <ac:spMk id="10" creationId="{9BFDD4BB-57E5-BE0A-8020-365D190489D3}"/>
          </ac:spMkLst>
        </pc:spChg>
        <pc:picChg chg="add mod">
          <ac:chgData name="Mohammad Umair" userId="150380d3-f12c-4727-8aac-b42d49546ff3" providerId="ADAL" clId="{5711F59D-5859-4EB7-9B1D-89F7E9C104BC}" dt="2024-06-10T09:59:53.915" v="16554"/>
          <ac:picMkLst>
            <pc:docMk/>
            <pc:sldMk cId="683180571" sldId="369"/>
            <ac:picMk id="2" creationId="{797C4665-8BFA-ED7B-6515-285FCC51FC2B}"/>
          </ac:picMkLst>
        </pc:picChg>
      </pc:sldChg>
      <pc:sldChg chg="addSp modSp add mod">
        <pc:chgData name="Mohammad Umair" userId="150380d3-f12c-4727-8aac-b42d49546ff3" providerId="ADAL" clId="{5711F59D-5859-4EB7-9B1D-89F7E9C104BC}" dt="2024-06-11T09:11:53.172" v="20508" actId="14100"/>
        <pc:sldMkLst>
          <pc:docMk/>
          <pc:sldMk cId="885880258" sldId="370"/>
        </pc:sldMkLst>
        <pc:spChg chg="mod">
          <ac:chgData name="Mohammad Umair" userId="150380d3-f12c-4727-8aac-b42d49546ff3" providerId="ADAL" clId="{5711F59D-5859-4EB7-9B1D-89F7E9C104BC}" dt="2024-06-11T09:11:53.172" v="20508" actId="14100"/>
          <ac:spMkLst>
            <pc:docMk/>
            <pc:sldMk cId="885880258" sldId="370"/>
            <ac:spMk id="10" creationId="{9BFDD4BB-57E5-BE0A-8020-365D190489D3}"/>
          </ac:spMkLst>
        </pc:spChg>
        <pc:picChg chg="add mod">
          <ac:chgData name="Mohammad Umair" userId="150380d3-f12c-4727-8aac-b42d49546ff3" providerId="ADAL" clId="{5711F59D-5859-4EB7-9B1D-89F7E9C104BC}" dt="2024-06-10T09:59:57.808" v="16556"/>
          <ac:picMkLst>
            <pc:docMk/>
            <pc:sldMk cId="885880258" sldId="370"/>
            <ac:picMk id="2" creationId="{E2699114-77BA-CA06-71DF-4D08B49C4851}"/>
          </ac:picMkLst>
        </pc:picChg>
      </pc:sldChg>
      <pc:sldChg chg="addSp modSp add">
        <pc:chgData name="Mohammad Umair" userId="150380d3-f12c-4727-8aac-b42d49546ff3" providerId="ADAL" clId="{5711F59D-5859-4EB7-9B1D-89F7E9C104BC}" dt="2024-06-10T09:59:56.020" v="16555"/>
        <pc:sldMkLst>
          <pc:docMk/>
          <pc:sldMk cId="55760252" sldId="371"/>
        </pc:sldMkLst>
        <pc:picChg chg="add mod">
          <ac:chgData name="Mohammad Umair" userId="150380d3-f12c-4727-8aac-b42d49546ff3" providerId="ADAL" clId="{5711F59D-5859-4EB7-9B1D-89F7E9C104BC}" dt="2024-06-10T09:59:56.020" v="16555"/>
          <ac:picMkLst>
            <pc:docMk/>
            <pc:sldMk cId="55760252" sldId="371"/>
            <ac:picMk id="2" creationId="{C7C2C703-6D23-7283-E938-87680A5E9698}"/>
          </ac:picMkLst>
        </pc:picChg>
      </pc:sldChg>
      <pc:sldChg chg="addSp delSp modSp add mod">
        <pc:chgData name="Mohammad Umair" userId="150380d3-f12c-4727-8aac-b42d49546ff3" providerId="ADAL" clId="{5711F59D-5859-4EB7-9B1D-89F7E9C104BC}" dt="2024-06-10T09:51:23.715" v="16532"/>
        <pc:sldMkLst>
          <pc:docMk/>
          <pc:sldMk cId="2450669610" sldId="372"/>
        </pc:sldMkLst>
        <pc:spChg chg="add del">
          <ac:chgData name="Mohammad Umair" userId="150380d3-f12c-4727-8aac-b42d49546ff3" providerId="ADAL" clId="{5711F59D-5859-4EB7-9B1D-89F7E9C104BC}" dt="2024-06-09T15:15:01.290" v="13061" actId="478"/>
          <ac:spMkLst>
            <pc:docMk/>
            <pc:sldMk cId="2450669610" sldId="372"/>
            <ac:spMk id="37" creationId="{DE3CA5FE-2131-D69C-A096-AE5A25E23211}"/>
          </ac:spMkLst>
        </pc:spChg>
        <pc:picChg chg="add mod">
          <ac:chgData name="Mohammad Umair" userId="150380d3-f12c-4727-8aac-b42d49546ff3" providerId="ADAL" clId="{5711F59D-5859-4EB7-9B1D-89F7E9C104BC}" dt="2024-06-10T09:51:23.715" v="16532"/>
          <ac:picMkLst>
            <pc:docMk/>
            <pc:sldMk cId="2450669610" sldId="372"/>
            <ac:picMk id="2" creationId="{3930B6C4-1FA6-CD07-ECCC-839E1D34C93C}"/>
          </ac:picMkLst>
        </pc:picChg>
      </pc:sldChg>
      <pc:sldChg chg="add del">
        <pc:chgData name="Mohammad Umair" userId="150380d3-f12c-4727-8aac-b42d49546ff3" providerId="ADAL" clId="{5711F59D-5859-4EB7-9B1D-89F7E9C104BC}" dt="2024-06-09T15:18:23.081" v="13097" actId="47"/>
        <pc:sldMkLst>
          <pc:docMk/>
          <pc:sldMk cId="414513744" sldId="373"/>
        </pc:sldMkLst>
      </pc:sldChg>
      <pc:sldChg chg="add del">
        <pc:chgData name="Mohammad Umair" userId="150380d3-f12c-4727-8aac-b42d49546ff3" providerId="ADAL" clId="{5711F59D-5859-4EB7-9B1D-89F7E9C104BC}" dt="2024-06-09T15:18:08.887" v="13096" actId="47"/>
        <pc:sldMkLst>
          <pc:docMk/>
          <pc:sldMk cId="450155452" sldId="374"/>
        </pc:sldMkLst>
      </pc:sldChg>
      <pc:sldChg chg="add del">
        <pc:chgData name="Mohammad Umair" userId="150380d3-f12c-4727-8aac-b42d49546ff3" providerId="ADAL" clId="{5711F59D-5859-4EB7-9B1D-89F7E9C104BC}" dt="2024-06-09T15:18:05.357" v="13095" actId="47"/>
        <pc:sldMkLst>
          <pc:docMk/>
          <pc:sldMk cId="3796959548" sldId="375"/>
        </pc:sldMkLst>
      </pc:sldChg>
      <pc:sldChg chg="add del">
        <pc:chgData name="Mohammad Umair" userId="150380d3-f12c-4727-8aac-b42d49546ff3" providerId="ADAL" clId="{5711F59D-5859-4EB7-9B1D-89F7E9C104BC}" dt="2024-06-09T15:18:00.993" v="13094" actId="47"/>
        <pc:sldMkLst>
          <pc:docMk/>
          <pc:sldMk cId="376783916" sldId="376"/>
        </pc:sldMkLst>
      </pc:sldChg>
      <pc:sldChg chg="addSp delSp modSp add mod">
        <pc:chgData name="Mohammad Umair" userId="150380d3-f12c-4727-8aac-b42d49546ff3" providerId="ADAL" clId="{5711F59D-5859-4EB7-9B1D-89F7E9C104BC}" dt="2024-06-10T10:00:01.535" v="16558"/>
        <pc:sldMkLst>
          <pc:docMk/>
          <pc:sldMk cId="1319287974" sldId="377"/>
        </pc:sldMkLst>
        <pc:spChg chg="add mod">
          <ac:chgData name="Mohammad Umair" userId="150380d3-f12c-4727-8aac-b42d49546ff3" providerId="ADAL" clId="{5711F59D-5859-4EB7-9B1D-89F7E9C104BC}" dt="2024-06-09T15:15:10.196" v="13063"/>
          <ac:spMkLst>
            <pc:docMk/>
            <pc:sldMk cId="1319287974" sldId="377"/>
            <ac:spMk id="2" creationId="{FF05C4AF-64AA-F895-0235-F9C1867E363B}"/>
          </ac:spMkLst>
        </pc:spChg>
        <pc:spChg chg="add del mod">
          <ac:chgData name="Mohammad Umair" userId="150380d3-f12c-4727-8aac-b42d49546ff3" providerId="ADAL" clId="{5711F59D-5859-4EB7-9B1D-89F7E9C104BC}" dt="2024-06-09T15:15:14.327" v="13065" actId="478"/>
          <ac:spMkLst>
            <pc:docMk/>
            <pc:sldMk cId="1319287974" sldId="377"/>
            <ac:spMk id="3" creationId="{F5152E6C-38E0-4267-6000-6706C5842645}"/>
          </ac:spMkLst>
        </pc:spChg>
        <pc:picChg chg="add mod">
          <ac:chgData name="Mohammad Umair" userId="150380d3-f12c-4727-8aac-b42d49546ff3" providerId="ADAL" clId="{5711F59D-5859-4EB7-9B1D-89F7E9C104BC}" dt="2024-06-10T10:00:01.535" v="16558"/>
          <ac:picMkLst>
            <pc:docMk/>
            <pc:sldMk cId="1319287974" sldId="377"/>
            <ac:picMk id="4" creationId="{1FAD6F57-89A0-D9FC-A498-A2A28F3CC3C6}"/>
          </ac:picMkLst>
        </pc:picChg>
      </pc:sldChg>
      <pc:sldChg chg="addSp modSp add">
        <pc:chgData name="Mohammad Umair" userId="150380d3-f12c-4727-8aac-b42d49546ff3" providerId="ADAL" clId="{5711F59D-5859-4EB7-9B1D-89F7E9C104BC}" dt="2024-06-10T10:00:11.840" v="16560"/>
        <pc:sldMkLst>
          <pc:docMk/>
          <pc:sldMk cId="946658830" sldId="378"/>
        </pc:sldMkLst>
        <pc:spChg chg="add mod">
          <ac:chgData name="Mohammad Umair" userId="150380d3-f12c-4727-8aac-b42d49546ff3" providerId="ADAL" clId="{5711F59D-5859-4EB7-9B1D-89F7E9C104BC}" dt="2024-06-09T15:15:22.782" v="13067"/>
          <ac:spMkLst>
            <pc:docMk/>
            <pc:sldMk cId="946658830" sldId="378"/>
            <ac:spMk id="3" creationId="{31F7EC60-BF22-B6DC-59FF-FD6A8A8C5A4A}"/>
          </ac:spMkLst>
        </pc:spChg>
        <pc:picChg chg="add mod">
          <ac:chgData name="Mohammad Umair" userId="150380d3-f12c-4727-8aac-b42d49546ff3" providerId="ADAL" clId="{5711F59D-5859-4EB7-9B1D-89F7E9C104BC}" dt="2024-06-10T10:00:03.038" v="16559"/>
          <ac:picMkLst>
            <pc:docMk/>
            <pc:sldMk cId="946658830" sldId="378"/>
            <ac:picMk id="4" creationId="{08F3BF8C-4D1C-BCEB-855A-83EBB1CE03CE}"/>
          </ac:picMkLst>
        </pc:picChg>
        <pc:picChg chg="add mod">
          <ac:chgData name="Mohammad Umair" userId="150380d3-f12c-4727-8aac-b42d49546ff3" providerId="ADAL" clId="{5711F59D-5859-4EB7-9B1D-89F7E9C104BC}" dt="2024-06-10T10:00:11.840" v="16560"/>
          <ac:picMkLst>
            <pc:docMk/>
            <pc:sldMk cId="946658830" sldId="378"/>
            <ac:picMk id="5" creationId="{9BD7C86A-623C-EB36-794E-6EC3D8CBF13F}"/>
          </ac:picMkLst>
        </pc:picChg>
      </pc:sldChg>
      <pc:sldChg chg="addSp modSp add">
        <pc:chgData name="Mohammad Umair" userId="150380d3-f12c-4727-8aac-b42d49546ff3" providerId="ADAL" clId="{5711F59D-5859-4EB7-9B1D-89F7E9C104BC}" dt="2024-06-10T10:00:13.377" v="16561"/>
        <pc:sldMkLst>
          <pc:docMk/>
          <pc:sldMk cId="2164151691" sldId="379"/>
        </pc:sldMkLst>
        <pc:spChg chg="add mod">
          <ac:chgData name="Mohammad Umair" userId="150380d3-f12c-4727-8aac-b42d49546ff3" providerId="ADAL" clId="{5711F59D-5859-4EB7-9B1D-89F7E9C104BC}" dt="2024-06-09T15:15:33.629" v="13069"/>
          <ac:spMkLst>
            <pc:docMk/>
            <pc:sldMk cId="2164151691" sldId="379"/>
            <ac:spMk id="4" creationId="{7BBC7C77-BA02-4B6E-546E-DBAC21B416B6}"/>
          </ac:spMkLst>
        </pc:spChg>
        <pc:picChg chg="add mod">
          <ac:chgData name="Mohammad Umair" userId="150380d3-f12c-4727-8aac-b42d49546ff3" providerId="ADAL" clId="{5711F59D-5859-4EB7-9B1D-89F7E9C104BC}" dt="2024-06-10T10:00:13.377" v="16561"/>
          <ac:picMkLst>
            <pc:docMk/>
            <pc:sldMk cId="2164151691" sldId="379"/>
            <ac:picMk id="5" creationId="{6A9EB5ED-6902-8F58-1FBE-6D90D2DDAFC8}"/>
          </ac:picMkLst>
        </pc:picChg>
      </pc:sldChg>
      <pc:sldChg chg="addSp modSp add">
        <pc:chgData name="Mohammad Umair" userId="150380d3-f12c-4727-8aac-b42d49546ff3" providerId="ADAL" clId="{5711F59D-5859-4EB7-9B1D-89F7E9C104BC}" dt="2024-06-10T10:00:16.344" v="16562"/>
        <pc:sldMkLst>
          <pc:docMk/>
          <pc:sldMk cId="1639912964" sldId="380"/>
        </pc:sldMkLst>
        <pc:spChg chg="add mod">
          <ac:chgData name="Mohammad Umair" userId="150380d3-f12c-4727-8aac-b42d49546ff3" providerId="ADAL" clId="{5711F59D-5859-4EB7-9B1D-89F7E9C104BC}" dt="2024-06-09T15:15:48.230" v="13071"/>
          <ac:spMkLst>
            <pc:docMk/>
            <pc:sldMk cId="1639912964" sldId="380"/>
            <ac:spMk id="5" creationId="{8C86C1F7-C0DC-7496-7FBA-7CAE5CBEF93D}"/>
          </ac:spMkLst>
        </pc:spChg>
        <pc:picChg chg="add mod">
          <ac:chgData name="Mohammad Umair" userId="150380d3-f12c-4727-8aac-b42d49546ff3" providerId="ADAL" clId="{5711F59D-5859-4EB7-9B1D-89F7E9C104BC}" dt="2024-06-10T10:00:16.344" v="16562"/>
          <ac:picMkLst>
            <pc:docMk/>
            <pc:sldMk cId="1639912964" sldId="380"/>
            <ac:picMk id="6" creationId="{7EFB39AF-5DE3-4D25-B52D-5F70E8E47E0B}"/>
          </ac:picMkLst>
        </pc:picChg>
      </pc:sldChg>
      <pc:sldChg chg="addSp delSp modSp add mod">
        <pc:chgData name="Mohammad Umair" userId="150380d3-f12c-4727-8aac-b42d49546ff3" providerId="ADAL" clId="{5711F59D-5859-4EB7-9B1D-89F7E9C104BC}" dt="2024-06-10T10:00:17.913" v="16563"/>
        <pc:sldMkLst>
          <pc:docMk/>
          <pc:sldMk cId="2048664809" sldId="381"/>
        </pc:sldMkLst>
        <pc:spChg chg="add del mod">
          <ac:chgData name="Mohammad Umair" userId="150380d3-f12c-4727-8aac-b42d49546ff3" providerId="ADAL" clId="{5711F59D-5859-4EB7-9B1D-89F7E9C104BC}" dt="2024-06-09T15:16:10.148" v="13084" actId="478"/>
          <ac:spMkLst>
            <pc:docMk/>
            <pc:sldMk cId="2048664809" sldId="381"/>
            <ac:spMk id="6" creationId="{D9009259-90B0-798E-2ABE-E1118B302F99}"/>
          </ac:spMkLst>
        </pc:spChg>
        <pc:spChg chg="add mod">
          <ac:chgData name="Mohammad Umair" userId="150380d3-f12c-4727-8aac-b42d49546ff3" providerId="ADAL" clId="{5711F59D-5859-4EB7-9B1D-89F7E9C104BC}" dt="2024-06-09T15:16:10.808" v="13085"/>
          <ac:spMkLst>
            <pc:docMk/>
            <pc:sldMk cId="2048664809" sldId="381"/>
            <ac:spMk id="8" creationId="{5B88DB79-3434-BFF9-E652-97984D5741FD}"/>
          </ac:spMkLst>
        </pc:spChg>
        <pc:picChg chg="add mod">
          <ac:chgData name="Mohammad Umair" userId="150380d3-f12c-4727-8aac-b42d49546ff3" providerId="ADAL" clId="{5711F59D-5859-4EB7-9B1D-89F7E9C104BC}" dt="2024-06-10T10:00:17.913" v="16563"/>
          <ac:picMkLst>
            <pc:docMk/>
            <pc:sldMk cId="2048664809" sldId="381"/>
            <ac:picMk id="9" creationId="{2BDEF69E-4BEB-597F-87EC-9E2816E85371}"/>
          </ac:picMkLst>
        </pc:picChg>
      </pc:sldChg>
      <pc:sldChg chg="addSp modSp add">
        <pc:chgData name="Mohammad Umair" userId="150380d3-f12c-4727-8aac-b42d49546ff3" providerId="ADAL" clId="{5711F59D-5859-4EB7-9B1D-89F7E9C104BC}" dt="2024-06-10T10:00:19.545" v="16564"/>
        <pc:sldMkLst>
          <pc:docMk/>
          <pc:sldMk cId="3560886646" sldId="382"/>
        </pc:sldMkLst>
        <pc:spChg chg="add mod">
          <ac:chgData name="Mohammad Umair" userId="150380d3-f12c-4727-8aac-b42d49546ff3" providerId="ADAL" clId="{5711F59D-5859-4EB7-9B1D-89F7E9C104BC}" dt="2024-06-09T15:16:52.581" v="13087"/>
          <ac:spMkLst>
            <pc:docMk/>
            <pc:sldMk cId="3560886646" sldId="382"/>
            <ac:spMk id="6" creationId="{0F3BEDA0-CEBB-3DDD-C3BB-9181E86F3B64}"/>
          </ac:spMkLst>
        </pc:spChg>
        <pc:picChg chg="add mod">
          <ac:chgData name="Mohammad Umair" userId="150380d3-f12c-4727-8aac-b42d49546ff3" providerId="ADAL" clId="{5711F59D-5859-4EB7-9B1D-89F7E9C104BC}" dt="2024-06-10T10:00:19.545" v="16564"/>
          <ac:picMkLst>
            <pc:docMk/>
            <pc:sldMk cId="3560886646" sldId="382"/>
            <ac:picMk id="9" creationId="{0BD120C2-B894-7B6E-3363-6B72B8453C3F}"/>
          </ac:picMkLst>
        </pc:picChg>
      </pc:sldChg>
      <pc:sldChg chg="addSp modSp add">
        <pc:chgData name="Mohammad Umair" userId="150380d3-f12c-4727-8aac-b42d49546ff3" providerId="ADAL" clId="{5711F59D-5859-4EB7-9B1D-89F7E9C104BC}" dt="2024-06-10T09:51:39.033" v="16535"/>
        <pc:sldMkLst>
          <pc:docMk/>
          <pc:sldMk cId="729920882" sldId="383"/>
        </pc:sldMkLst>
        <pc:spChg chg="add mod">
          <ac:chgData name="Mohammad Umair" userId="150380d3-f12c-4727-8aac-b42d49546ff3" providerId="ADAL" clId="{5711F59D-5859-4EB7-9B1D-89F7E9C104BC}" dt="2024-06-09T15:17:10.004" v="13089"/>
          <ac:spMkLst>
            <pc:docMk/>
            <pc:sldMk cId="729920882" sldId="383"/>
            <ac:spMk id="9" creationId="{A02A6143-C200-7D69-2507-B056BA7FF425}"/>
          </ac:spMkLst>
        </pc:spChg>
        <pc:picChg chg="add mod">
          <ac:chgData name="Mohammad Umair" userId="150380d3-f12c-4727-8aac-b42d49546ff3" providerId="ADAL" clId="{5711F59D-5859-4EB7-9B1D-89F7E9C104BC}" dt="2024-06-10T09:51:39.033" v="16535"/>
          <ac:picMkLst>
            <pc:docMk/>
            <pc:sldMk cId="729920882" sldId="383"/>
            <ac:picMk id="10" creationId="{3CEFFEC3-E89A-70BC-5699-62287EA9457B}"/>
          </ac:picMkLst>
        </pc:picChg>
      </pc:sldChg>
      <pc:sldChg chg="addSp modSp add">
        <pc:chgData name="Mohammad Umair" userId="150380d3-f12c-4727-8aac-b42d49546ff3" providerId="ADAL" clId="{5711F59D-5859-4EB7-9B1D-89F7E9C104BC}" dt="2024-06-10T09:51:34.105" v="16534"/>
        <pc:sldMkLst>
          <pc:docMk/>
          <pc:sldMk cId="2731251347" sldId="384"/>
        </pc:sldMkLst>
        <pc:spChg chg="add mod">
          <ac:chgData name="Mohammad Umair" userId="150380d3-f12c-4727-8aac-b42d49546ff3" providerId="ADAL" clId="{5711F59D-5859-4EB7-9B1D-89F7E9C104BC}" dt="2024-06-09T15:17:22.278" v="13091"/>
          <ac:spMkLst>
            <pc:docMk/>
            <pc:sldMk cId="2731251347" sldId="384"/>
            <ac:spMk id="10" creationId="{49BDAA65-86C4-8F94-2918-60064C4C8C17}"/>
          </ac:spMkLst>
        </pc:spChg>
        <pc:picChg chg="add mod">
          <ac:chgData name="Mohammad Umair" userId="150380d3-f12c-4727-8aac-b42d49546ff3" providerId="ADAL" clId="{5711F59D-5859-4EB7-9B1D-89F7E9C104BC}" dt="2024-06-10T09:51:34.105" v="16534"/>
          <ac:picMkLst>
            <pc:docMk/>
            <pc:sldMk cId="2731251347" sldId="384"/>
            <ac:picMk id="13" creationId="{56BDE160-87FC-C010-6643-1C9F6E612734}"/>
          </ac:picMkLst>
        </pc:picChg>
      </pc:sldChg>
      <pc:sldChg chg="addSp modSp add">
        <pc:chgData name="Mohammad Umair" userId="150380d3-f12c-4727-8aac-b42d49546ff3" providerId="ADAL" clId="{5711F59D-5859-4EB7-9B1D-89F7E9C104BC}" dt="2024-06-10T09:51:27.243" v="16533"/>
        <pc:sldMkLst>
          <pc:docMk/>
          <pc:sldMk cId="589670682" sldId="385"/>
        </pc:sldMkLst>
        <pc:spChg chg="add mod">
          <ac:chgData name="Mohammad Umair" userId="150380d3-f12c-4727-8aac-b42d49546ff3" providerId="ADAL" clId="{5711F59D-5859-4EB7-9B1D-89F7E9C104BC}" dt="2024-06-09T15:17:40.036" v="13093"/>
          <ac:spMkLst>
            <pc:docMk/>
            <pc:sldMk cId="589670682" sldId="385"/>
            <ac:spMk id="13" creationId="{2426922D-F9D2-653E-C1C6-2917123AB5F3}"/>
          </ac:spMkLst>
        </pc:spChg>
        <pc:spChg chg="add mod">
          <ac:chgData name="Mohammad Umair" userId="150380d3-f12c-4727-8aac-b42d49546ff3" providerId="ADAL" clId="{5711F59D-5859-4EB7-9B1D-89F7E9C104BC}" dt="2024-06-09T15:17:40.036" v="13093"/>
          <ac:spMkLst>
            <pc:docMk/>
            <pc:sldMk cId="589670682" sldId="385"/>
            <ac:spMk id="15" creationId="{7A8A6566-DF90-185A-DF88-21AE93A20EA2}"/>
          </ac:spMkLst>
        </pc:spChg>
        <pc:picChg chg="add mod">
          <ac:chgData name="Mohammad Umair" userId="150380d3-f12c-4727-8aac-b42d49546ff3" providerId="ADAL" clId="{5711F59D-5859-4EB7-9B1D-89F7E9C104BC}" dt="2024-06-10T09:51:27.243" v="16533"/>
          <ac:picMkLst>
            <pc:docMk/>
            <pc:sldMk cId="589670682" sldId="385"/>
            <ac:picMk id="16" creationId="{982A257A-44F2-4491-67C9-F6A4663D0FF5}"/>
          </ac:picMkLst>
        </pc:picChg>
        <pc:cxnChg chg="add mod">
          <ac:chgData name="Mohammad Umair" userId="150380d3-f12c-4727-8aac-b42d49546ff3" providerId="ADAL" clId="{5711F59D-5859-4EB7-9B1D-89F7E9C104BC}" dt="2024-06-09T15:17:40.036" v="13093"/>
          <ac:cxnSpMkLst>
            <pc:docMk/>
            <pc:sldMk cId="589670682" sldId="385"/>
            <ac:cxnSpMk id="14" creationId="{DA944922-1B70-884C-603C-0CAECF60524E}"/>
          </ac:cxnSpMkLst>
        </pc:cxnChg>
      </pc:sldChg>
      <pc:sldChg chg="addSp delSp modSp add mod">
        <pc:chgData name="Mohammad Umair" userId="150380d3-f12c-4727-8aac-b42d49546ff3" providerId="ADAL" clId="{5711F59D-5859-4EB7-9B1D-89F7E9C104BC}" dt="2024-06-10T12:26:59.621" v="17395"/>
        <pc:sldMkLst>
          <pc:docMk/>
          <pc:sldMk cId="1337242468" sldId="386"/>
        </pc:sldMkLst>
        <pc:spChg chg="add mod">
          <ac:chgData name="Mohammad Umair" userId="150380d3-f12c-4727-8aac-b42d49546ff3" providerId="ADAL" clId="{5711F59D-5859-4EB7-9B1D-89F7E9C104BC}" dt="2024-06-10T12:26:59.621" v="17395"/>
          <ac:spMkLst>
            <pc:docMk/>
            <pc:sldMk cId="1337242468" sldId="386"/>
            <ac:spMk id="4" creationId="{0BC9233F-8F81-C1FB-DB50-89F24CA113A4}"/>
          </ac:spMkLst>
        </pc:spChg>
        <pc:spChg chg="del">
          <ac:chgData name="Mohammad Umair" userId="150380d3-f12c-4727-8aac-b42d49546ff3" providerId="ADAL" clId="{5711F59D-5859-4EB7-9B1D-89F7E9C104BC}" dt="2024-06-10T12:26:59.373" v="17394" actId="478"/>
          <ac:spMkLst>
            <pc:docMk/>
            <pc:sldMk cId="1337242468" sldId="386"/>
            <ac:spMk id="14" creationId="{8844F3DB-B3E7-88CD-C130-AA5D2567748B}"/>
          </ac:spMkLst>
        </pc:spChg>
        <pc:picChg chg="add mod">
          <ac:chgData name="Mohammad Umair" userId="150380d3-f12c-4727-8aac-b42d49546ff3" providerId="ADAL" clId="{5711F59D-5859-4EB7-9B1D-89F7E9C104BC}" dt="2024-06-10T09:50:40.846" v="16525"/>
          <ac:picMkLst>
            <pc:docMk/>
            <pc:sldMk cId="1337242468" sldId="386"/>
            <ac:picMk id="3" creationId="{CB525D47-D2B9-314E-2CAE-8BDD46C8C9CC}"/>
          </ac:picMkLst>
        </pc:picChg>
        <pc:cxnChg chg="mod">
          <ac:chgData name="Mohammad Umair" userId="150380d3-f12c-4727-8aac-b42d49546ff3" providerId="ADAL" clId="{5711F59D-5859-4EB7-9B1D-89F7E9C104BC}" dt="2024-06-09T15:27:50.790" v="13127" actId="1035"/>
          <ac:cxnSpMkLst>
            <pc:docMk/>
            <pc:sldMk cId="1337242468" sldId="386"/>
            <ac:cxnSpMk id="17" creationId="{77DCB4AD-64BD-B2F8-4489-FB5F4990A8E6}"/>
          </ac:cxnSpMkLst>
        </pc:cxnChg>
      </pc:sldChg>
      <pc:sldChg chg="addSp modSp add">
        <pc:chgData name="Mohammad Umair" userId="150380d3-f12c-4727-8aac-b42d49546ff3" providerId="ADAL" clId="{5711F59D-5859-4EB7-9B1D-89F7E9C104BC}" dt="2024-06-10T09:50:58.297" v="16530"/>
        <pc:sldMkLst>
          <pc:docMk/>
          <pc:sldMk cId="2078514186" sldId="387"/>
        </pc:sldMkLst>
        <pc:spChg chg="add mod">
          <ac:chgData name="Mohammad Umair" userId="150380d3-f12c-4727-8aac-b42d49546ff3" providerId="ADAL" clId="{5711F59D-5859-4EB7-9B1D-89F7E9C104BC}" dt="2024-06-09T15:19:31.376" v="13113"/>
          <ac:spMkLst>
            <pc:docMk/>
            <pc:sldMk cId="2078514186" sldId="387"/>
            <ac:spMk id="2" creationId="{A2A12A95-A2D5-C0A5-79D4-5C2F6DFD2C0B}"/>
          </ac:spMkLst>
        </pc:spChg>
        <pc:spChg chg="add mod">
          <ac:chgData name="Mohammad Umair" userId="150380d3-f12c-4727-8aac-b42d49546ff3" providerId="ADAL" clId="{5711F59D-5859-4EB7-9B1D-89F7E9C104BC}" dt="2024-06-09T15:19:31.376" v="13113"/>
          <ac:spMkLst>
            <pc:docMk/>
            <pc:sldMk cId="2078514186" sldId="387"/>
            <ac:spMk id="3" creationId="{D64DFDC4-03F6-EB5E-2E2A-1EC72946DF3B}"/>
          </ac:spMkLst>
        </pc:spChg>
        <pc:spChg chg="add mod">
          <ac:chgData name="Mohammad Umair" userId="150380d3-f12c-4727-8aac-b42d49546ff3" providerId="ADAL" clId="{5711F59D-5859-4EB7-9B1D-89F7E9C104BC}" dt="2024-06-09T15:19:31.376" v="13113"/>
          <ac:spMkLst>
            <pc:docMk/>
            <pc:sldMk cId="2078514186" sldId="387"/>
            <ac:spMk id="4" creationId="{BC7F0740-B249-22E9-6D42-1C8269DF3EF0}"/>
          </ac:spMkLst>
        </pc:spChg>
        <pc:picChg chg="add mod">
          <ac:chgData name="Mohammad Umair" userId="150380d3-f12c-4727-8aac-b42d49546ff3" providerId="ADAL" clId="{5711F59D-5859-4EB7-9B1D-89F7E9C104BC}" dt="2024-06-10T09:50:58.297" v="16530"/>
          <ac:picMkLst>
            <pc:docMk/>
            <pc:sldMk cId="2078514186" sldId="387"/>
            <ac:picMk id="5" creationId="{E0C8BCB6-2BB2-3297-0720-F6A61BD104C2}"/>
          </ac:picMkLst>
        </pc:picChg>
      </pc:sldChg>
      <pc:sldChg chg="addSp modSp add">
        <pc:chgData name="Mohammad Umair" userId="150380d3-f12c-4727-8aac-b42d49546ff3" providerId="ADAL" clId="{5711F59D-5859-4EB7-9B1D-89F7E9C104BC}" dt="2024-06-10T09:51:01.335" v="16531"/>
        <pc:sldMkLst>
          <pc:docMk/>
          <pc:sldMk cId="2173717182" sldId="388"/>
        </pc:sldMkLst>
        <pc:spChg chg="add mod">
          <ac:chgData name="Mohammad Umair" userId="150380d3-f12c-4727-8aac-b42d49546ff3" providerId="ADAL" clId="{5711F59D-5859-4EB7-9B1D-89F7E9C104BC}" dt="2024-06-09T15:19:56.795" v="13115"/>
          <ac:spMkLst>
            <pc:docMk/>
            <pc:sldMk cId="2173717182" sldId="388"/>
            <ac:spMk id="5" creationId="{7079CA9F-3F8D-4437-D9D5-80EFEB0C4B03}"/>
          </ac:spMkLst>
        </pc:spChg>
        <pc:spChg chg="add mod">
          <ac:chgData name="Mohammad Umair" userId="150380d3-f12c-4727-8aac-b42d49546ff3" providerId="ADAL" clId="{5711F59D-5859-4EB7-9B1D-89F7E9C104BC}" dt="2024-06-09T15:19:56.795" v="13115"/>
          <ac:spMkLst>
            <pc:docMk/>
            <pc:sldMk cId="2173717182" sldId="388"/>
            <ac:spMk id="6" creationId="{CFBDACA2-E6B8-53C0-BF2C-F9D862D660EE}"/>
          </ac:spMkLst>
        </pc:spChg>
        <pc:picChg chg="add mod">
          <ac:chgData name="Mohammad Umair" userId="150380d3-f12c-4727-8aac-b42d49546ff3" providerId="ADAL" clId="{5711F59D-5859-4EB7-9B1D-89F7E9C104BC}" dt="2024-06-10T09:51:01.335" v="16531"/>
          <ac:picMkLst>
            <pc:docMk/>
            <pc:sldMk cId="2173717182" sldId="388"/>
            <ac:picMk id="9" creationId="{419D0255-A02D-36F7-E305-CF9AC0D06DDA}"/>
          </ac:picMkLst>
        </pc:picChg>
        <pc:cxnChg chg="add mod">
          <ac:chgData name="Mohammad Umair" userId="150380d3-f12c-4727-8aac-b42d49546ff3" providerId="ADAL" clId="{5711F59D-5859-4EB7-9B1D-89F7E9C104BC}" dt="2024-06-09T15:19:56.795" v="13115"/>
          <ac:cxnSpMkLst>
            <pc:docMk/>
            <pc:sldMk cId="2173717182" sldId="388"/>
            <ac:cxnSpMk id="8" creationId="{58B9660E-1DAE-4C2D-388A-938039A41E28}"/>
          </ac:cxnSpMkLst>
        </pc:cxnChg>
      </pc:sldChg>
      <pc:sldChg chg="add del">
        <pc:chgData name="Mohammad Umair" userId="150380d3-f12c-4727-8aac-b42d49546ff3" providerId="ADAL" clId="{5711F59D-5859-4EB7-9B1D-89F7E9C104BC}" dt="2024-06-09T15:23:36.142" v="13124" actId="47"/>
        <pc:sldMkLst>
          <pc:docMk/>
          <pc:sldMk cId="2581380183" sldId="389"/>
        </pc:sldMkLst>
      </pc:sldChg>
      <pc:sldChg chg="addSp modSp add">
        <pc:chgData name="Mohammad Umair" userId="150380d3-f12c-4727-8aac-b42d49546ff3" providerId="ADAL" clId="{5711F59D-5859-4EB7-9B1D-89F7E9C104BC}" dt="2024-06-10T09:50:49.474" v="16528"/>
        <pc:sldMkLst>
          <pc:docMk/>
          <pc:sldMk cId="537098030" sldId="390"/>
        </pc:sldMkLst>
        <pc:spChg chg="add mod">
          <ac:chgData name="Mohammad Umair" userId="150380d3-f12c-4727-8aac-b42d49546ff3" providerId="ADAL" clId="{5711F59D-5859-4EB7-9B1D-89F7E9C104BC}" dt="2024-06-09T15:20:25.252" v="13118"/>
          <ac:spMkLst>
            <pc:docMk/>
            <pc:sldMk cId="537098030" sldId="390"/>
            <ac:spMk id="9" creationId="{D964AABC-2B5F-F98F-145C-5B40DB2E1578}"/>
          </ac:spMkLst>
        </pc:spChg>
        <pc:spChg chg="add mod">
          <ac:chgData name="Mohammad Umair" userId="150380d3-f12c-4727-8aac-b42d49546ff3" providerId="ADAL" clId="{5711F59D-5859-4EB7-9B1D-89F7E9C104BC}" dt="2024-06-09T15:20:36.476" v="13119"/>
          <ac:spMkLst>
            <pc:docMk/>
            <pc:sldMk cId="537098030" sldId="390"/>
            <ac:spMk id="10" creationId="{1E281633-CDDC-F07D-30F2-54C8CE2B0590}"/>
          </ac:spMkLst>
        </pc:spChg>
        <pc:picChg chg="add mod">
          <ac:chgData name="Mohammad Umair" userId="150380d3-f12c-4727-8aac-b42d49546ff3" providerId="ADAL" clId="{5711F59D-5859-4EB7-9B1D-89F7E9C104BC}" dt="2024-06-10T09:50:49.474" v="16528"/>
          <ac:picMkLst>
            <pc:docMk/>
            <pc:sldMk cId="537098030" sldId="390"/>
            <ac:picMk id="13" creationId="{7D3AC9E5-F126-1CC2-96D2-ED041D7CDCFC}"/>
          </ac:picMkLst>
        </pc:picChg>
      </pc:sldChg>
      <pc:sldChg chg="addSp modSp add">
        <pc:chgData name="Mohammad Umair" userId="150380d3-f12c-4727-8aac-b42d49546ff3" providerId="ADAL" clId="{5711F59D-5859-4EB7-9B1D-89F7E9C104BC}" dt="2024-06-10T09:50:46.648" v="16527"/>
        <pc:sldMkLst>
          <pc:docMk/>
          <pc:sldMk cId="1666995641" sldId="391"/>
        </pc:sldMkLst>
        <pc:spChg chg="add mod">
          <ac:chgData name="Mohammad Umair" userId="150380d3-f12c-4727-8aac-b42d49546ff3" providerId="ADAL" clId="{5711F59D-5859-4EB7-9B1D-89F7E9C104BC}" dt="2024-06-09T15:20:53.771" v="13121"/>
          <ac:spMkLst>
            <pc:docMk/>
            <pc:sldMk cId="1666995641" sldId="391"/>
            <ac:spMk id="14" creationId="{A20852AF-C02C-D5A3-DFB7-C56734E18148}"/>
          </ac:spMkLst>
        </pc:spChg>
        <pc:picChg chg="add mod">
          <ac:chgData name="Mohammad Umair" userId="150380d3-f12c-4727-8aac-b42d49546ff3" providerId="ADAL" clId="{5711F59D-5859-4EB7-9B1D-89F7E9C104BC}" dt="2024-06-10T09:50:46.648" v="16527"/>
          <ac:picMkLst>
            <pc:docMk/>
            <pc:sldMk cId="1666995641" sldId="391"/>
            <ac:picMk id="15" creationId="{220A1B63-AD2C-9F96-732A-918A8CDC1FBF}"/>
          </ac:picMkLst>
        </pc:picChg>
        <pc:cxnChg chg="add mod">
          <ac:chgData name="Mohammad Umair" userId="150380d3-f12c-4727-8aac-b42d49546ff3" providerId="ADAL" clId="{5711F59D-5859-4EB7-9B1D-89F7E9C104BC}" dt="2024-06-09T15:20:53.771" v="13121"/>
          <ac:cxnSpMkLst>
            <pc:docMk/>
            <pc:sldMk cId="1666995641" sldId="391"/>
            <ac:cxnSpMk id="13" creationId="{F8A6EBDE-0D83-AA2E-26A3-D5FBD8D33380}"/>
          </ac:cxnSpMkLst>
        </pc:cxnChg>
      </pc:sldChg>
      <pc:sldChg chg="addSp modSp add mod">
        <pc:chgData name="Mohammad Umair" userId="150380d3-f12c-4727-8aac-b42d49546ff3" providerId="ADAL" clId="{5711F59D-5859-4EB7-9B1D-89F7E9C104BC}" dt="2024-06-10T12:26:45.859" v="17393" actId="14100"/>
        <pc:sldMkLst>
          <pc:docMk/>
          <pc:sldMk cId="1210702068" sldId="392"/>
        </pc:sldMkLst>
        <pc:spChg chg="add mod">
          <ac:chgData name="Mohammad Umair" userId="150380d3-f12c-4727-8aac-b42d49546ff3" providerId="ADAL" clId="{5711F59D-5859-4EB7-9B1D-89F7E9C104BC}" dt="2024-06-10T12:26:45.859" v="17393" actId="14100"/>
          <ac:spMkLst>
            <pc:docMk/>
            <pc:sldMk cId="1210702068" sldId="392"/>
            <ac:spMk id="15" creationId="{318F80B7-2DFC-FE53-DA27-717DCAD6D4AF}"/>
          </ac:spMkLst>
        </pc:spChg>
        <pc:picChg chg="add mod">
          <ac:chgData name="Mohammad Umair" userId="150380d3-f12c-4727-8aac-b42d49546ff3" providerId="ADAL" clId="{5711F59D-5859-4EB7-9B1D-89F7E9C104BC}" dt="2024-06-10T09:50:43.285" v="16526"/>
          <ac:picMkLst>
            <pc:docMk/>
            <pc:sldMk cId="1210702068" sldId="392"/>
            <ac:picMk id="16" creationId="{0E1CCF34-1F4D-34AD-CD2C-C71A42089149}"/>
          </ac:picMkLst>
        </pc:picChg>
      </pc:sldChg>
      <pc:sldChg chg="delSp modSp add mod">
        <pc:chgData name="Mohammad Umair" userId="150380d3-f12c-4727-8aac-b42d49546ff3" providerId="ADAL" clId="{5711F59D-5859-4EB7-9B1D-89F7E9C104BC}" dt="2024-06-14T14:11:29.886" v="24898" actId="20577"/>
        <pc:sldMkLst>
          <pc:docMk/>
          <pc:sldMk cId="4179137138" sldId="393"/>
        </pc:sldMkLst>
        <pc:spChg chg="mod">
          <ac:chgData name="Mohammad Umair" userId="150380d3-f12c-4727-8aac-b42d49546ff3" providerId="ADAL" clId="{5711F59D-5859-4EB7-9B1D-89F7E9C104BC}" dt="2024-06-14T14:11:29.886" v="24898" actId="20577"/>
          <ac:spMkLst>
            <pc:docMk/>
            <pc:sldMk cId="4179137138" sldId="393"/>
            <ac:spMk id="2" creationId="{BFB2299F-F263-0881-ADF2-9FBACF582DE9}"/>
          </ac:spMkLst>
        </pc:spChg>
        <pc:spChg chg="del">
          <ac:chgData name="Mohammad Umair" userId="150380d3-f12c-4727-8aac-b42d49546ff3" providerId="ADAL" clId="{5711F59D-5859-4EB7-9B1D-89F7E9C104BC}" dt="2024-06-09T15:29:18.144" v="13157" actId="478"/>
          <ac:spMkLst>
            <pc:docMk/>
            <pc:sldMk cId="4179137138" sldId="393"/>
            <ac:spMk id="6" creationId="{F8D22F07-DC28-C668-4F66-F670C5C41A52}"/>
          </ac:spMkLst>
        </pc:spChg>
        <pc:spChg chg="del">
          <ac:chgData name="Mohammad Umair" userId="150380d3-f12c-4727-8aac-b42d49546ff3" providerId="ADAL" clId="{5711F59D-5859-4EB7-9B1D-89F7E9C104BC}" dt="2024-06-09T15:29:08.477" v="13151" actId="478"/>
          <ac:spMkLst>
            <pc:docMk/>
            <pc:sldMk cId="4179137138" sldId="393"/>
            <ac:spMk id="9" creationId="{AFD9D61B-DE20-9B04-AA30-CA6016027F80}"/>
          </ac:spMkLst>
        </pc:spChg>
        <pc:spChg chg="del">
          <ac:chgData name="Mohammad Umair" userId="150380d3-f12c-4727-8aac-b42d49546ff3" providerId="ADAL" clId="{5711F59D-5859-4EB7-9B1D-89F7E9C104BC}" dt="2024-06-09T15:29:14.792" v="13155" actId="478"/>
          <ac:spMkLst>
            <pc:docMk/>
            <pc:sldMk cId="4179137138" sldId="393"/>
            <ac:spMk id="12" creationId="{7AB64A38-B195-0839-15C9-D4D12F4ACF7A}"/>
          </ac:spMkLst>
        </pc:spChg>
        <pc:spChg chg="del">
          <ac:chgData name="Mohammad Umair" userId="150380d3-f12c-4727-8aac-b42d49546ff3" providerId="ADAL" clId="{5711F59D-5859-4EB7-9B1D-89F7E9C104BC}" dt="2024-06-09T15:29:04.301" v="13148" actId="478"/>
          <ac:spMkLst>
            <pc:docMk/>
            <pc:sldMk cId="4179137138" sldId="393"/>
            <ac:spMk id="33" creationId="{145528F8-C110-B189-5034-77487D941466}"/>
          </ac:spMkLst>
        </pc:spChg>
        <pc:spChg chg="del">
          <ac:chgData name="Mohammad Umair" userId="150380d3-f12c-4727-8aac-b42d49546ff3" providerId="ADAL" clId="{5711F59D-5859-4EB7-9B1D-89F7E9C104BC}" dt="2024-06-09T15:29:12.951" v="13154" actId="478"/>
          <ac:spMkLst>
            <pc:docMk/>
            <pc:sldMk cId="4179137138" sldId="393"/>
            <ac:spMk id="35" creationId="{B331434A-00DA-7B73-0468-C03F7892AF06}"/>
          </ac:spMkLst>
        </pc:spChg>
        <pc:spChg chg="del">
          <ac:chgData name="Mohammad Umair" userId="150380d3-f12c-4727-8aac-b42d49546ff3" providerId="ADAL" clId="{5711F59D-5859-4EB7-9B1D-89F7E9C104BC}" dt="2024-06-09T15:29:16.555" v="13156" actId="478"/>
          <ac:spMkLst>
            <pc:docMk/>
            <pc:sldMk cId="4179137138" sldId="393"/>
            <ac:spMk id="36" creationId="{54306E19-A0D2-F736-E2A5-1AA795CC0889}"/>
          </ac:spMkLst>
        </pc:spChg>
        <pc:cxnChg chg="del">
          <ac:chgData name="Mohammad Umair" userId="150380d3-f12c-4727-8aac-b42d49546ff3" providerId="ADAL" clId="{5711F59D-5859-4EB7-9B1D-89F7E9C104BC}" dt="2024-06-09T15:29:01.475" v="13147" actId="478"/>
          <ac:cxnSpMkLst>
            <pc:docMk/>
            <pc:sldMk cId="4179137138" sldId="393"/>
            <ac:cxnSpMk id="18" creationId="{0BFF35FD-29B3-880F-657F-964B7337DA6B}"/>
          </ac:cxnSpMkLst>
        </pc:cxnChg>
        <pc:cxnChg chg="del">
          <ac:chgData name="Mohammad Umair" userId="150380d3-f12c-4727-8aac-b42d49546ff3" providerId="ADAL" clId="{5711F59D-5859-4EB7-9B1D-89F7E9C104BC}" dt="2024-06-09T15:29:00.107" v="13146" actId="478"/>
          <ac:cxnSpMkLst>
            <pc:docMk/>
            <pc:sldMk cId="4179137138" sldId="393"/>
            <ac:cxnSpMk id="19" creationId="{60B04042-B41D-12EB-C225-7C0D66658D94}"/>
          </ac:cxnSpMkLst>
        </pc:cxnChg>
        <pc:cxnChg chg="del mod">
          <ac:chgData name="Mohammad Umair" userId="150380d3-f12c-4727-8aac-b42d49546ff3" providerId="ADAL" clId="{5711F59D-5859-4EB7-9B1D-89F7E9C104BC}" dt="2024-06-09T15:29:10.094" v="13152" actId="478"/>
          <ac:cxnSpMkLst>
            <pc:docMk/>
            <pc:sldMk cId="4179137138" sldId="393"/>
            <ac:cxnSpMk id="24" creationId="{31A5B8DA-11C5-4896-4EB1-B1F2B0863DA4}"/>
          </ac:cxnSpMkLst>
        </pc:cxnChg>
        <pc:cxnChg chg="del mod">
          <ac:chgData name="Mohammad Umair" userId="150380d3-f12c-4727-8aac-b42d49546ff3" providerId="ADAL" clId="{5711F59D-5859-4EB7-9B1D-89F7E9C104BC}" dt="2024-06-09T15:29:07.079" v="13150" actId="478"/>
          <ac:cxnSpMkLst>
            <pc:docMk/>
            <pc:sldMk cId="4179137138" sldId="393"/>
            <ac:cxnSpMk id="26" creationId="{60832473-152D-11FE-C6F4-99A9056EE8C3}"/>
          </ac:cxnSpMkLst>
        </pc:cxnChg>
        <pc:cxnChg chg="del">
          <ac:chgData name="Mohammad Umair" userId="150380d3-f12c-4727-8aac-b42d49546ff3" providerId="ADAL" clId="{5711F59D-5859-4EB7-9B1D-89F7E9C104BC}" dt="2024-06-09T15:29:05.620" v="13149" actId="478"/>
          <ac:cxnSpMkLst>
            <pc:docMk/>
            <pc:sldMk cId="4179137138" sldId="393"/>
            <ac:cxnSpMk id="28" creationId="{1C537CF0-27F2-C4D4-FA42-98D97E63CEF3}"/>
          </ac:cxnSpMkLst>
        </pc:cxnChg>
        <pc:cxnChg chg="del">
          <ac:chgData name="Mohammad Umair" userId="150380d3-f12c-4727-8aac-b42d49546ff3" providerId="ADAL" clId="{5711F59D-5859-4EB7-9B1D-89F7E9C104BC}" dt="2024-06-09T15:29:11.365" v="13153" actId="478"/>
          <ac:cxnSpMkLst>
            <pc:docMk/>
            <pc:sldMk cId="4179137138" sldId="393"/>
            <ac:cxnSpMk id="30" creationId="{86672E99-6E05-B860-11AD-D6F7241148BA}"/>
          </ac:cxnSpMkLst>
        </pc:cxnChg>
      </pc:sldChg>
      <pc:sldChg chg="delSp modSp add mod">
        <pc:chgData name="Mohammad Umair" userId="150380d3-f12c-4727-8aac-b42d49546ff3" providerId="ADAL" clId="{5711F59D-5859-4EB7-9B1D-89F7E9C104BC}" dt="2024-06-14T14:11:35.146" v="24906" actId="20577"/>
        <pc:sldMkLst>
          <pc:docMk/>
          <pc:sldMk cId="2366074979" sldId="394"/>
        </pc:sldMkLst>
        <pc:spChg chg="mod">
          <ac:chgData name="Mohammad Umair" userId="150380d3-f12c-4727-8aac-b42d49546ff3" providerId="ADAL" clId="{5711F59D-5859-4EB7-9B1D-89F7E9C104BC}" dt="2024-06-14T14:11:35.146" v="24906" actId="20577"/>
          <ac:spMkLst>
            <pc:docMk/>
            <pc:sldMk cId="2366074979" sldId="394"/>
            <ac:spMk id="2" creationId="{BFB2299F-F263-0881-ADF2-9FBACF582DE9}"/>
          </ac:spMkLst>
        </pc:spChg>
        <pc:spChg chg="del">
          <ac:chgData name="Mohammad Umair" userId="150380d3-f12c-4727-8aac-b42d49546ff3" providerId="ADAL" clId="{5711F59D-5859-4EB7-9B1D-89F7E9C104BC}" dt="2024-06-09T15:29:39.374" v="13168" actId="478"/>
          <ac:spMkLst>
            <pc:docMk/>
            <pc:sldMk cId="2366074979" sldId="394"/>
            <ac:spMk id="6" creationId="{F8D22F07-DC28-C668-4F66-F670C5C41A52}"/>
          </ac:spMkLst>
        </pc:spChg>
        <pc:spChg chg="del">
          <ac:chgData name="Mohammad Umair" userId="150380d3-f12c-4727-8aac-b42d49546ff3" providerId="ADAL" clId="{5711F59D-5859-4EB7-9B1D-89F7E9C104BC}" dt="2024-06-09T15:29:29.642" v="13162" actId="478"/>
          <ac:spMkLst>
            <pc:docMk/>
            <pc:sldMk cId="2366074979" sldId="394"/>
            <ac:spMk id="9" creationId="{AFD9D61B-DE20-9B04-AA30-CA6016027F80}"/>
          </ac:spMkLst>
        </pc:spChg>
        <pc:spChg chg="del">
          <ac:chgData name="Mohammad Umair" userId="150380d3-f12c-4727-8aac-b42d49546ff3" providerId="ADAL" clId="{5711F59D-5859-4EB7-9B1D-89F7E9C104BC}" dt="2024-06-09T15:29:33.960" v="13165" actId="478"/>
          <ac:spMkLst>
            <pc:docMk/>
            <pc:sldMk cId="2366074979" sldId="394"/>
            <ac:spMk id="12" creationId="{7AB64A38-B195-0839-15C9-D4D12F4ACF7A}"/>
          </ac:spMkLst>
        </pc:spChg>
        <pc:spChg chg="del">
          <ac:chgData name="Mohammad Umair" userId="150380d3-f12c-4727-8aac-b42d49546ff3" providerId="ADAL" clId="{5711F59D-5859-4EB7-9B1D-89F7E9C104BC}" dt="2024-06-09T15:29:35.789" v="13166" actId="478"/>
          <ac:spMkLst>
            <pc:docMk/>
            <pc:sldMk cId="2366074979" sldId="394"/>
            <ac:spMk id="35" creationId="{B331434A-00DA-7B73-0468-C03F7892AF06}"/>
          </ac:spMkLst>
        </pc:spChg>
        <pc:spChg chg="del">
          <ac:chgData name="Mohammad Umair" userId="150380d3-f12c-4727-8aac-b42d49546ff3" providerId="ADAL" clId="{5711F59D-5859-4EB7-9B1D-89F7E9C104BC}" dt="2024-06-09T15:29:37.673" v="13167" actId="478"/>
          <ac:spMkLst>
            <pc:docMk/>
            <pc:sldMk cId="2366074979" sldId="394"/>
            <ac:spMk id="36" creationId="{54306E19-A0D2-F736-E2A5-1AA795CC0889}"/>
          </ac:spMkLst>
        </pc:spChg>
        <pc:cxnChg chg="del mod">
          <ac:chgData name="Mohammad Umair" userId="150380d3-f12c-4727-8aac-b42d49546ff3" providerId="ADAL" clId="{5711F59D-5859-4EB7-9B1D-89F7E9C104BC}" dt="2024-06-09T15:29:31.323" v="13163" actId="478"/>
          <ac:cxnSpMkLst>
            <pc:docMk/>
            <pc:sldMk cId="2366074979" sldId="394"/>
            <ac:cxnSpMk id="24" creationId="{31A5B8DA-11C5-4896-4EB1-B1F2B0863DA4}"/>
          </ac:cxnSpMkLst>
        </pc:cxnChg>
        <pc:cxnChg chg="del mod">
          <ac:chgData name="Mohammad Umair" userId="150380d3-f12c-4727-8aac-b42d49546ff3" providerId="ADAL" clId="{5711F59D-5859-4EB7-9B1D-89F7E9C104BC}" dt="2024-06-09T15:29:28.150" v="13161" actId="478"/>
          <ac:cxnSpMkLst>
            <pc:docMk/>
            <pc:sldMk cId="2366074979" sldId="394"/>
            <ac:cxnSpMk id="26" creationId="{60832473-152D-11FE-C6F4-99A9056EE8C3}"/>
          </ac:cxnSpMkLst>
        </pc:cxnChg>
        <pc:cxnChg chg="del">
          <ac:chgData name="Mohammad Umair" userId="150380d3-f12c-4727-8aac-b42d49546ff3" providerId="ADAL" clId="{5711F59D-5859-4EB7-9B1D-89F7E9C104BC}" dt="2024-06-09T15:29:26.926" v="13160" actId="478"/>
          <ac:cxnSpMkLst>
            <pc:docMk/>
            <pc:sldMk cId="2366074979" sldId="394"/>
            <ac:cxnSpMk id="28" creationId="{1C537CF0-27F2-C4D4-FA42-98D97E63CEF3}"/>
          </ac:cxnSpMkLst>
        </pc:cxnChg>
        <pc:cxnChg chg="del">
          <ac:chgData name="Mohammad Umair" userId="150380d3-f12c-4727-8aac-b42d49546ff3" providerId="ADAL" clId="{5711F59D-5859-4EB7-9B1D-89F7E9C104BC}" dt="2024-06-09T15:29:32.343" v="13164" actId="478"/>
          <ac:cxnSpMkLst>
            <pc:docMk/>
            <pc:sldMk cId="2366074979" sldId="394"/>
            <ac:cxnSpMk id="30" creationId="{86672E99-6E05-B860-11AD-D6F7241148BA}"/>
          </ac:cxnSpMkLst>
        </pc:cxnChg>
      </pc:sldChg>
      <pc:sldChg chg="delSp add del mod ord">
        <pc:chgData name="Mohammad Umair" userId="150380d3-f12c-4727-8aac-b42d49546ff3" providerId="ADAL" clId="{5711F59D-5859-4EB7-9B1D-89F7E9C104BC}" dt="2024-06-09T15:35:05.699" v="13189" actId="47"/>
        <pc:sldMkLst>
          <pc:docMk/>
          <pc:sldMk cId="3283475236" sldId="395"/>
        </pc:sldMkLst>
        <pc:spChg chg="del">
          <ac:chgData name="Mohammad Umair" userId="150380d3-f12c-4727-8aac-b42d49546ff3" providerId="ADAL" clId="{5711F59D-5859-4EB7-9B1D-89F7E9C104BC}" dt="2024-06-09T15:29:57.555" v="13170" actId="478"/>
          <ac:spMkLst>
            <pc:docMk/>
            <pc:sldMk cId="3283475236" sldId="395"/>
            <ac:spMk id="35" creationId="{B331434A-00DA-7B73-0468-C03F7892AF06}"/>
          </ac:spMkLst>
        </pc:spChg>
        <pc:spChg chg="del">
          <ac:chgData name="Mohammad Umair" userId="150380d3-f12c-4727-8aac-b42d49546ff3" providerId="ADAL" clId="{5711F59D-5859-4EB7-9B1D-89F7E9C104BC}" dt="2024-06-09T15:29:55.555" v="13169" actId="478"/>
          <ac:spMkLst>
            <pc:docMk/>
            <pc:sldMk cId="3283475236" sldId="395"/>
            <ac:spMk id="36" creationId="{54306E19-A0D2-F736-E2A5-1AA795CC0889}"/>
          </ac:spMkLst>
        </pc:spChg>
      </pc:sldChg>
      <pc:sldChg chg="add del">
        <pc:chgData name="Mohammad Umair" userId="150380d3-f12c-4727-8aac-b42d49546ff3" providerId="ADAL" clId="{5711F59D-5859-4EB7-9B1D-89F7E9C104BC}" dt="2024-06-09T15:31:06.448" v="13177" actId="47"/>
        <pc:sldMkLst>
          <pc:docMk/>
          <pc:sldMk cId="1290441067" sldId="396"/>
        </pc:sldMkLst>
      </pc:sldChg>
      <pc:sldChg chg="delSp modSp add mod">
        <pc:chgData name="Mohammad Umair" userId="150380d3-f12c-4727-8aac-b42d49546ff3" providerId="ADAL" clId="{5711F59D-5859-4EB7-9B1D-89F7E9C104BC}" dt="2024-06-14T14:11:40.343" v="24912" actId="20577"/>
        <pc:sldMkLst>
          <pc:docMk/>
          <pc:sldMk cId="520559481" sldId="397"/>
        </pc:sldMkLst>
        <pc:spChg chg="mod">
          <ac:chgData name="Mohammad Umair" userId="150380d3-f12c-4727-8aac-b42d49546ff3" providerId="ADAL" clId="{5711F59D-5859-4EB7-9B1D-89F7E9C104BC}" dt="2024-06-14T14:11:40.343" v="24912" actId="20577"/>
          <ac:spMkLst>
            <pc:docMk/>
            <pc:sldMk cId="520559481" sldId="397"/>
            <ac:spMk id="2" creationId="{BFB2299F-F263-0881-ADF2-9FBACF582DE9}"/>
          </ac:spMkLst>
        </pc:spChg>
        <pc:spChg chg="mod">
          <ac:chgData name="Mohammad Umair" userId="150380d3-f12c-4727-8aac-b42d49546ff3" providerId="ADAL" clId="{5711F59D-5859-4EB7-9B1D-89F7E9C104BC}" dt="2024-06-09T15:30:23.952" v="13172" actId="20577"/>
          <ac:spMkLst>
            <pc:docMk/>
            <pc:sldMk cId="520559481" sldId="397"/>
            <ac:spMk id="6" creationId="{F8D22F07-DC28-C668-4F66-F670C5C41A52}"/>
          </ac:spMkLst>
        </pc:spChg>
        <pc:cxnChg chg="del mod">
          <ac:chgData name="Mohammad Umair" userId="150380d3-f12c-4727-8aac-b42d49546ff3" providerId="ADAL" clId="{5711F59D-5859-4EB7-9B1D-89F7E9C104BC}" dt="2024-06-09T15:33:51.643" v="13184" actId="478"/>
          <ac:cxnSpMkLst>
            <pc:docMk/>
            <pc:sldMk cId="520559481" sldId="397"/>
            <ac:cxnSpMk id="24" creationId="{31A5B8DA-11C5-4896-4EB1-B1F2B0863DA4}"/>
          </ac:cxnSpMkLst>
        </pc:cxnChg>
        <pc:cxnChg chg="del mod">
          <ac:chgData name="Mohammad Umair" userId="150380d3-f12c-4727-8aac-b42d49546ff3" providerId="ADAL" clId="{5711F59D-5859-4EB7-9B1D-89F7E9C104BC}" dt="2024-06-09T15:33:47.294" v="13181" actId="478"/>
          <ac:cxnSpMkLst>
            <pc:docMk/>
            <pc:sldMk cId="520559481" sldId="397"/>
            <ac:cxnSpMk id="26" creationId="{60832473-152D-11FE-C6F4-99A9056EE8C3}"/>
          </ac:cxnSpMkLst>
        </pc:cxnChg>
        <pc:cxnChg chg="del">
          <ac:chgData name="Mohammad Umair" userId="150380d3-f12c-4727-8aac-b42d49546ff3" providerId="ADAL" clId="{5711F59D-5859-4EB7-9B1D-89F7E9C104BC}" dt="2024-06-09T15:33:49.038" v="13182" actId="478"/>
          <ac:cxnSpMkLst>
            <pc:docMk/>
            <pc:sldMk cId="520559481" sldId="397"/>
            <ac:cxnSpMk id="28" creationId="{1C537CF0-27F2-C4D4-FA42-98D97E63CEF3}"/>
          </ac:cxnSpMkLst>
        </pc:cxnChg>
        <pc:cxnChg chg="del">
          <ac:chgData name="Mohammad Umair" userId="150380d3-f12c-4727-8aac-b42d49546ff3" providerId="ADAL" clId="{5711F59D-5859-4EB7-9B1D-89F7E9C104BC}" dt="2024-06-09T15:33:50.440" v="13183" actId="478"/>
          <ac:cxnSpMkLst>
            <pc:docMk/>
            <pc:sldMk cId="520559481" sldId="397"/>
            <ac:cxnSpMk id="30" creationId="{86672E99-6E05-B860-11AD-D6F7241148BA}"/>
          </ac:cxnSpMkLst>
        </pc:cxnChg>
      </pc:sldChg>
      <pc:sldChg chg="delSp modSp add mod">
        <pc:chgData name="Mohammad Umair" userId="150380d3-f12c-4727-8aac-b42d49546ff3" providerId="ADAL" clId="{5711F59D-5859-4EB7-9B1D-89F7E9C104BC}" dt="2024-06-14T14:11:52.493" v="24924" actId="20577"/>
        <pc:sldMkLst>
          <pc:docMk/>
          <pc:sldMk cId="3681694060" sldId="398"/>
        </pc:sldMkLst>
        <pc:spChg chg="mod">
          <ac:chgData name="Mohammad Umair" userId="150380d3-f12c-4727-8aac-b42d49546ff3" providerId="ADAL" clId="{5711F59D-5859-4EB7-9B1D-89F7E9C104BC}" dt="2024-06-14T14:11:52.493" v="24924" actId="20577"/>
          <ac:spMkLst>
            <pc:docMk/>
            <pc:sldMk cId="3681694060" sldId="398"/>
            <ac:spMk id="2" creationId="{BFB2299F-F263-0881-ADF2-9FBACF582DE9}"/>
          </ac:spMkLst>
        </pc:spChg>
        <pc:spChg chg="mod">
          <ac:chgData name="Mohammad Umair" userId="150380d3-f12c-4727-8aac-b42d49546ff3" providerId="ADAL" clId="{5711F59D-5859-4EB7-9B1D-89F7E9C104BC}" dt="2024-06-09T15:30:58.306" v="13176" actId="114"/>
          <ac:spMkLst>
            <pc:docMk/>
            <pc:sldMk cId="3681694060" sldId="398"/>
            <ac:spMk id="35" creationId="{B331434A-00DA-7B73-0468-C03F7892AF06}"/>
          </ac:spMkLst>
        </pc:spChg>
        <pc:spChg chg="del">
          <ac:chgData name="Mohammad Umair" userId="150380d3-f12c-4727-8aac-b42d49546ff3" providerId="ADAL" clId="{5711F59D-5859-4EB7-9B1D-89F7E9C104BC}" dt="2024-06-09T15:31:14.251" v="13179" actId="478"/>
          <ac:spMkLst>
            <pc:docMk/>
            <pc:sldMk cId="3681694060" sldId="398"/>
            <ac:spMk id="36" creationId="{54306E19-A0D2-F736-E2A5-1AA795CC0889}"/>
          </ac:spMkLst>
        </pc:spChg>
      </pc:sldChg>
      <pc:sldChg chg="modSp add mod">
        <pc:chgData name="Mohammad Umair" userId="150380d3-f12c-4727-8aac-b42d49546ff3" providerId="ADAL" clId="{5711F59D-5859-4EB7-9B1D-89F7E9C104BC}" dt="2024-06-14T14:11:58.036" v="24930" actId="20577"/>
        <pc:sldMkLst>
          <pc:docMk/>
          <pc:sldMk cId="3814917234" sldId="399"/>
        </pc:sldMkLst>
        <pc:spChg chg="mod">
          <ac:chgData name="Mohammad Umair" userId="150380d3-f12c-4727-8aac-b42d49546ff3" providerId="ADAL" clId="{5711F59D-5859-4EB7-9B1D-89F7E9C104BC}" dt="2024-06-14T14:11:58.036" v="24930" actId="20577"/>
          <ac:spMkLst>
            <pc:docMk/>
            <pc:sldMk cId="3814917234" sldId="399"/>
            <ac:spMk id="2" creationId="{BFB2299F-F263-0881-ADF2-9FBACF582DE9}"/>
          </ac:spMkLst>
        </pc:spChg>
      </pc:sldChg>
      <pc:sldChg chg="add del">
        <pc:chgData name="Mohammad Umair" userId="150380d3-f12c-4727-8aac-b42d49546ff3" providerId="ADAL" clId="{5711F59D-5859-4EB7-9B1D-89F7E9C104BC}" dt="2024-06-09T15:35:02.923" v="13188" actId="47"/>
        <pc:sldMkLst>
          <pc:docMk/>
          <pc:sldMk cId="2054933580" sldId="400"/>
        </pc:sldMkLst>
      </pc:sldChg>
      <pc:sldChg chg="addSp delSp modSp add mod">
        <pc:chgData name="Mohammad Umair" userId="150380d3-f12c-4727-8aac-b42d49546ff3" providerId="ADAL" clId="{5711F59D-5859-4EB7-9B1D-89F7E9C104BC}" dt="2024-06-14T14:11:45.901" v="24918" actId="20577"/>
        <pc:sldMkLst>
          <pc:docMk/>
          <pc:sldMk cId="64922210" sldId="401"/>
        </pc:sldMkLst>
        <pc:spChg chg="mod">
          <ac:chgData name="Mohammad Umair" userId="150380d3-f12c-4727-8aac-b42d49546ff3" providerId="ADAL" clId="{5711F59D-5859-4EB7-9B1D-89F7E9C104BC}" dt="2024-06-14T14:11:45.901" v="24918" actId="20577"/>
          <ac:spMkLst>
            <pc:docMk/>
            <pc:sldMk cId="64922210" sldId="401"/>
            <ac:spMk id="2" creationId="{BFB2299F-F263-0881-ADF2-9FBACF582DE9}"/>
          </ac:spMkLst>
        </pc:spChg>
        <pc:spChg chg="add mod">
          <ac:chgData name="Mohammad Umair" userId="150380d3-f12c-4727-8aac-b42d49546ff3" providerId="ADAL" clId="{5711F59D-5859-4EB7-9B1D-89F7E9C104BC}" dt="2024-06-09T15:34:30.731" v="13187"/>
          <ac:spMkLst>
            <pc:docMk/>
            <pc:sldMk cId="64922210" sldId="401"/>
            <ac:spMk id="3" creationId="{EA947046-6284-C55B-6063-B556A075C6DB}"/>
          </ac:spMkLst>
        </pc:spChg>
        <pc:spChg chg="del">
          <ac:chgData name="Mohammad Umair" userId="150380d3-f12c-4727-8aac-b42d49546ff3" providerId="ADAL" clId="{5711F59D-5859-4EB7-9B1D-89F7E9C104BC}" dt="2024-06-09T15:34:30.606" v="13186" actId="478"/>
          <ac:spMkLst>
            <pc:docMk/>
            <pc:sldMk cId="64922210" sldId="401"/>
            <ac:spMk id="6" creationId="{F8D22F07-DC28-C668-4F66-F670C5C41A52}"/>
          </ac:spMkLst>
        </pc:spChg>
      </pc:sldChg>
      <pc:sldChg chg="addSp modSp add">
        <pc:chgData name="Mohammad Umair" userId="150380d3-f12c-4727-8aac-b42d49546ff3" providerId="ADAL" clId="{5711F59D-5859-4EB7-9B1D-89F7E9C104BC}" dt="2024-06-10T09:59:52.125" v="16553"/>
        <pc:sldMkLst>
          <pc:docMk/>
          <pc:sldMk cId="1188944945" sldId="402"/>
        </pc:sldMkLst>
        <pc:picChg chg="add mod">
          <ac:chgData name="Mohammad Umair" userId="150380d3-f12c-4727-8aac-b42d49546ff3" providerId="ADAL" clId="{5711F59D-5859-4EB7-9B1D-89F7E9C104BC}" dt="2024-06-10T09:59:52.125" v="16553"/>
          <ac:picMkLst>
            <pc:docMk/>
            <pc:sldMk cId="1188944945" sldId="402"/>
            <ac:picMk id="2" creationId="{FE253640-2635-5B0D-C89C-EDBA5BD8AAD4}"/>
          </ac:picMkLst>
        </pc:picChg>
      </pc:sldChg>
      <pc:sldChg chg="delSp modSp add mod">
        <pc:chgData name="Mohammad Umair" userId="150380d3-f12c-4727-8aac-b42d49546ff3" providerId="ADAL" clId="{5711F59D-5859-4EB7-9B1D-89F7E9C104BC}" dt="2024-06-09T15:58:34.728" v="14067" actId="478"/>
        <pc:sldMkLst>
          <pc:docMk/>
          <pc:sldMk cId="1746111840" sldId="403"/>
        </pc:sldMkLst>
        <pc:spChg chg="mod">
          <ac:chgData name="Mohammad Umair" userId="150380d3-f12c-4727-8aac-b42d49546ff3" providerId="ADAL" clId="{5711F59D-5859-4EB7-9B1D-89F7E9C104BC}" dt="2024-06-09T15:57:47.237" v="14061" actId="20577"/>
          <ac:spMkLst>
            <pc:docMk/>
            <pc:sldMk cId="1746111840" sldId="403"/>
            <ac:spMk id="6" creationId="{2FF6AE87-9B1D-AC2A-DA14-944825A13F0F}"/>
          </ac:spMkLst>
        </pc:spChg>
        <pc:spChg chg="mod">
          <ac:chgData name="Mohammad Umair" userId="150380d3-f12c-4727-8aac-b42d49546ff3" providerId="ADAL" clId="{5711F59D-5859-4EB7-9B1D-89F7E9C104BC}" dt="2024-06-09T15:42:54.664" v="13210" actId="20577"/>
          <ac:spMkLst>
            <pc:docMk/>
            <pc:sldMk cId="1746111840" sldId="403"/>
            <ac:spMk id="12" creationId="{5273D677-8296-0241-90B7-5AED868369D0}"/>
          </ac:spMkLst>
        </pc:spChg>
        <pc:spChg chg="del">
          <ac:chgData name="Mohammad Umair" userId="150380d3-f12c-4727-8aac-b42d49546ff3" providerId="ADAL" clId="{5711F59D-5859-4EB7-9B1D-89F7E9C104BC}" dt="2024-06-09T15:58:32.924" v="14066" actId="478"/>
          <ac:spMkLst>
            <pc:docMk/>
            <pc:sldMk cId="1746111840" sldId="403"/>
            <ac:spMk id="15" creationId="{FE2FA8AB-2D58-D073-A062-E0686A87D7A1}"/>
          </ac:spMkLst>
        </pc:spChg>
        <pc:spChg chg="del">
          <ac:chgData name="Mohammad Umair" userId="150380d3-f12c-4727-8aac-b42d49546ff3" providerId="ADAL" clId="{5711F59D-5859-4EB7-9B1D-89F7E9C104BC}" dt="2024-06-09T15:58:34.728" v="14067" actId="478"/>
          <ac:spMkLst>
            <pc:docMk/>
            <pc:sldMk cId="1746111840" sldId="403"/>
            <ac:spMk id="16" creationId="{A25609BC-1FF2-D540-5785-6312D7EFEDE5}"/>
          </ac:spMkLst>
        </pc:spChg>
      </pc:sldChg>
      <pc:sldChg chg="addSp delSp modSp add mod">
        <pc:chgData name="Mohammad Umair" userId="150380d3-f12c-4727-8aac-b42d49546ff3" providerId="ADAL" clId="{5711F59D-5859-4EB7-9B1D-89F7E9C104BC}" dt="2024-06-09T15:56:28.705" v="14047" actId="478"/>
        <pc:sldMkLst>
          <pc:docMk/>
          <pc:sldMk cId="2697951703" sldId="404"/>
        </pc:sldMkLst>
        <pc:spChg chg="add mod">
          <ac:chgData name="Mohammad Umair" userId="150380d3-f12c-4727-8aac-b42d49546ff3" providerId="ADAL" clId="{5711F59D-5859-4EB7-9B1D-89F7E9C104BC}" dt="2024-06-09T15:50:40.580" v="13568" actId="1582"/>
          <ac:spMkLst>
            <pc:docMk/>
            <pc:sldMk cId="2697951703" sldId="404"/>
            <ac:spMk id="2" creationId="{B64508B6-0AED-15F2-69F7-4AAA8B232DB1}"/>
          </ac:spMkLst>
        </pc:spChg>
        <pc:spChg chg="add mod">
          <ac:chgData name="Mohammad Umair" userId="150380d3-f12c-4727-8aac-b42d49546ff3" providerId="ADAL" clId="{5711F59D-5859-4EB7-9B1D-89F7E9C104BC}" dt="2024-06-09T15:51:17.537" v="13638" actId="20577"/>
          <ac:spMkLst>
            <pc:docMk/>
            <pc:sldMk cId="2697951703" sldId="404"/>
            <ac:spMk id="5" creationId="{D9018153-59AB-0F71-0A9B-E85F3D6E0FD8}"/>
          </ac:spMkLst>
        </pc:spChg>
        <pc:spChg chg="add del mod">
          <ac:chgData name="Mohammad Umair" userId="150380d3-f12c-4727-8aac-b42d49546ff3" providerId="ADAL" clId="{5711F59D-5859-4EB7-9B1D-89F7E9C104BC}" dt="2024-06-09T15:56:24.146" v="14045" actId="478"/>
          <ac:spMkLst>
            <pc:docMk/>
            <pc:sldMk cId="2697951703" sldId="404"/>
            <ac:spMk id="6" creationId="{42333326-CB85-BAC4-C346-8465BF277644}"/>
          </ac:spMkLst>
        </pc:spChg>
        <pc:spChg chg="add del mod">
          <ac:chgData name="Mohammad Umair" userId="150380d3-f12c-4727-8aac-b42d49546ff3" providerId="ADAL" clId="{5711F59D-5859-4EB7-9B1D-89F7E9C104BC}" dt="2024-06-09T15:56:20.697" v="14043" actId="478"/>
          <ac:spMkLst>
            <pc:docMk/>
            <pc:sldMk cId="2697951703" sldId="404"/>
            <ac:spMk id="11" creationId="{0830B899-EECC-0571-4AE8-F8B30B0E314D}"/>
          </ac:spMkLst>
        </pc:spChg>
        <pc:spChg chg="add del mod">
          <ac:chgData name="Mohammad Umair" userId="150380d3-f12c-4727-8aac-b42d49546ff3" providerId="ADAL" clId="{5711F59D-5859-4EB7-9B1D-89F7E9C104BC}" dt="2024-06-09T15:56:28.705" v="14047" actId="478"/>
          <ac:spMkLst>
            <pc:docMk/>
            <pc:sldMk cId="2697951703" sldId="404"/>
            <ac:spMk id="13" creationId="{8BDB3750-291B-3A90-A6C0-52354C7B8F47}"/>
          </ac:spMkLst>
        </pc:spChg>
        <pc:spChg chg="mod">
          <ac:chgData name="Mohammad Umair" userId="150380d3-f12c-4727-8aac-b42d49546ff3" providerId="ADAL" clId="{5711F59D-5859-4EB7-9B1D-89F7E9C104BC}" dt="2024-06-09T15:50:21.128" v="13563" actId="207"/>
          <ac:spMkLst>
            <pc:docMk/>
            <pc:sldMk cId="2697951703" sldId="404"/>
            <ac:spMk id="25" creationId="{AEEDD09B-748B-4289-7C21-EBE0DA7C664D}"/>
          </ac:spMkLst>
        </pc:spChg>
        <pc:cxnChg chg="add mod">
          <ac:chgData name="Mohammad Umair" userId="150380d3-f12c-4727-8aac-b42d49546ff3" providerId="ADAL" clId="{5711F59D-5859-4EB7-9B1D-89F7E9C104BC}" dt="2024-06-09T15:50:55.690" v="13571" actId="14100"/>
          <ac:cxnSpMkLst>
            <pc:docMk/>
            <pc:sldMk cId="2697951703" sldId="404"/>
            <ac:cxnSpMk id="3" creationId="{D471BC2C-A77B-2E85-8F3A-B299288F3DF0}"/>
          </ac:cxnSpMkLst>
        </pc:cxnChg>
        <pc:cxnChg chg="add del mod">
          <ac:chgData name="Mohammad Umair" userId="150380d3-f12c-4727-8aac-b42d49546ff3" providerId="ADAL" clId="{5711F59D-5859-4EB7-9B1D-89F7E9C104BC}" dt="2024-06-09T15:56:22.556" v="14044" actId="478"/>
          <ac:cxnSpMkLst>
            <pc:docMk/>
            <pc:sldMk cId="2697951703" sldId="404"/>
            <ac:cxnSpMk id="7" creationId="{6AC7DEEB-1580-BA8A-1833-4FDA35104E92}"/>
          </ac:cxnSpMkLst>
        </pc:cxnChg>
        <pc:cxnChg chg="add del mod">
          <ac:chgData name="Mohammad Umair" userId="150380d3-f12c-4727-8aac-b42d49546ff3" providerId="ADAL" clId="{5711F59D-5859-4EB7-9B1D-89F7E9C104BC}" dt="2024-06-09T15:56:26.931" v="14046" actId="478"/>
          <ac:cxnSpMkLst>
            <pc:docMk/>
            <pc:sldMk cId="2697951703" sldId="404"/>
            <ac:cxnSpMk id="12" creationId="{7979556A-EB55-CC4F-661C-17D6F192CC34}"/>
          </ac:cxnSpMkLst>
        </pc:cxnChg>
      </pc:sldChg>
      <pc:sldChg chg="add">
        <pc:chgData name="Mohammad Umair" userId="150380d3-f12c-4727-8aac-b42d49546ff3" providerId="ADAL" clId="{5711F59D-5859-4EB7-9B1D-89F7E9C104BC}" dt="2024-06-09T15:54:49.910" v="14016" actId="2890"/>
        <pc:sldMkLst>
          <pc:docMk/>
          <pc:sldMk cId="1015022065" sldId="405"/>
        </pc:sldMkLst>
      </pc:sldChg>
      <pc:sldChg chg="delSp add mod">
        <pc:chgData name="Mohammad Umair" userId="150380d3-f12c-4727-8aac-b42d49546ff3" providerId="ADAL" clId="{5711F59D-5859-4EB7-9B1D-89F7E9C104BC}" dt="2024-06-09T15:57:06.477" v="14053" actId="478"/>
        <pc:sldMkLst>
          <pc:docMk/>
          <pc:sldMk cId="2091045930" sldId="406"/>
        </pc:sldMkLst>
        <pc:spChg chg="del">
          <ac:chgData name="Mohammad Umair" userId="150380d3-f12c-4727-8aac-b42d49546ff3" providerId="ADAL" clId="{5711F59D-5859-4EB7-9B1D-89F7E9C104BC}" dt="2024-06-09T15:57:06.477" v="14053" actId="478"/>
          <ac:spMkLst>
            <pc:docMk/>
            <pc:sldMk cId="2091045930" sldId="406"/>
            <ac:spMk id="13" creationId="{8BDB3750-291B-3A90-A6C0-52354C7B8F47}"/>
          </ac:spMkLst>
        </pc:spChg>
        <pc:cxnChg chg="del">
          <ac:chgData name="Mohammad Umair" userId="150380d3-f12c-4727-8aac-b42d49546ff3" providerId="ADAL" clId="{5711F59D-5859-4EB7-9B1D-89F7E9C104BC}" dt="2024-06-09T15:57:04.836" v="14052" actId="478"/>
          <ac:cxnSpMkLst>
            <pc:docMk/>
            <pc:sldMk cId="2091045930" sldId="406"/>
            <ac:cxnSpMk id="12" creationId="{7979556A-EB55-CC4F-661C-17D6F192CC34}"/>
          </ac:cxnSpMkLst>
        </pc:cxnChg>
      </pc:sldChg>
      <pc:sldChg chg="delSp add mod">
        <pc:chgData name="Mohammad Umair" userId="150380d3-f12c-4727-8aac-b42d49546ff3" providerId="ADAL" clId="{5711F59D-5859-4EB7-9B1D-89F7E9C104BC}" dt="2024-06-09T15:56:54.823" v="14051" actId="478"/>
        <pc:sldMkLst>
          <pc:docMk/>
          <pc:sldMk cId="1601272556" sldId="407"/>
        </pc:sldMkLst>
        <pc:spChg chg="del">
          <ac:chgData name="Mohammad Umair" userId="150380d3-f12c-4727-8aac-b42d49546ff3" providerId="ADAL" clId="{5711F59D-5859-4EB7-9B1D-89F7E9C104BC}" dt="2024-06-09T15:56:51.518" v="14049" actId="478"/>
          <ac:spMkLst>
            <pc:docMk/>
            <pc:sldMk cId="1601272556" sldId="407"/>
            <ac:spMk id="11" creationId="{0830B899-EECC-0571-4AE8-F8B30B0E314D}"/>
          </ac:spMkLst>
        </pc:spChg>
        <pc:spChg chg="del">
          <ac:chgData name="Mohammad Umair" userId="150380d3-f12c-4727-8aac-b42d49546ff3" providerId="ADAL" clId="{5711F59D-5859-4EB7-9B1D-89F7E9C104BC}" dt="2024-06-09T15:56:54.823" v="14051" actId="478"/>
          <ac:spMkLst>
            <pc:docMk/>
            <pc:sldMk cId="1601272556" sldId="407"/>
            <ac:spMk id="13" creationId="{8BDB3750-291B-3A90-A6C0-52354C7B8F47}"/>
          </ac:spMkLst>
        </pc:spChg>
        <pc:cxnChg chg="del">
          <ac:chgData name="Mohammad Umair" userId="150380d3-f12c-4727-8aac-b42d49546ff3" providerId="ADAL" clId="{5711F59D-5859-4EB7-9B1D-89F7E9C104BC}" dt="2024-06-09T15:56:49.571" v="14048" actId="478"/>
          <ac:cxnSpMkLst>
            <pc:docMk/>
            <pc:sldMk cId="1601272556" sldId="407"/>
            <ac:cxnSpMk id="7" creationId="{6AC7DEEB-1580-BA8A-1833-4FDA35104E92}"/>
          </ac:cxnSpMkLst>
        </pc:cxnChg>
        <pc:cxnChg chg="del">
          <ac:chgData name="Mohammad Umair" userId="150380d3-f12c-4727-8aac-b42d49546ff3" providerId="ADAL" clId="{5711F59D-5859-4EB7-9B1D-89F7E9C104BC}" dt="2024-06-09T15:56:52.789" v="14050" actId="478"/>
          <ac:cxnSpMkLst>
            <pc:docMk/>
            <pc:sldMk cId="1601272556" sldId="407"/>
            <ac:cxnSpMk id="12" creationId="{7979556A-EB55-CC4F-661C-17D6F192CC34}"/>
          </ac:cxnSpMkLst>
        </pc:cxnChg>
      </pc:sldChg>
      <pc:sldChg chg="delSp add mod">
        <pc:chgData name="Mohammad Umair" userId="150380d3-f12c-4727-8aac-b42d49546ff3" providerId="ADAL" clId="{5711F59D-5859-4EB7-9B1D-89F7E9C104BC}" dt="2024-06-09T15:55:57.869" v="14039" actId="478"/>
        <pc:sldMkLst>
          <pc:docMk/>
          <pc:sldMk cId="2221176477" sldId="408"/>
        </pc:sldMkLst>
        <pc:spChg chg="del">
          <ac:chgData name="Mohammad Umair" userId="150380d3-f12c-4727-8aac-b42d49546ff3" providerId="ADAL" clId="{5711F59D-5859-4EB7-9B1D-89F7E9C104BC}" dt="2024-06-09T15:55:54.426" v="14037" actId="478"/>
          <ac:spMkLst>
            <pc:docMk/>
            <pc:sldMk cId="2221176477" sldId="408"/>
            <ac:spMk id="22" creationId="{6793A52C-F025-7B79-B57D-FE2B709935BC}"/>
          </ac:spMkLst>
        </pc:spChg>
        <pc:spChg chg="del">
          <ac:chgData name="Mohammad Umair" userId="150380d3-f12c-4727-8aac-b42d49546ff3" providerId="ADAL" clId="{5711F59D-5859-4EB7-9B1D-89F7E9C104BC}" dt="2024-06-09T15:55:56.279" v="14038" actId="478"/>
          <ac:spMkLst>
            <pc:docMk/>
            <pc:sldMk cId="2221176477" sldId="408"/>
            <ac:spMk id="23" creationId="{ACA0E5BC-01F9-4205-D673-1BF195666CBB}"/>
          </ac:spMkLst>
        </pc:spChg>
        <pc:spChg chg="del">
          <ac:chgData name="Mohammad Umair" userId="150380d3-f12c-4727-8aac-b42d49546ff3" providerId="ADAL" clId="{5711F59D-5859-4EB7-9B1D-89F7E9C104BC}" dt="2024-06-09T15:55:52.888" v="14036" actId="478"/>
          <ac:spMkLst>
            <pc:docMk/>
            <pc:sldMk cId="2221176477" sldId="408"/>
            <ac:spMk id="24" creationId="{2A4BEEB6-ECA7-06D4-B481-3718CBCF5694}"/>
          </ac:spMkLst>
        </pc:spChg>
        <pc:spChg chg="del">
          <ac:chgData name="Mohammad Umair" userId="150380d3-f12c-4727-8aac-b42d49546ff3" providerId="ADAL" clId="{5711F59D-5859-4EB7-9B1D-89F7E9C104BC}" dt="2024-06-09T15:55:57.869" v="14039" actId="478"/>
          <ac:spMkLst>
            <pc:docMk/>
            <pc:sldMk cId="2221176477" sldId="408"/>
            <ac:spMk id="25" creationId="{AEEDD09B-748B-4289-7C21-EBE0DA7C664D}"/>
          </ac:spMkLst>
        </pc:spChg>
      </pc:sldChg>
      <pc:sldChg chg="delSp add mod">
        <pc:chgData name="Mohammad Umair" userId="150380d3-f12c-4727-8aac-b42d49546ff3" providerId="ADAL" clId="{5711F59D-5859-4EB7-9B1D-89F7E9C104BC}" dt="2024-06-09T15:55:27.247" v="14034" actId="478"/>
        <pc:sldMkLst>
          <pc:docMk/>
          <pc:sldMk cId="876596350" sldId="409"/>
        </pc:sldMkLst>
        <pc:spChg chg="del">
          <ac:chgData name="Mohammad Umair" userId="150380d3-f12c-4727-8aac-b42d49546ff3" providerId="ADAL" clId="{5711F59D-5859-4EB7-9B1D-89F7E9C104BC}" dt="2024-06-09T15:55:21.814" v="14030" actId="478"/>
          <ac:spMkLst>
            <pc:docMk/>
            <pc:sldMk cId="876596350" sldId="409"/>
            <ac:spMk id="14" creationId="{9E12B5EB-5398-6747-0D68-FD3F4A940DB9}"/>
          </ac:spMkLst>
        </pc:spChg>
        <pc:spChg chg="del">
          <ac:chgData name="Mohammad Umair" userId="150380d3-f12c-4727-8aac-b42d49546ff3" providerId="ADAL" clId="{5711F59D-5859-4EB7-9B1D-89F7E9C104BC}" dt="2024-06-09T15:55:20.571" v="14029" actId="478"/>
          <ac:spMkLst>
            <pc:docMk/>
            <pc:sldMk cId="876596350" sldId="409"/>
            <ac:spMk id="21" creationId="{951C533E-A6D9-D2F5-8539-F86BE3CDD139}"/>
          </ac:spMkLst>
        </pc:spChg>
        <pc:spChg chg="del">
          <ac:chgData name="Mohammad Umair" userId="150380d3-f12c-4727-8aac-b42d49546ff3" providerId="ADAL" clId="{5711F59D-5859-4EB7-9B1D-89F7E9C104BC}" dt="2024-06-09T15:55:24.594" v="14032" actId="478"/>
          <ac:spMkLst>
            <pc:docMk/>
            <pc:sldMk cId="876596350" sldId="409"/>
            <ac:spMk id="22" creationId="{6793A52C-F025-7B79-B57D-FE2B709935BC}"/>
          </ac:spMkLst>
        </pc:spChg>
        <pc:spChg chg="del">
          <ac:chgData name="Mohammad Umair" userId="150380d3-f12c-4727-8aac-b42d49546ff3" providerId="ADAL" clId="{5711F59D-5859-4EB7-9B1D-89F7E9C104BC}" dt="2024-06-09T15:55:23.463" v="14031" actId="478"/>
          <ac:spMkLst>
            <pc:docMk/>
            <pc:sldMk cId="876596350" sldId="409"/>
            <ac:spMk id="23" creationId="{ACA0E5BC-01F9-4205-D673-1BF195666CBB}"/>
          </ac:spMkLst>
        </pc:spChg>
        <pc:spChg chg="del">
          <ac:chgData name="Mohammad Umair" userId="150380d3-f12c-4727-8aac-b42d49546ff3" providerId="ADAL" clId="{5711F59D-5859-4EB7-9B1D-89F7E9C104BC}" dt="2024-06-09T15:55:27.247" v="14034" actId="478"/>
          <ac:spMkLst>
            <pc:docMk/>
            <pc:sldMk cId="876596350" sldId="409"/>
            <ac:spMk id="24" creationId="{2A4BEEB6-ECA7-06D4-B481-3718CBCF5694}"/>
          </ac:spMkLst>
        </pc:spChg>
        <pc:spChg chg="del">
          <ac:chgData name="Mohammad Umair" userId="150380d3-f12c-4727-8aac-b42d49546ff3" providerId="ADAL" clId="{5711F59D-5859-4EB7-9B1D-89F7E9C104BC}" dt="2024-06-09T15:55:26.085" v="14033" actId="478"/>
          <ac:spMkLst>
            <pc:docMk/>
            <pc:sldMk cId="876596350" sldId="409"/>
            <ac:spMk id="25" creationId="{AEEDD09B-748B-4289-7C21-EBE0DA7C664D}"/>
          </ac:spMkLst>
        </pc:spChg>
      </pc:sldChg>
      <pc:sldChg chg="delSp add mod">
        <pc:chgData name="Mohammad Umair" userId="150380d3-f12c-4727-8aac-b42d49546ff3" providerId="ADAL" clId="{5711F59D-5859-4EB7-9B1D-89F7E9C104BC}" dt="2024-06-09T15:56:10.303" v="14042" actId="478"/>
        <pc:sldMkLst>
          <pc:docMk/>
          <pc:sldMk cId="3281162583" sldId="410"/>
        </pc:sldMkLst>
        <pc:spChg chg="del">
          <ac:chgData name="Mohammad Umair" userId="150380d3-f12c-4727-8aac-b42d49546ff3" providerId="ADAL" clId="{5711F59D-5859-4EB7-9B1D-89F7E9C104BC}" dt="2024-06-09T15:56:08.900" v="14041" actId="478"/>
          <ac:spMkLst>
            <pc:docMk/>
            <pc:sldMk cId="3281162583" sldId="410"/>
            <ac:spMk id="24" creationId="{2A4BEEB6-ECA7-06D4-B481-3718CBCF5694}"/>
          </ac:spMkLst>
        </pc:spChg>
        <pc:spChg chg="del">
          <ac:chgData name="Mohammad Umair" userId="150380d3-f12c-4727-8aac-b42d49546ff3" providerId="ADAL" clId="{5711F59D-5859-4EB7-9B1D-89F7E9C104BC}" dt="2024-06-09T15:56:10.303" v="14042" actId="478"/>
          <ac:spMkLst>
            <pc:docMk/>
            <pc:sldMk cId="3281162583" sldId="410"/>
            <ac:spMk id="25" creationId="{AEEDD09B-748B-4289-7C21-EBE0DA7C664D}"/>
          </ac:spMkLst>
        </pc:spChg>
      </pc:sldChg>
      <pc:sldChg chg="add">
        <pc:chgData name="Mohammad Umair" userId="150380d3-f12c-4727-8aac-b42d49546ff3" providerId="ADAL" clId="{5711F59D-5859-4EB7-9B1D-89F7E9C104BC}" dt="2024-06-09T15:56:02.227" v="14040" actId="2890"/>
        <pc:sldMkLst>
          <pc:docMk/>
          <pc:sldMk cId="4196192172" sldId="411"/>
        </pc:sldMkLst>
      </pc:sldChg>
      <pc:sldChg chg="addSp delSp modSp add mod">
        <pc:chgData name="Mohammad Umair" userId="150380d3-f12c-4727-8aac-b42d49546ff3" providerId="ADAL" clId="{5711F59D-5859-4EB7-9B1D-89F7E9C104BC}" dt="2024-06-09T16:50:02.773" v="16155" actId="20577"/>
        <pc:sldMkLst>
          <pc:docMk/>
          <pc:sldMk cId="1674298136" sldId="412"/>
        </pc:sldMkLst>
        <pc:spChg chg="add mod">
          <ac:chgData name="Mohammad Umair" userId="150380d3-f12c-4727-8aac-b42d49546ff3" providerId="ADAL" clId="{5711F59D-5859-4EB7-9B1D-89F7E9C104BC}" dt="2024-06-09T15:58:07.016" v="14065"/>
          <ac:spMkLst>
            <pc:docMk/>
            <pc:sldMk cId="1674298136" sldId="412"/>
            <ac:spMk id="2" creationId="{7E06CB46-A0EE-988C-8C6E-A98E00557BE3}"/>
          </ac:spMkLst>
        </pc:spChg>
        <pc:spChg chg="del">
          <ac:chgData name="Mohammad Umair" userId="150380d3-f12c-4727-8aac-b42d49546ff3" providerId="ADAL" clId="{5711F59D-5859-4EB7-9B1D-89F7E9C104BC}" dt="2024-06-09T15:58:06.876" v="14064" actId="478"/>
          <ac:spMkLst>
            <pc:docMk/>
            <pc:sldMk cId="1674298136" sldId="412"/>
            <ac:spMk id="6" creationId="{2FF6AE87-9B1D-AC2A-DA14-944825A13F0F}"/>
          </ac:spMkLst>
        </pc:spChg>
        <pc:spChg chg="mod">
          <ac:chgData name="Mohammad Umair" userId="150380d3-f12c-4727-8aac-b42d49546ff3" providerId="ADAL" clId="{5711F59D-5859-4EB7-9B1D-89F7E9C104BC}" dt="2024-06-09T16:50:02.773" v="16155" actId="20577"/>
          <ac:spMkLst>
            <pc:docMk/>
            <pc:sldMk cId="1674298136" sldId="412"/>
            <ac:spMk id="15" creationId="{FE2FA8AB-2D58-D073-A062-E0686A87D7A1}"/>
          </ac:spMkLst>
        </pc:spChg>
      </pc:sldChg>
      <pc:sldChg chg="addSp delSp modSp add mod">
        <pc:chgData name="Mohammad Umair" userId="150380d3-f12c-4727-8aac-b42d49546ff3" providerId="ADAL" clId="{5711F59D-5859-4EB7-9B1D-89F7E9C104BC}" dt="2024-06-09T17:15:16.445" v="16495" actId="20577"/>
        <pc:sldMkLst>
          <pc:docMk/>
          <pc:sldMk cId="3944796581" sldId="413"/>
        </pc:sldMkLst>
        <pc:spChg chg="add mod">
          <ac:chgData name="Mohammad Umair" userId="150380d3-f12c-4727-8aac-b42d49546ff3" providerId="ADAL" clId="{5711F59D-5859-4EB7-9B1D-89F7E9C104BC}" dt="2024-06-09T15:58:03.237" v="14063"/>
          <ac:spMkLst>
            <pc:docMk/>
            <pc:sldMk cId="3944796581" sldId="413"/>
            <ac:spMk id="2" creationId="{3209608D-2E77-3D49-B008-9D638A486BB7}"/>
          </ac:spMkLst>
        </pc:spChg>
        <pc:spChg chg="del">
          <ac:chgData name="Mohammad Umair" userId="150380d3-f12c-4727-8aac-b42d49546ff3" providerId="ADAL" clId="{5711F59D-5859-4EB7-9B1D-89F7E9C104BC}" dt="2024-06-09T15:58:03.048" v="14062" actId="478"/>
          <ac:spMkLst>
            <pc:docMk/>
            <pc:sldMk cId="3944796581" sldId="413"/>
            <ac:spMk id="6" creationId="{2FF6AE87-9B1D-AC2A-DA14-944825A13F0F}"/>
          </ac:spMkLst>
        </pc:spChg>
        <pc:spChg chg="mod">
          <ac:chgData name="Mohammad Umair" userId="150380d3-f12c-4727-8aac-b42d49546ff3" providerId="ADAL" clId="{5711F59D-5859-4EB7-9B1D-89F7E9C104BC}" dt="2024-06-09T17:15:16.445" v="16495" actId="20577"/>
          <ac:spMkLst>
            <pc:docMk/>
            <pc:sldMk cId="3944796581" sldId="413"/>
            <ac:spMk id="15" creationId="{FE2FA8AB-2D58-D073-A062-E0686A87D7A1}"/>
          </ac:spMkLst>
        </pc:spChg>
        <pc:spChg chg="del">
          <ac:chgData name="Mohammad Umair" userId="150380d3-f12c-4727-8aac-b42d49546ff3" providerId="ADAL" clId="{5711F59D-5859-4EB7-9B1D-89F7E9C104BC}" dt="2024-06-09T15:58:48.436" v="14068" actId="478"/>
          <ac:spMkLst>
            <pc:docMk/>
            <pc:sldMk cId="3944796581" sldId="413"/>
            <ac:spMk id="16" creationId="{A25609BC-1FF2-D540-5785-6312D7EFEDE5}"/>
          </ac:spMkLst>
        </pc:spChg>
      </pc:sldChg>
      <pc:sldChg chg="addSp delSp modSp add mod ord">
        <pc:chgData name="Mohammad Umair" userId="150380d3-f12c-4727-8aac-b42d49546ff3" providerId="ADAL" clId="{5711F59D-5859-4EB7-9B1D-89F7E9C104BC}" dt="2024-06-09T17:04:10.360" v="16440" actId="478"/>
        <pc:sldMkLst>
          <pc:docMk/>
          <pc:sldMk cId="3352416987" sldId="414"/>
        </pc:sldMkLst>
        <pc:spChg chg="del">
          <ac:chgData name="Mohammad Umair" userId="150380d3-f12c-4727-8aac-b42d49546ff3" providerId="ADAL" clId="{5711F59D-5859-4EB7-9B1D-89F7E9C104BC}" dt="2024-06-09T16:09:41.186" v="14095" actId="478"/>
          <ac:spMkLst>
            <pc:docMk/>
            <pc:sldMk cId="3352416987" sldId="414"/>
            <ac:spMk id="2" creationId="{B64508B6-0AED-15F2-69F7-4AAA8B232DB1}"/>
          </ac:spMkLst>
        </pc:spChg>
        <pc:spChg chg="add del mod">
          <ac:chgData name="Mohammad Umair" userId="150380d3-f12c-4727-8aac-b42d49546ff3" providerId="ADAL" clId="{5711F59D-5859-4EB7-9B1D-89F7E9C104BC}" dt="2024-06-09T16:11:29.391" v="14200" actId="478"/>
          <ac:spMkLst>
            <pc:docMk/>
            <pc:sldMk cId="3352416987" sldId="414"/>
            <ac:spMk id="4" creationId="{91F6CC53-8E2C-DCCF-B3C8-1532A2D33BC6}"/>
          </ac:spMkLst>
        </pc:spChg>
        <pc:spChg chg="del">
          <ac:chgData name="Mohammad Umair" userId="150380d3-f12c-4727-8aac-b42d49546ff3" providerId="ADAL" clId="{5711F59D-5859-4EB7-9B1D-89F7E9C104BC}" dt="2024-06-09T16:09:44.259" v="14097" actId="478"/>
          <ac:spMkLst>
            <pc:docMk/>
            <pc:sldMk cId="3352416987" sldId="414"/>
            <ac:spMk id="5" creationId="{D9018153-59AB-0F71-0A9B-E85F3D6E0FD8}"/>
          </ac:spMkLst>
        </pc:spChg>
        <pc:spChg chg="del">
          <ac:chgData name="Mohammad Umair" userId="150380d3-f12c-4727-8aac-b42d49546ff3" providerId="ADAL" clId="{5711F59D-5859-4EB7-9B1D-89F7E9C104BC}" dt="2024-06-09T16:09:47.267" v="14098" actId="478"/>
          <ac:spMkLst>
            <pc:docMk/>
            <pc:sldMk cId="3352416987" sldId="414"/>
            <ac:spMk id="6" creationId="{42333326-CB85-BAC4-C346-8465BF277644}"/>
          </ac:spMkLst>
        </pc:spChg>
        <pc:spChg chg="mod">
          <ac:chgData name="Mohammad Umair" userId="150380d3-f12c-4727-8aac-b42d49546ff3" providerId="ADAL" clId="{5711F59D-5859-4EB7-9B1D-89F7E9C104BC}" dt="2024-06-09T16:33:04.039" v="15604" actId="1076"/>
          <ac:spMkLst>
            <pc:docMk/>
            <pc:sldMk cId="3352416987" sldId="414"/>
            <ac:spMk id="8" creationId="{C1FF7E85-A8DA-D46A-E92C-6AD35A3EE6BD}"/>
          </ac:spMkLst>
        </pc:spChg>
        <pc:spChg chg="mod">
          <ac:chgData name="Mohammad Umair" userId="150380d3-f12c-4727-8aac-b42d49546ff3" providerId="ADAL" clId="{5711F59D-5859-4EB7-9B1D-89F7E9C104BC}" dt="2024-06-09T16:44:24.864" v="16082" actId="20577"/>
          <ac:spMkLst>
            <pc:docMk/>
            <pc:sldMk cId="3352416987" sldId="414"/>
            <ac:spMk id="9" creationId="{8FEEDBB0-DF78-993E-29B6-4834FC9A191F}"/>
          </ac:spMkLst>
        </pc:spChg>
        <pc:spChg chg="del">
          <ac:chgData name="Mohammad Umair" userId="150380d3-f12c-4727-8aac-b42d49546ff3" providerId="ADAL" clId="{5711F59D-5859-4EB7-9B1D-89F7E9C104BC}" dt="2024-06-09T16:09:52.816" v="14100" actId="478"/>
          <ac:spMkLst>
            <pc:docMk/>
            <pc:sldMk cId="3352416987" sldId="414"/>
            <ac:spMk id="11" creationId="{0830B899-EECC-0571-4AE8-F8B30B0E314D}"/>
          </ac:spMkLst>
        </pc:spChg>
        <pc:spChg chg="del">
          <ac:chgData name="Mohammad Umair" userId="150380d3-f12c-4727-8aac-b42d49546ff3" providerId="ADAL" clId="{5711F59D-5859-4EB7-9B1D-89F7E9C104BC}" dt="2024-06-09T16:09:56.601" v="14102" actId="478"/>
          <ac:spMkLst>
            <pc:docMk/>
            <pc:sldMk cId="3352416987" sldId="414"/>
            <ac:spMk id="13" creationId="{8BDB3750-291B-3A90-A6C0-52354C7B8F47}"/>
          </ac:spMkLst>
        </pc:spChg>
        <pc:spChg chg="del">
          <ac:chgData name="Mohammad Umair" userId="150380d3-f12c-4727-8aac-b42d49546ff3" providerId="ADAL" clId="{5711F59D-5859-4EB7-9B1D-89F7E9C104BC}" dt="2024-06-09T16:09:34.253" v="14090" actId="478"/>
          <ac:spMkLst>
            <pc:docMk/>
            <pc:sldMk cId="3352416987" sldId="414"/>
            <ac:spMk id="14" creationId="{9E12B5EB-5398-6747-0D68-FD3F4A940DB9}"/>
          </ac:spMkLst>
        </pc:spChg>
        <pc:spChg chg="add mod">
          <ac:chgData name="Mohammad Umair" userId="150380d3-f12c-4727-8aac-b42d49546ff3" providerId="ADAL" clId="{5711F59D-5859-4EB7-9B1D-89F7E9C104BC}" dt="2024-06-09T16:15:41.137" v="14426" actId="164"/>
          <ac:spMkLst>
            <pc:docMk/>
            <pc:sldMk cId="3352416987" sldId="414"/>
            <ac:spMk id="17" creationId="{46EE06D3-017C-85D6-90AF-52AB6E2C0F00}"/>
          </ac:spMkLst>
        </pc:spChg>
        <pc:spChg chg="del mod">
          <ac:chgData name="Mohammad Umair" userId="150380d3-f12c-4727-8aac-b42d49546ff3" providerId="ADAL" clId="{5711F59D-5859-4EB7-9B1D-89F7E9C104BC}" dt="2024-06-09T17:03:59.457" v="16439" actId="478"/>
          <ac:spMkLst>
            <pc:docMk/>
            <pc:sldMk cId="3352416987" sldId="414"/>
            <ac:spMk id="19" creationId="{827F3AF9-71AE-EA7D-272D-BBDA538FDB69}"/>
          </ac:spMkLst>
        </pc:spChg>
        <pc:spChg chg="add mod">
          <ac:chgData name="Mohammad Umair" userId="150380d3-f12c-4727-8aac-b42d49546ff3" providerId="ADAL" clId="{5711F59D-5859-4EB7-9B1D-89F7E9C104BC}" dt="2024-06-09T16:15:41.137" v="14426" actId="164"/>
          <ac:spMkLst>
            <pc:docMk/>
            <pc:sldMk cId="3352416987" sldId="414"/>
            <ac:spMk id="20" creationId="{806AF0F2-3CE9-5A3B-6FFC-CFCB2151A218}"/>
          </ac:spMkLst>
        </pc:spChg>
        <pc:spChg chg="del">
          <ac:chgData name="Mohammad Umair" userId="150380d3-f12c-4727-8aac-b42d49546ff3" providerId="ADAL" clId="{5711F59D-5859-4EB7-9B1D-89F7E9C104BC}" dt="2024-06-09T16:09:32.809" v="14089" actId="478"/>
          <ac:spMkLst>
            <pc:docMk/>
            <pc:sldMk cId="3352416987" sldId="414"/>
            <ac:spMk id="21" creationId="{951C533E-A6D9-D2F5-8539-F86BE3CDD139}"/>
          </ac:spMkLst>
        </pc:spChg>
        <pc:spChg chg="del">
          <ac:chgData name="Mohammad Umair" userId="150380d3-f12c-4727-8aac-b42d49546ff3" providerId="ADAL" clId="{5711F59D-5859-4EB7-9B1D-89F7E9C104BC}" dt="2024-06-09T16:09:36.944" v="14092" actId="478"/>
          <ac:spMkLst>
            <pc:docMk/>
            <pc:sldMk cId="3352416987" sldId="414"/>
            <ac:spMk id="22" creationId="{6793A52C-F025-7B79-B57D-FE2B709935BC}"/>
          </ac:spMkLst>
        </pc:spChg>
        <pc:spChg chg="del">
          <ac:chgData name="Mohammad Umair" userId="150380d3-f12c-4727-8aac-b42d49546ff3" providerId="ADAL" clId="{5711F59D-5859-4EB7-9B1D-89F7E9C104BC}" dt="2024-06-09T16:09:35.821" v="14091" actId="478"/>
          <ac:spMkLst>
            <pc:docMk/>
            <pc:sldMk cId="3352416987" sldId="414"/>
            <ac:spMk id="23" creationId="{ACA0E5BC-01F9-4205-D673-1BF195666CBB}"/>
          </ac:spMkLst>
        </pc:spChg>
        <pc:spChg chg="del">
          <ac:chgData name="Mohammad Umair" userId="150380d3-f12c-4727-8aac-b42d49546ff3" providerId="ADAL" clId="{5711F59D-5859-4EB7-9B1D-89F7E9C104BC}" dt="2024-06-09T16:09:40.025" v="14094" actId="478"/>
          <ac:spMkLst>
            <pc:docMk/>
            <pc:sldMk cId="3352416987" sldId="414"/>
            <ac:spMk id="24" creationId="{2A4BEEB6-ECA7-06D4-B481-3718CBCF5694}"/>
          </ac:spMkLst>
        </pc:spChg>
        <pc:spChg chg="del">
          <ac:chgData name="Mohammad Umair" userId="150380d3-f12c-4727-8aac-b42d49546ff3" providerId="ADAL" clId="{5711F59D-5859-4EB7-9B1D-89F7E9C104BC}" dt="2024-06-09T16:09:38.755" v="14093" actId="478"/>
          <ac:spMkLst>
            <pc:docMk/>
            <pc:sldMk cId="3352416987" sldId="414"/>
            <ac:spMk id="25" creationId="{AEEDD09B-748B-4289-7C21-EBE0DA7C664D}"/>
          </ac:spMkLst>
        </pc:spChg>
        <pc:spChg chg="add mod">
          <ac:chgData name="Mohammad Umair" userId="150380d3-f12c-4727-8aac-b42d49546ff3" providerId="ADAL" clId="{5711F59D-5859-4EB7-9B1D-89F7E9C104BC}" dt="2024-06-09T16:15:41.137" v="14426" actId="164"/>
          <ac:spMkLst>
            <pc:docMk/>
            <pc:sldMk cId="3352416987" sldId="414"/>
            <ac:spMk id="26" creationId="{07FFC4E7-F658-9A08-0F3E-9009DA3D3837}"/>
          </ac:spMkLst>
        </pc:spChg>
        <pc:spChg chg="mod">
          <ac:chgData name="Mohammad Umair" userId="150380d3-f12c-4727-8aac-b42d49546ff3" providerId="ADAL" clId="{5711F59D-5859-4EB7-9B1D-89F7E9C104BC}" dt="2024-06-09T16:15:42.989" v="14427"/>
          <ac:spMkLst>
            <pc:docMk/>
            <pc:sldMk cId="3352416987" sldId="414"/>
            <ac:spMk id="33" creationId="{F2AA4286-B4D8-A803-6A6E-7535CC186B1A}"/>
          </ac:spMkLst>
        </pc:spChg>
        <pc:spChg chg="mod">
          <ac:chgData name="Mohammad Umair" userId="150380d3-f12c-4727-8aac-b42d49546ff3" providerId="ADAL" clId="{5711F59D-5859-4EB7-9B1D-89F7E9C104BC}" dt="2024-06-09T16:16:07.541" v="14476" actId="207"/>
          <ac:spMkLst>
            <pc:docMk/>
            <pc:sldMk cId="3352416987" sldId="414"/>
            <ac:spMk id="34" creationId="{2A18A3FF-B1B5-2B52-CBA7-625392FFB82E}"/>
          </ac:spMkLst>
        </pc:spChg>
        <pc:spChg chg="mod">
          <ac:chgData name="Mohammad Umair" userId="150380d3-f12c-4727-8aac-b42d49546ff3" providerId="ADAL" clId="{5711F59D-5859-4EB7-9B1D-89F7E9C104BC}" dt="2024-06-09T16:15:42.989" v="14427"/>
          <ac:spMkLst>
            <pc:docMk/>
            <pc:sldMk cId="3352416987" sldId="414"/>
            <ac:spMk id="35" creationId="{39BD6EA3-E4E7-299D-74E6-2A8E1FD3E2C0}"/>
          </ac:spMkLst>
        </pc:spChg>
        <pc:spChg chg="add mod">
          <ac:chgData name="Mohammad Umair" userId="150380d3-f12c-4727-8aac-b42d49546ff3" providerId="ADAL" clId="{5711F59D-5859-4EB7-9B1D-89F7E9C104BC}" dt="2024-06-09T16:29:42.070" v="15451" actId="207"/>
          <ac:spMkLst>
            <pc:docMk/>
            <pc:sldMk cId="3352416987" sldId="414"/>
            <ac:spMk id="43" creationId="{139AB196-9C4F-64B4-F515-EEA3B811AD46}"/>
          </ac:spMkLst>
        </pc:spChg>
        <pc:spChg chg="add mod">
          <ac:chgData name="Mohammad Umair" userId="150380d3-f12c-4727-8aac-b42d49546ff3" providerId="ADAL" clId="{5711F59D-5859-4EB7-9B1D-89F7E9C104BC}" dt="2024-06-09T16:29:38.176" v="15450" actId="207"/>
          <ac:spMkLst>
            <pc:docMk/>
            <pc:sldMk cId="3352416987" sldId="414"/>
            <ac:spMk id="44" creationId="{1C1FE564-D41B-F6C6-1E82-D2E5C9C8C132}"/>
          </ac:spMkLst>
        </pc:spChg>
        <pc:spChg chg="add del mod">
          <ac:chgData name="Mohammad Umair" userId="150380d3-f12c-4727-8aac-b42d49546ff3" providerId="ADAL" clId="{5711F59D-5859-4EB7-9B1D-89F7E9C104BC}" dt="2024-06-09T16:29:47.030" v="15452" actId="207"/>
          <ac:spMkLst>
            <pc:docMk/>
            <pc:sldMk cId="3352416987" sldId="414"/>
            <ac:spMk id="45" creationId="{698D1D44-3B7B-A176-29EF-B2923E51CB6C}"/>
          </ac:spMkLst>
        </pc:spChg>
        <pc:spChg chg="add del mod">
          <ac:chgData name="Mohammad Umair" userId="150380d3-f12c-4727-8aac-b42d49546ff3" providerId="ADAL" clId="{5711F59D-5859-4EB7-9B1D-89F7E9C104BC}" dt="2024-06-09T16:29:51.035" v="15453" actId="207"/>
          <ac:spMkLst>
            <pc:docMk/>
            <pc:sldMk cId="3352416987" sldId="414"/>
            <ac:spMk id="46" creationId="{8A00BFD2-C57D-6A92-E252-AF42F042635D}"/>
          </ac:spMkLst>
        </pc:spChg>
        <pc:spChg chg="add del mod">
          <ac:chgData name="Mohammad Umair" userId="150380d3-f12c-4727-8aac-b42d49546ff3" providerId="ADAL" clId="{5711F59D-5859-4EB7-9B1D-89F7E9C104BC}" dt="2024-06-09T16:29:54.936" v="15454" actId="207"/>
          <ac:spMkLst>
            <pc:docMk/>
            <pc:sldMk cId="3352416987" sldId="414"/>
            <ac:spMk id="47" creationId="{BADCCD9C-5A26-9CF5-62FF-D684C2A3A7BE}"/>
          </ac:spMkLst>
        </pc:spChg>
        <pc:spChg chg="add mod">
          <ac:chgData name="Mohammad Umair" userId="150380d3-f12c-4727-8aac-b42d49546ff3" providerId="ADAL" clId="{5711F59D-5859-4EB7-9B1D-89F7E9C104BC}" dt="2024-06-09T16:18:35.185" v="14866" actId="1035"/>
          <ac:spMkLst>
            <pc:docMk/>
            <pc:sldMk cId="3352416987" sldId="414"/>
            <ac:spMk id="48" creationId="{EF1B0092-EDEF-4AE8-80FE-0C7B1F19D052}"/>
          </ac:spMkLst>
        </pc:spChg>
        <pc:spChg chg="add mod">
          <ac:chgData name="Mohammad Umair" userId="150380d3-f12c-4727-8aac-b42d49546ff3" providerId="ADAL" clId="{5711F59D-5859-4EB7-9B1D-89F7E9C104BC}" dt="2024-06-09T16:30:12.178" v="15457" actId="207"/>
          <ac:spMkLst>
            <pc:docMk/>
            <pc:sldMk cId="3352416987" sldId="414"/>
            <ac:spMk id="49" creationId="{E0DCD8A5-5650-74C3-8AFC-42715BA8A43E}"/>
          </ac:spMkLst>
        </pc:spChg>
        <pc:spChg chg="add mod">
          <ac:chgData name="Mohammad Umair" userId="150380d3-f12c-4727-8aac-b42d49546ff3" providerId="ADAL" clId="{5711F59D-5859-4EB7-9B1D-89F7E9C104BC}" dt="2024-06-09T16:30:08.049" v="15456" actId="207"/>
          <ac:spMkLst>
            <pc:docMk/>
            <pc:sldMk cId="3352416987" sldId="414"/>
            <ac:spMk id="50" creationId="{72143559-860D-BDFF-9B8A-7D13339F5322}"/>
          </ac:spMkLst>
        </pc:spChg>
        <pc:spChg chg="add mod">
          <ac:chgData name="Mohammad Umair" userId="150380d3-f12c-4727-8aac-b42d49546ff3" providerId="ADAL" clId="{5711F59D-5859-4EB7-9B1D-89F7E9C104BC}" dt="2024-06-09T16:30:04.200" v="15455" actId="207"/>
          <ac:spMkLst>
            <pc:docMk/>
            <pc:sldMk cId="3352416987" sldId="414"/>
            <ac:spMk id="51" creationId="{B5B9A4B4-E413-170D-0E7D-9C9120B586F1}"/>
          </ac:spMkLst>
        </pc:spChg>
        <pc:spChg chg="add mod">
          <ac:chgData name="Mohammad Umair" userId="150380d3-f12c-4727-8aac-b42d49546ff3" providerId="ADAL" clId="{5711F59D-5859-4EB7-9B1D-89F7E9C104BC}" dt="2024-06-09T16:29:32.377" v="15449" actId="207"/>
          <ac:spMkLst>
            <pc:docMk/>
            <pc:sldMk cId="3352416987" sldId="414"/>
            <ac:spMk id="52" creationId="{FBCBB405-56CC-EBC7-7164-F592E57F142D}"/>
          </ac:spMkLst>
        </pc:spChg>
        <pc:spChg chg="add mod">
          <ac:chgData name="Mohammad Umair" userId="150380d3-f12c-4727-8aac-b42d49546ff3" providerId="ADAL" clId="{5711F59D-5859-4EB7-9B1D-89F7E9C104BC}" dt="2024-06-09T16:30:25.103" v="15459" actId="207"/>
          <ac:spMkLst>
            <pc:docMk/>
            <pc:sldMk cId="3352416987" sldId="414"/>
            <ac:spMk id="53" creationId="{680BC256-3552-E0D5-2264-699ED5CB4BDB}"/>
          </ac:spMkLst>
        </pc:spChg>
        <pc:spChg chg="add mod">
          <ac:chgData name="Mohammad Umair" userId="150380d3-f12c-4727-8aac-b42d49546ff3" providerId="ADAL" clId="{5711F59D-5859-4EB7-9B1D-89F7E9C104BC}" dt="2024-06-09T16:41:22.686" v="15972" actId="1037"/>
          <ac:spMkLst>
            <pc:docMk/>
            <pc:sldMk cId="3352416987" sldId="414"/>
            <ac:spMk id="58" creationId="{8621A33F-60E0-B730-E01A-4C25851FBF0B}"/>
          </ac:spMkLst>
        </pc:spChg>
        <pc:spChg chg="add del mod">
          <ac:chgData name="Mohammad Umair" userId="150380d3-f12c-4727-8aac-b42d49546ff3" providerId="ADAL" clId="{5711F59D-5859-4EB7-9B1D-89F7E9C104BC}" dt="2024-06-09T17:04:10.360" v="16440" actId="478"/>
          <ac:spMkLst>
            <pc:docMk/>
            <pc:sldMk cId="3352416987" sldId="414"/>
            <ac:spMk id="61" creationId="{25CE43D1-C272-ED05-3F2A-36C221AF6484}"/>
          </ac:spMkLst>
        </pc:spChg>
        <pc:spChg chg="add del mod">
          <ac:chgData name="Mohammad Umair" userId="150380d3-f12c-4727-8aac-b42d49546ff3" providerId="ADAL" clId="{5711F59D-5859-4EB7-9B1D-89F7E9C104BC}" dt="2024-06-09T17:04:10.360" v="16440" actId="478"/>
          <ac:spMkLst>
            <pc:docMk/>
            <pc:sldMk cId="3352416987" sldId="414"/>
            <ac:spMk id="62" creationId="{C2567A61-A75A-3D72-DF8D-80CAB632CA30}"/>
          </ac:spMkLst>
        </pc:spChg>
        <pc:spChg chg="add del mod">
          <ac:chgData name="Mohammad Umair" userId="150380d3-f12c-4727-8aac-b42d49546ff3" providerId="ADAL" clId="{5711F59D-5859-4EB7-9B1D-89F7E9C104BC}" dt="2024-06-09T17:03:52.400" v="16436" actId="478"/>
          <ac:spMkLst>
            <pc:docMk/>
            <pc:sldMk cId="3352416987" sldId="414"/>
            <ac:spMk id="63" creationId="{A60C6B76-13A8-81AD-8309-0A7C958D3E28}"/>
          </ac:spMkLst>
        </pc:spChg>
        <pc:spChg chg="add del mod">
          <ac:chgData name="Mohammad Umair" userId="150380d3-f12c-4727-8aac-b42d49546ff3" providerId="ADAL" clId="{5711F59D-5859-4EB7-9B1D-89F7E9C104BC}" dt="2024-06-09T17:03:54.685" v="16437" actId="478"/>
          <ac:spMkLst>
            <pc:docMk/>
            <pc:sldMk cId="3352416987" sldId="414"/>
            <ac:spMk id="64" creationId="{F52A88C1-4F45-FDE8-BC00-EB162A057D88}"/>
          </ac:spMkLst>
        </pc:spChg>
        <pc:spChg chg="add del mod">
          <ac:chgData name="Mohammad Umair" userId="150380d3-f12c-4727-8aac-b42d49546ff3" providerId="ADAL" clId="{5711F59D-5859-4EB7-9B1D-89F7E9C104BC}" dt="2024-06-09T17:04:10.360" v="16440" actId="478"/>
          <ac:spMkLst>
            <pc:docMk/>
            <pc:sldMk cId="3352416987" sldId="414"/>
            <ac:spMk id="73" creationId="{10BC967F-9B1D-0F18-1EAA-D0D18FEB6071}"/>
          </ac:spMkLst>
        </pc:spChg>
        <pc:spChg chg="add del mod">
          <ac:chgData name="Mohammad Umair" userId="150380d3-f12c-4727-8aac-b42d49546ff3" providerId="ADAL" clId="{5711F59D-5859-4EB7-9B1D-89F7E9C104BC}" dt="2024-06-09T17:04:10.360" v="16440" actId="478"/>
          <ac:spMkLst>
            <pc:docMk/>
            <pc:sldMk cId="3352416987" sldId="414"/>
            <ac:spMk id="78" creationId="{54FE1AE1-C5CE-22B8-5777-71A48165467E}"/>
          </ac:spMkLst>
        </pc:spChg>
        <pc:spChg chg="add del mod">
          <ac:chgData name="Mohammad Umair" userId="150380d3-f12c-4727-8aac-b42d49546ff3" providerId="ADAL" clId="{5711F59D-5859-4EB7-9B1D-89F7E9C104BC}" dt="2024-06-09T17:04:10.360" v="16440" actId="478"/>
          <ac:spMkLst>
            <pc:docMk/>
            <pc:sldMk cId="3352416987" sldId="414"/>
            <ac:spMk id="83" creationId="{FA17DEB9-BEF9-5865-1624-A61AA7E4F431}"/>
          </ac:spMkLst>
        </pc:spChg>
        <pc:spChg chg="add del mod">
          <ac:chgData name="Mohammad Umair" userId="150380d3-f12c-4727-8aac-b42d49546ff3" providerId="ADAL" clId="{5711F59D-5859-4EB7-9B1D-89F7E9C104BC}" dt="2024-06-09T17:04:10.360" v="16440" actId="478"/>
          <ac:spMkLst>
            <pc:docMk/>
            <pc:sldMk cId="3352416987" sldId="414"/>
            <ac:spMk id="87" creationId="{425A337A-B41D-AEF3-D280-1D28040978B5}"/>
          </ac:spMkLst>
        </pc:spChg>
        <pc:spChg chg="add del mod">
          <ac:chgData name="Mohammad Umair" userId="150380d3-f12c-4727-8aac-b42d49546ff3" providerId="ADAL" clId="{5711F59D-5859-4EB7-9B1D-89F7E9C104BC}" dt="2024-06-09T17:04:10.360" v="16440" actId="478"/>
          <ac:spMkLst>
            <pc:docMk/>
            <pc:sldMk cId="3352416987" sldId="414"/>
            <ac:spMk id="89" creationId="{01BB2041-39E2-36B1-85D6-3F30C5815448}"/>
          </ac:spMkLst>
        </pc:spChg>
        <pc:spChg chg="add del mod">
          <ac:chgData name="Mohammad Umair" userId="150380d3-f12c-4727-8aac-b42d49546ff3" providerId="ADAL" clId="{5711F59D-5859-4EB7-9B1D-89F7E9C104BC}" dt="2024-06-09T17:04:10.360" v="16440" actId="478"/>
          <ac:spMkLst>
            <pc:docMk/>
            <pc:sldMk cId="3352416987" sldId="414"/>
            <ac:spMk id="92" creationId="{0CC478DA-901B-8231-358F-04B360977C79}"/>
          </ac:spMkLst>
        </pc:spChg>
        <pc:grpChg chg="add mod">
          <ac:chgData name="Mohammad Umair" userId="150380d3-f12c-4727-8aac-b42d49546ff3" providerId="ADAL" clId="{5711F59D-5859-4EB7-9B1D-89F7E9C104BC}" dt="2024-06-09T16:22:25.500" v="15071" actId="164"/>
          <ac:grpSpMkLst>
            <pc:docMk/>
            <pc:sldMk cId="3352416987" sldId="414"/>
            <ac:grpSpMk id="30" creationId="{B3C31C07-51FA-161A-AF88-23390584BB19}"/>
          </ac:grpSpMkLst>
        </pc:grpChg>
        <pc:grpChg chg="add mod">
          <ac:chgData name="Mohammad Umair" userId="150380d3-f12c-4727-8aac-b42d49546ff3" providerId="ADAL" clId="{5711F59D-5859-4EB7-9B1D-89F7E9C104BC}" dt="2024-06-09T16:21:41.182" v="15066" actId="164"/>
          <ac:grpSpMkLst>
            <pc:docMk/>
            <pc:sldMk cId="3352416987" sldId="414"/>
            <ac:grpSpMk id="31" creationId="{2DA750E5-3045-5DA1-684C-3AECD5F7F386}"/>
          </ac:grpSpMkLst>
        </pc:grpChg>
        <pc:grpChg chg="add mod">
          <ac:chgData name="Mohammad Umair" userId="150380d3-f12c-4727-8aac-b42d49546ff3" providerId="ADAL" clId="{5711F59D-5859-4EB7-9B1D-89F7E9C104BC}" dt="2024-06-09T16:22:25.500" v="15071" actId="164"/>
          <ac:grpSpMkLst>
            <pc:docMk/>
            <pc:sldMk cId="3352416987" sldId="414"/>
            <ac:grpSpMk id="59" creationId="{41F16197-0D0B-FFB4-A5D6-70E0A9B9731E}"/>
          </ac:grpSpMkLst>
        </pc:grpChg>
        <pc:grpChg chg="add del mod">
          <ac:chgData name="Mohammad Umair" userId="150380d3-f12c-4727-8aac-b42d49546ff3" providerId="ADAL" clId="{5711F59D-5859-4EB7-9B1D-89F7E9C104BC}" dt="2024-06-09T17:04:10.360" v="16440" actId="478"/>
          <ac:grpSpMkLst>
            <pc:docMk/>
            <pc:sldMk cId="3352416987" sldId="414"/>
            <ac:grpSpMk id="60" creationId="{C58B1BB0-D265-1091-BEC5-0FD6911017FD}"/>
          </ac:grpSpMkLst>
        </pc:grpChg>
        <pc:cxnChg chg="del">
          <ac:chgData name="Mohammad Umair" userId="150380d3-f12c-4727-8aac-b42d49546ff3" providerId="ADAL" clId="{5711F59D-5859-4EB7-9B1D-89F7E9C104BC}" dt="2024-06-09T16:09:43.100" v="14096" actId="478"/>
          <ac:cxnSpMkLst>
            <pc:docMk/>
            <pc:sldMk cId="3352416987" sldId="414"/>
            <ac:cxnSpMk id="3" creationId="{D471BC2C-A77B-2E85-8F3A-B299288F3DF0}"/>
          </ac:cxnSpMkLst>
        </pc:cxnChg>
        <pc:cxnChg chg="del">
          <ac:chgData name="Mohammad Umair" userId="150380d3-f12c-4727-8aac-b42d49546ff3" providerId="ADAL" clId="{5711F59D-5859-4EB7-9B1D-89F7E9C104BC}" dt="2024-06-09T16:09:49.074" v="14099" actId="478"/>
          <ac:cxnSpMkLst>
            <pc:docMk/>
            <pc:sldMk cId="3352416987" sldId="414"/>
            <ac:cxnSpMk id="7" creationId="{6AC7DEEB-1580-BA8A-1833-4FDA35104E92}"/>
          </ac:cxnSpMkLst>
        </pc:cxnChg>
        <pc:cxnChg chg="del">
          <ac:chgData name="Mohammad Umair" userId="150380d3-f12c-4727-8aac-b42d49546ff3" providerId="ADAL" clId="{5711F59D-5859-4EB7-9B1D-89F7E9C104BC}" dt="2024-06-09T16:09:55.083" v="14101" actId="478"/>
          <ac:cxnSpMkLst>
            <pc:docMk/>
            <pc:sldMk cId="3352416987" sldId="414"/>
            <ac:cxnSpMk id="12" creationId="{7979556A-EB55-CC4F-661C-17D6F192CC34}"/>
          </ac:cxnSpMkLst>
        </pc:cxnChg>
        <pc:cxnChg chg="add mod">
          <ac:chgData name="Mohammad Umair" userId="150380d3-f12c-4727-8aac-b42d49546ff3" providerId="ADAL" clId="{5711F59D-5859-4EB7-9B1D-89F7E9C104BC}" dt="2024-06-09T16:30:58.259" v="15462" actId="208"/>
          <ac:cxnSpMkLst>
            <pc:docMk/>
            <pc:sldMk cId="3352416987" sldId="414"/>
            <ac:cxnSpMk id="15" creationId="{47AFEDD9-7CDA-3CB8-5528-E99B222EECF2}"/>
          </ac:cxnSpMkLst>
        </pc:cxnChg>
        <pc:cxnChg chg="add del mod">
          <ac:chgData name="Mohammad Umair" userId="150380d3-f12c-4727-8aac-b42d49546ff3" providerId="ADAL" clId="{5711F59D-5859-4EB7-9B1D-89F7E9C104BC}" dt="2024-06-09T16:11:43.587" v="14232" actId="478"/>
          <ac:cxnSpMkLst>
            <pc:docMk/>
            <pc:sldMk cId="3352416987" sldId="414"/>
            <ac:cxnSpMk id="16" creationId="{A61E16D5-6F36-B349-34DA-F23DFCEA392B}"/>
          </ac:cxnSpMkLst>
        </pc:cxnChg>
        <pc:cxnChg chg="del mod">
          <ac:chgData name="Mohammad Umair" userId="150380d3-f12c-4727-8aac-b42d49546ff3" providerId="ADAL" clId="{5711F59D-5859-4EB7-9B1D-89F7E9C104BC}" dt="2024-06-09T16:10:52.469" v="14118" actId="478"/>
          <ac:cxnSpMkLst>
            <pc:docMk/>
            <pc:sldMk cId="3352416987" sldId="414"/>
            <ac:cxnSpMk id="18" creationId="{1587F11E-8BAF-B7FC-6A4F-4C9555646556}"/>
          </ac:cxnSpMkLst>
        </pc:cxnChg>
        <pc:cxnChg chg="add del mod">
          <ac:chgData name="Mohammad Umair" userId="150380d3-f12c-4727-8aac-b42d49546ff3" providerId="ADAL" clId="{5711F59D-5859-4EB7-9B1D-89F7E9C104BC}" dt="2024-06-09T16:15:54.724" v="14474" actId="478"/>
          <ac:cxnSpMkLst>
            <pc:docMk/>
            <pc:sldMk cId="3352416987" sldId="414"/>
            <ac:cxnSpMk id="28" creationId="{E8EE1809-A73E-8B0D-7F4D-7200D5BC1D14}"/>
          </ac:cxnSpMkLst>
        </pc:cxnChg>
        <pc:cxnChg chg="add del mod">
          <ac:chgData name="Mohammad Umair" userId="150380d3-f12c-4727-8aac-b42d49546ff3" providerId="ADAL" clId="{5711F59D-5859-4EB7-9B1D-89F7E9C104BC}" dt="2024-06-09T16:15:57.821" v="14475" actId="478"/>
          <ac:cxnSpMkLst>
            <pc:docMk/>
            <pc:sldMk cId="3352416987" sldId="414"/>
            <ac:cxnSpMk id="29" creationId="{D4F6888C-4F3E-58D9-3855-8CE4A11289C9}"/>
          </ac:cxnSpMkLst>
        </pc:cxnChg>
        <pc:cxnChg chg="mod">
          <ac:chgData name="Mohammad Umair" userId="150380d3-f12c-4727-8aac-b42d49546ff3" providerId="ADAL" clId="{5711F59D-5859-4EB7-9B1D-89F7E9C104BC}" dt="2024-06-09T16:31:02.949" v="15463" actId="208"/>
          <ac:cxnSpMkLst>
            <pc:docMk/>
            <pc:sldMk cId="3352416987" sldId="414"/>
            <ac:cxnSpMk id="32" creationId="{43EFFF87-6972-085C-DF0A-FE8539BA15C3}"/>
          </ac:cxnSpMkLst>
        </pc:cxnChg>
        <pc:cxnChg chg="mod">
          <ac:chgData name="Mohammad Umair" userId="150380d3-f12c-4727-8aac-b42d49546ff3" providerId="ADAL" clId="{5711F59D-5859-4EB7-9B1D-89F7E9C104BC}" dt="2024-06-09T17:04:10.360" v="16440" actId="478"/>
          <ac:cxnSpMkLst>
            <pc:docMk/>
            <pc:sldMk cId="3352416987" sldId="414"/>
            <ac:cxnSpMk id="36" creationId="{4783FC44-FDBA-37D5-5C7D-CFA9289CE8CB}"/>
          </ac:cxnSpMkLst>
        </pc:cxnChg>
        <pc:cxnChg chg="mod">
          <ac:chgData name="Mohammad Umair" userId="150380d3-f12c-4727-8aac-b42d49546ff3" providerId="ADAL" clId="{5711F59D-5859-4EB7-9B1D-89F7E9C104BC}" dt="2024-06-09T17:04:10.360" v="16440" actId="478"/>
          <ac:cxnSpMkLst>
            <pc:docMk/>
            <pc:sldMk cId="3352416987" sldId="414"/>
            <ac:cxnSpMk id="38" creationId="{735A97FF-0F5B-D577-8888-385371261A97}"/>
          </ac:cxnSpMkLst>
        </pc:cxnChg>
        <pc:cxnChg chg="add mod">
          <ac:chgData name="Mohammad Umair" userId="150380d3-f12c-4727-8aac-b42d49546ff3" providerId="ADAL" clId="{5711F59D-5859-4EB7-9B1D-89F7E9C104BC}" dt="2024-06-09T17:04:10.360" v="16440" actId="478"/>
          <ac:cxnSpMkLst>
            <pc:docMk/>
            <pc:sldMk cId="3352416987" sldId="414"/>
            <ac:cxnSpMk id="41" creationId="{ACDE41BF-7C91-29C7-D2BC-25FD929420EF}"/>
          </ac:cxnSpMkLst>
        </pc:cxnChg>
        <pc:cxnChg chg="add mod">
          <ac:chgData name="Mohammad Umair" userId="150380d3-f12c-4727-8aac-b42d49546ff3" providerId="ADAL" clId="{5711F59D-5859-4EB7-9B1D-89F7E9C104BC}" dt="2024-06-09T16:30:36.878" v="15460" actId="208"/>
          <ac:cxnSpMkLst>
            <pc:docMk/>
            <pc:sldMk cId="3352416987" sldId="414"/>
            <ac:cxnSpMk id="55" creationId="{A94AE739-207F-46A0-E1D0-10CDCF08CA87}"/>
          </ac:cxnSpMkLst>
        </pc:cxnChg>
        <pc:cxnChg chg="add mod">
          <ac:chgData name="Mohammad Umair" userId="150380d3-f12c-4727-8aac-b42d49546ff3" providerId="ADAL" clId="{5711F59D-5859-4EB7-9B1D-89F7E9C104BC}" dt="2024-06-09T17:04:10.360" v="16440" actId="478"/>
          <ac:cxnSpMkLst>
            <pc:docMk/>
            <pc:sldMk cId="3352416987" sldId="414"/>
            <ac:cxnSpMk id="56" creationId="{F1FE46B1-F5F4-69FC-1D9F-D55FB0D2090F}"/>
          </ac:cxnSpMkLst>
        </pc:cxnChg>
        <pc:cxnChg chg="add del mod">
          <ac:chgData name="Mohammad Umair" userId="150380d3-f12c-4727-8aac-b42d49546ff3" providerId="ADAL" clId="{5711F59D-5859-4EB7-9B1D-89F7E9C104BC}" dt="2024-06-09T17:03:56.129" v="16438" actId="478"/>
          <ac:cxnSpMkLst>
            <pc:docMk/>
            <pc:sldMk cId="3352416987" sldId="414"/>
            <ac:cxnSpMk id="65" creationId="{D7E47577-1093-A0C7-244C-F78B514BE557}"/>
          </ac:cxnSpMkLst>
        </pc:cxnChg>
        <pc:cxnChg chg="add del mod">
          <ac:chgData name="Mohammad Umair" userId="150380d3-f12c-4727-8aac-b42d49546ff3" providerId="ADAL" clId="{5711F59D-5859-4EB7-9B1D-89F7E9C104BC}" dt="2024-06-09T17:04:10.360" v="16440" actId="478"/>
          <ac:cxnSpMkLst>
            <pc:docMk/>
            <pc:sldMk cId="3352416987" sldId="414"/>
            <ac:cxnSpMk id="68" creationId="{1826F716-7F02-3969-E27E-28849804EC3C}"/>
          </ac:cxnSpMkLst>
        </pc:cxnChg>
        <pc:cxnChg chg="add del mod">
          <ac:chgData name="Mohammad Umair" userId="150380d3-f12c-4727-8aac-b42d49546ff3" providerId="ADAL" clId="{5711F59D-5859-4EB7-9B1D-89F7E9C104BC}" dt="2024-06-09T17:04:10.360" v="16440" actId="478"/>
          <ac:cxnSpMkLst>
            <pc:docMk/>
            <pc:sldMk cId="3352416987" sldId="414"/>
            <ac:cxnSpMk id="75" creationId="{8077AB8F-9952-C9E1-204B-AE4FC682BDD4}"/>
          </ac:cxnSpMkLst>
        </pc:cxnChg>
        <pc:cxnChg chg="add del mod">
          <ac:chgData name="Mohammad Umair" userId="150380d3-f12c-4727-8aac-b42d49546ff3" providerId="ADAL" clId="{5711F59D-5859-4EB7-9B1D-89F7E9C104BC}" dt="2024-06-09T17:04:10.360" v="16440" actId="478"/>
          <ac:cxnSpMkLst>
            <pc:docMk/>
            <pc:sldMk cId="3352416987" sldId="414"/>
            <ac:cxnSpMk id="84" creationId="{F9D4B2FB-F329-5B91-4BCD-5EB02B797ABA}"/>
          </ac:cxnSpMkLst>
        </pc:cxnChg>
        <pc:cxnChg chg="add del mod">
          <ac:chgData name="Mohammad Umair" userId="150380d3-f12c-4727-8aac-b42d49546ff3" providerId="ADAL" clId="{5711F59D-5859-4EB7-9B1D-89F7E9C104BC}" dt="2024-06-09T17:04:10.360" v="16440" actId="478"/>
          <ac:cxnSpMkLst>
            <pc:docMk/>
            <pc:sldMk cId="3352416987" sldId="414"/>
            <ac:cxnSpMk id="91" creationId="{44FE1CC4-3757-E33D-D411-746079A44DEE}"/>
          </ac:cxnSpMkLst>
        </pc:cxnChg>
      </pc:sldChg>
      <pc:sldChg chg="addSp delSp modSp add mod">
        <pc:chgData name="Mohammad Umair" userId="150380d3-f12c-4727-8aac-b42d49546ff3" providerId="ADAL" clId="{5711F59D-5859-4EB7-9B1D-89F7E9C104BC}" dt="2024-06-10T10:11:23.733" v="16741" actId="20577"/>
        <pc:sldMkLst>
          <pc:docMk/>
          <pc:sldMk cId="734929217" sldId="415"/>
        </pc:sldMkLst>
        <pc:spChg chg="add del mod">
          <ac:chgData name="Mohammad Umair" userId="150380d3-f12c-4727-8aac-b42d49546ff3" providerId="ADAL" clId="{5711F59D-5859-4EB7-9B1D-89F7E9C104BC}" dt="2024-06-09T17:07:16.100" v="16465" actId="478"/>
          <ac:spMkLst>
            <pc:docMk/>
            <pc:sldMk cId="734929217" sldId="415"/>
            <ac:spMk id="4" creationId="{370222A5-0390-7FA8-A0C0-1AFAA68AD3D0}"/>
          </ac:spMkLst>
        </pc:spChg>
        <pc:spChg chg="add del mod">
          <ac:chgData name="Mohammad Umair" userId="150380d3-f12c-4727-8aac-b42d49546ff3" providerId="ADAL" clId="{5711F59D-5859-4EB7-9B1D-89F7E9C104BC}" dt="2024-06-09T16:53:52.734" v="16205" actId="478"/>
          <ac:spMkLst>
            <pc:docMk/>
            <pc:sldMk cId="734929217" sldId="415"/>
            <ac:spMk id="5" creationId="{35DE0DE7-BDF7-8876-9699-9520EC07322A}"/>
          </ac:spMkLst>
        </pc:spChg>
        <pc:spChg chg="add del mod">
          <ac:chgData name="Mohammad Umair" userId="150380d3-f12c-4727-8aac-b42d49546ff3" providerId="ADAL" clId="{5711F59D-5859-4EB7-9B1D-89F7E9C104BC}" dt="2024-06-09T17:07:21.372" v="16467" actId="478"/>
          <ac:spMkLst>
            <pc:docMk/>
            <pc:sldMk cId="734929217" sldId="415"/>
            <ac:spMk id="6" creationId="{2B4031A3-0545-7E01-5009-0EC7F087624A}"/>
          </ac:spMkLst>
        </pc:spChg>
        <pc:spChg chg="add del mod">
          <ac:chgData name="Mohammad Umair" userId="150380d3-f12c-4727-8aac-b42d49546ff3" providerId="ADAL" clId="{5711F59D-5859-4EB7-9B1D-89F7E9C104BC}" dt="2024-06-09T17:07:23.119" v="16468" actId="478"/>
          <ac:spMkLst>
            <pc:docMk/>
            <pc:sldMk cId="734929217" sldId="415"/>
            <ac:spMk id="7" creationId="{E67B588D-1C23-F8D8-FB39-35E516D3C6F5}"/>
          </ac:spMkLst>
        </pc:spChg>
        <pc:spChg chg="mod">
          <ac:chgData name="Mohammad Umair" userId="150380d3-f12c-4727-8aac-b42d49546ff3" providerId="ADAL" clId="{5711F59D-5859-4EB7-9B1D-89F7E9C104BC}" dt="2024-06-09T16:44:43.583" v="16083" actId="207"/>
          <ac:spMkLst>
            <pc:docMk/>
            <pc:sldMk cId="734929217" sldId="415"/>
            <ac:spMk id="9" creationId="{8FEEDBB0-DF78-993E-29B6-4834FC9A191F}"/>
          </ac:spMkLst>
        </pc:spChg>
        <pc:spChg chg="add del mod">
          <ac:chgData name="Mohammad Umair" userId="150380d3-f12c-4727-8aac-b42d49546ff3" providerId="ADAL" clId="{5711F59D-5859-4EB7-9B1D-89F7E9C104BC}" dt="2024-06-09T17:07:25.165" v="16469" actId="478"/>
          <ac:spMkLst>
            <pc:docMk/>
            <pc:sldMk cId="734929217" sldId="415"/>
            <ac:spMk id="10" creationId="{8237943B-575E-72F8-8256-2573C32430CD}"/>
          </ac:spMkLst>
        </pc:spChg>
        <pc:spChg chg="add del mod">
          <ac:chgData name="Mohammad Umair" userId="150380d3-f12c-4727-8aac-b42d49546ff3" providerId="ADAL" clId="{5711F59D-5859-4EB7-9B1D-89F7E9C104BC}" dt="2024-06-09T17:07:10.511" v="16464" actId="478"/>
          <ac:spMkLst>
            <pc:docMk/>
            <pc:sldMk cId="734929217" sldId="415"/>
            <ac:spMk id="11" creationId="{918D486C-AF38-36F9-E509-EB653B199F21}"/>
          </ac:spMkLst>
        </pc:spChg>
        <pc:spChg chg="add mod">
          <ac:chgData name="Mohammad Umair" userId="150380d3-f12c-4727-8aac-b42d49546ff3" providerId="ADAL" clId="{5711F59D-5859-4EB7-9B1D-89F7E9C104BC}" dt="2024-06-10T10:11:23.733" v="16741" actId="20577"/>
          <ac:spMkLst>
            <pc:docMk/>
            <pc:sldMk cId="734929217" sldId="415"/>
            <ac:spMk id="12" creationId="{5E5A27F8-7FD6-027D-FEF6-3B97F9D73190}"/>
          </ac:spMkLst>
        </pc:spChg>
        <pc:spChg chg="del mod">
          <ac:chgData name="Mohammad Umair" userId="150380d3-f12c-4727-8aac-b42d49546ff3" providerId="ADAL" clId="{5711F59D-5859-4EB7-9B1D-89F7E9C104BC}" dt="2024-06-09T17:07:08.314" v="16463" actId="478"/>
          <ac:spMkLst>
            <pc:docMk/>
            <pc:sldMk cId="734929217" sldId="415"/>
            <ac:spMk id="61" creationId="{25CE43D1-C272-ED05-3F2A-36C221AF6484}"/>
          </ac:spMkLst>
        </pc:spChg>
        <pc:spChg chg="del mod">
          <ac:chgData name="Mohammad Umair" userId="150380d3-f12c-4727-8aac-b42d49546ff3" providerId="ADAL" clId="{5711F59D-5859-4EB7-9B1D-89F7E9C104BC}" dt="2024-06-09T16:51:30.667" v="16180" actId="478"/>
          <ac:spMkLst>
            <pc:docMk/>
            <pc:sldMk cId="734929217" sldId="415"/>
            <ac:spMk id="62" creationId="{C2567A61-A75A-3D72-DF8D-80CAB632CA30}"/>
          </ac:spMkLst>
        </pc:spChg>
        <pc:spChg chg="del">
          <ac:chgData name="Mohammad Umair" userId="150380d3-f12c-4727-8aac-b42d49546ff3" providerId="ADAL" clId="{5711F59D-5859-4EB7-9B1D-89F7E9C104BC}" dt="2024-06-09T16:45:02.899" v="16084" actId="478"/>
          <ac:spMkLst>
            <pc:docMk/>
            <pc:sldMk cId="734929217" sldId="415"/>
            <ac:spMk id="63" creationId="{A60C6B76-13A8-81AD-8309-0A7C958D3E28}"/>
          </ac:spMkLst>
        </pc:spChg>
        <pc:spChg chg="del">
          <ac:chgData name="Mohammad Umair" userId="150380d3-f12c-4727-8aac-b42d49546ff3" providerId="ADAL" clId="{5711F59D-5859-4EB7-9B1D-89F7E9C104BC}" dt="2024-06-09T16:45:06.843" v="16086" actId="478"/>
          <ac:spMkLst>
            <pc:docMk/>
            <pc:sldMk cId="734929217" sldId="415"/>
            <ac:spMk id="64" creationId="{F52A88C1-4F45-FDE8-BC00-EB162A057D88}"/>
          </ac:spMkLst>
        </pc:spChg>
        <pc:spChg chg="del mod">
          <ac:chgData name="Mohammad Umair" userId="150380d3-f12c-4727-8aac-b42d49546ff3" providerId="ADAL" clId="{5711F59D-5859-4EB7-9B1D-89F7E9C104BC}" dt="2024-06-09T16:51:26.583" v="16178" actId="478"/>
          <ac:spMkLst>
            <pc:docMk/>
            <pc:sldMk cId="734929217" sldId="415"/>
            <ac:spMk id="73" creationId="{10BC967F-9B1D-0F18-1EAA-D0D18FEB6071}"/>
          </ac:spMkLst>
        </pc:spChg>
        <pc:spChg chg="del">
          <ac:chgData name="Mohammad Umair" userId="150380d3-f12c-4727-8aac-b42d49546ff3" providerId="ADAL" clId="{5711F59D-5859-4EB7-9B1D-89F7E9C104BC}" dt="2024-06-09T16:45:57.212" v="16108" actId="478"/>
          <ac:spMkLst>
            <pc:docMk/>
            <pc:sldMk cId="734929217" sldId="415"/>
            <ac:spMk id="78" creationId="{54FE1AE1-C5CE-22B8-5777-71A48165467E}"/>
          </ac:spMkLst>
        </pc:spChg>
        <pc:spChg chg="del mod">
          <ac:chgData name="Mohammad Umair" userId="150380d3-f12c-4727-8aac-b42d49546ff3" providerId="ADAL" clId="{5711F59D-5859-4EB7-9B1D-89F7E9C104BC}" dt="2024-06-09T17:07:18.981" v="16466" actId="478"/>
          <ac:spMkLst>
            <pc:docMk/>
            <pc:sldMk cId="734929217" sldId="415"/>
            <ac:spMk id="83" creationId="{FA17DEB9-BEF9-5865-1624-A61AA7E4F431}"/>
          </ac:spMkLst>
        </pc:spChg>
        <pc:spChg chg="del">
          <ac:chgData name="Mohammad Umair" userId="150380d3-f12c-4727-8aac-b42d49546ff3" providerId="ADAL" clId="{5711F59D-5859-4EB7-9B1D-89F7E9C104BC}" dt="2024-06-09T16:46:00.308" v="16110" actId="478"/>
          <ac:spMkLst>
            <pc:docMk/>
            <pc:sldMk cId="734929217" sldId="415"/>
            <ac:spMk id="87" creationId="{425A337A-B41D-AEF3-D280-1D28040978B5}"/>
          </ac:spMkLst>
        </pc:spChg>
        <pc:spChg chg="del">
          <ac:chgData name="Mohammad Umair" userId="150380d3-f12c-4727-8aac-b42d49546ff3" providerId="ADAL" clId="{5711F59D-5859-4EB7-9B1D-89F7E9C104BC}" dt="2024-06-09T16:46:01.832" v="16111" actId="478"/>
          <ac:spMkLst>
            <pc:docMk/>
            <pc:sldMk cId="734929217" sldId="415"/>
            <ac:spMk id="89" creationId="{01BB2041-39E2-36B1-85D6-3F30C5815448}"/>
          </ac:spMkLst>
        </pc:spChg>
        <pc:spChg chg="del">
          <ac:chgData name="Mohammad Umair" userId="150380d3-f12c-4727-8aac-b42d49546ff3" providerId="ADAL" clId="{5711F59D-5859-4EB7-9B1D-89F7E9C104BC}" dt="2024-06-09T16:46:04.705" v="16113" actId="478"/>
          <ac:spMkLst>
            <pc:docMk/>
            <pc:sldMk cId="734929217" sldId="415"/>
            <ac:spMk id="92" creationId="{0CC478DA-901B-8231-358F-04B360977C79}"/>
          </ac:spMkLst>
        </pc:spChg>
        <pc:grpChg chg="del">
          <ac:chgData name="Mohammad Umair" userId="150380d3-f12c-4727-8aac-b42d49546ff3" providerId="ADAL" clId="{5711F59D-5859-4EB7-9B1D-89F7E9C104BC}" dt="2024-06-09T17:07:06.728" v="16462" actId="478"/>
          <ac:grpSpMkLst>
            <pc:docMk/>
            <pc:sldMk cId="734929217" sldId="415"/>
            <ac:grpSpMk id="60" creationId="{C58B1BB0-D265-1091-BEC5-0FD6911017FD}"/>
          </ac:grpSpMkLst>
        </pc:grpChg>
        <pc:cxnChg chg="mod">
          <ac:chgData name="Mohammad Umair" userId="150380d3-f12c-4727-8aac-b42d49546ff3" providerId="ADAL" clId="{5711F59D-5859-4EB7-9B1D-89F7E9C104BC}" dt="2024-06-09T17:07:06.728" v="16462" actId="478"/>
          <ac:cxnSpMkLst>
            <pc:docMk/>
            <pc:sldMk cId="734929217" sldId="415"/>
            <ac:cxnSpMk id="36" creationId="{4783FC44-FDBA-37D5-5C7D-CFA9289CE8CB}"/>
          </ac:cxnSpMkLst>
        </pc:cxnChg>
        <pc:cxnChg chg="mod">
          <ac:chgData name="Mohammad Umair" userId="150380d3-f12c-4727-8aac-b42d49546ff3" providerId="ADAL" clId="{5711F59D-5859-4EB7-9B1D-89F7E9C104BC}" dt="2024-06-09T17:07:06.728" v="16462" actId="478"/>
          <ac:cxnSpMkLst>
            <pc:docMk/>
            <pc:sldMk cId="734929217" sldId="415"/>
            <ac:cxnSpMk id="38" creationId="{735A97FF-0F5B-D577-8888-385371261A97}"/>
          </ac:cxnSpMkLst>
        </pc:cxnChg>
        <pc:cxnChg chg="mod">
          <ac:chgData name="Mohammad Umair" userId="150380d3-f12c-4727-8aac-b42d49546ff3" providerId="ADAL" clId="{5711F59D-5859-4EB7-9B1D-89F7E9C104BC}" dt="2024-06-09T17:07:06.728" v="16462" actId="478"/>
          <ac:cxnSpMkLst>
            <pc:docMk/>
            <pc:sldMk cId="734929217" sldId="415"/>
            <ac:cxnSpMk id="41" creationId="{ACDE41BF-7C91-29C7-D2BC-25FD929420EF}"/>
          </ac:cxnSpMkLst>
        </pc:cxnChg>
        <pc:cxnChg chg="mod">
          <ac:chgData name="Mohammad Umair" userId="150380d3-f12c-4727-8aac-b42d49546ff3" providerId="ADAL" clId="{5711F59D-5859-4EB7-9B1D-89F7E9C104BC}" dt="2024-06-09T17:07:06.728" v="16462" actId="478"/>
          <ac:cxnSpMkLst>
            <pc:docMk/>
            <pc:sldMk cId="734929217" sldId="415"/>
            <ac:cxnSpMk id="56" creationId="{F1FE46B1-F5F4-69FC-1D9F-D55FB0D2090F}"/>
          </ac:cxnSpMkLst>
        </pc:cxnChg>
        <pc:cxnChg chg="del">
          <ac:chgData name="Mohammad Umair" userId="150380d3-f12c-4727-8aac-b42d49546ff3" providerId="ADAL" clId="{5711F59D-5859-4EB7-9B1D-89F7E9C104BC}" dt="2024-06-09T16:45:05.018" v="16085" actId="478"/>
          <ac:cxnSpMkLst>
            <pc:docMk/>
            <pc:sldMk cId="734929217" sldId="415"/>
            <ac:cxnSpMk id="65" creationId="{D7E47577-1093-A0C7-244C-F78B514BE557}"/>
          </ac:cxnSpMkLst>
        </pc:cxnChg>
        <pc:cxnChg chg="del mod">
          <ac:chgData name="Mohammad Umair" userId="150380d3-f12c-4727-8aac-b42d49546ff3" providerId="ADAL" clId="{5711F59D-5859-4EB7-9B1D-89F7E9C104BC}" dt="2024-06-09T16:51:28.187" v="16179" actId="478"/>
          <ac:cxnSpMkLst>
            <pc:docMk/>
            <pc:sldMk cId="734929217" sldId="415"/>
            <ac:cxnSpMk id="68" creationId="{1826F716-7F02-3969-E27E-28849804EC3C}"/>
          </ac:cxnSpMkLst>
        </pc:cxnChg>
        <pc:cxnChg chg="del">
          <ac:chgData name="Mohammad Umair" userId="150380d3-f12c-4727-8aac-b42d49546ff3" providerId="ADAL" clId="{5711F59D-5859-4EB7-9B1D-89F7E9C104BC}" dt="2024-06-09T16:45:55.634" v="16107" actId="478"/>
          <ac:cxnSpMkLst>
            <pc:docMk/>
            <pc:sldMk cId="734929217" sldId="415"/>
            <ac:cxnSpMk id="75" creationId="{8077AB8F-9952-C9E1-204B-AE4FC682BDD4}"/>
          </ac:cxnSpMkLst>
        </pc:cxnChg>
        <pc:cxnChg chg="del mod">
          <ac:chgData name="Mohammad Umair" userId="150380d3-f12c-4727-8aac-b42d49546ff3" providerId="ADAL" clId="{5711F59D-5859-4EB7-9B1D-89F7E9C104BC}" dt="2024-06-09T16:45:58.753" v="16109" actId="478"/>
          <ac:cxnSpMkLst>
            <pc:docMk/>
            <pc:sldMk cId="734929217" sldId="415"/>
            <ac:cxnSpMk id="84" creationId="{F9D4B2FB-F329-5B91-4BCD-5EB02B797ABA}"/>
          </ac:cxnSpMkLst>
        </pc:cxnChg>
        <pc:cxnChg chg="del">
          <ac:chgData name="Mohammad Umair" userId="150380d3-f12c-4727-8aac-b42d49546ff3" providerId="ADAL" clId="{5711F59D-5859-4EB7-9B1D-89F7E9C104BC}" dt="2024-06-09T16:46:03.261" v="16112" actId="478"/>
          <ac:cxnSpMkLst>
            <pc:docMk/>
            <pc:sldMk cId="734929217" sldId="415"/>
            <ac:cxnSpMk id="91" creationId="{44FE1CC4-3757-E33D-D411-746079A44DEE}"/>
          </ac:cxnSpMkLst>
        </pc:cxnChg>
      </pc:sldChg>
      <pc:sldChg chg="add del">
        <pc:chgData name="Mohammad Umair" userId="150380d3-f12c-4727-8aac-b42d49546ff3" providerId="ADAL" clId="{5711F59D-5859-4EB7-9B1D-89F7E9C104BC}" dt="2024-06-09T17:06:32.618" v="16460" actId="47"/>
        <pc:sldMkLst>
          <pc:docMk/>
          <pc:sldMk cId="20942816" sldId="416"/>
        </pc:sldMkLst>
      </pc:sldChg>
      <pc:sldChg chg="addSp delSp modSp add mod">
        <pc:chgData name="Mohammad Umair" userId="150380d3-f12c-4727-8aac-b42d49546ff3" providerId="ADAL" clId="{5711F59D-5859-4EB7-9B1D-89F7E9C104BC}" dt="2024-06-10T10:20:41.697" v="16917"/>
        <pc:sldMkLst>
          <pc:docMk/>
          <pc:sldMk cId="2020978140" sldId="417"/>
        </pc:sldMkLst>
        <pc:spChg chg="mod">
          <ac:chgData name="Mohammad Umair" userId="150380d3-f12c-4727-8aac-b42d49546ff3" providerId="ADAL" clId="{5711F59D-5859-4EB7-9B1D-89F7E9C104BC}" dt="2024-06-10T10:20:41.697" v="16917"/>
          <ac:spMkLst>
            <pc:docMk/>
            <pc:sldMk cId="2020978140" sldId="417"/>
            <ac:spMk id="7" creationId="{B5BC7F15-5650-44DD-0720-E50FB02CD325}"/>
          </ac:spMkLst>
        </pc:spChg>
        <pc:spChg chg="mod">
          <ac:chgData name="Mohammad Umair" userId="150380d3-f12c-4727-8aac-b42d49546ff3" providerId="ADAL" clId="{5711F59D-5859-4EB7-9B1D-89F7E9C104BC}" dt="2024-06-10T10:20:41.697" v="16917"/>
          <ac:spMkLst>
            <pc:docMk/>
            <pc:sldMk cId="2020978140" sldId="417"/>
            <ac:spMk id="10" creationId="{EC87A4DA-7A61-40A4-4A9F-44CA2EEF18E1}"/>
          </ac:spMkLst>
        </pc:spChg>
        <pc:spChg chg="mod">
          <ac:chgData name="Mohammad Umair" userId="150380d3-f12c-4727-8aac-b42d49546ff3" providerId="ADAL" clId="{5711F59D-5859-4EB7-9B1D-89F7E9C104BC}" dt="2024-06-10T10:20:41.697" v="16917"/>
          <ac:spMkLst>
            <pc:docMk/>
            <pc:sldMk cId="2020978140" sldId="417"/>
            <ac:spMk id="11" creationId="{722E1030-FE65-10E7-4BDA-E476E609ACDD}"/>
          </ac:spMkLst>
        </pc:spChg>
        <pc:spChg chg="mod">
          <ac:chgData name="Mohammad Umair" userId="150380d3-f12c-4727-8aac-b42d49546ff3" providerId="ADAL" clId="{5711F59D-5859-4EB7-9B1D-89F7E9C104BC}" dt="2024-06-10T10:20:41.697" v="16917"/>
          <ac:spMkLst>
            <pc:docMk/>
            <pc:sldMk cId="2020978140" sldId="417"/>
            <ac:spMk id="12" creationId="{08A581FB-DDFD-4374-101E-244695261D60}"/>
          </ac:spMkLst>
        </pc:spChg>
        <pc:spChg chg="mod">
          <ac:chgData name="Mohammad Umair" userId="150380d3-f12c-4727-8aac-b42d49546ff3" providerId="ADAL" clId="{5711F59D-5859-4EB7-9B1D-89F7E9C104BC}" dt="2024-06-10T10:20:41.697" v="16917"/>
          <ac:spMkLst>
            <pc:docMk/>
            <pc:sldMk cId="2020978140" sldId="417"/>
            <ac:spMk id="13" creationId="{8FC9395B-8DCD-27D1-1EFB-7CBB7ED0B06F}"/>
          </ac:spMkLst>
        </pc:spChg>
        <pc:spChg chg="mod">
          <ac:chgData name="Mohammad Umair" userId="150380d3-f12c-4727-8aac-b42d49546ff3" providerId="ADAL" clId="{5711F59D-5859-4EB7-9B1D-89F7E9C104BC}" dt="2024-06-10T10:20:41.697" v="16917"/>
          <ac:spMkLst>
            <pc:docMk/>
            <pc:sldMk cId="2020978140" sldId="417"/>
            <ac:spMk id="14" creationId="{A8A69D2A-2508-D2E6-6BD0-B830D7E9F469}"/>
          </ac:spMkLst>
        </pc:spChg>
        <pc:spChg chg="mod">
          <ac:chgData name="Mohammad Umair" userId="150380d3-f12c-4727-8aac-b42d49546ff3" providerId="ADAL" clId="{5711F59D-5859-4EB7-9B1D-89F7E9C104BC}" dt="2024-06-10T10:20:41.697" v="16917"/>
          <ac:spMkLst>
            <pc:docMk/>
            <pc:sldMk cId="2020978140" sldId="417"/>
            <ac:spMk id="16" creationId="{55A83305-5028-4954-1992-FE7BC69B2FC9}"/>
          </ac:spMkLst>
        </pc:spChg>
        <pc:spChg chg="mod">
          <ac:chgData name="Mohammad Umair" userId="150380d3-f12c-4727-8aac-b42d49546ff3" providerId="ADAL" clId="{5711F59D-5859-4EB7-9B1D-89F7E9C104BC}" dt="2024-06-10T10:20:41.697" v="16917"/>
          <ac:spMkLst>
            <pc:docMk/>
            <pc:sldMk cId="2020978140" sldId="417"/>
            <ac:spMk id="18" creationId="{F6130A37-5FDB-2109-6C66-4BDE8CC6CE50}"/>
          </ac:spMkLst>
        </pc:spChg>
        <pc:spChg chg="mod">
          <ac:chgData name="Mohammad Umair" userId="150380d3-f12c-4727-8aac-b42d49546ff3" providerId="ADAL" clId="{5711F59D-5859-4EB7-9B1D-89F7E9C104BC}" dt="2024-06-10T10:20:41.697" v="16917"/>
          <ac:spMkLst>
            <pc:docMk/>
            <pc:sldMk cId="2020978140" sldId="417"/>
            <ac:spMk id="21" creationId="{AE7F37FC-74EF-E817-D27B-042FCD4C832F}"/>
          </ac:spMkLst>
        </pc:spChg>
        <pc:spChg chg="mod">
          <ac:chgData name="Mohammad Umair" userId="150380d3-f12c-4727-8aac-b42d49546ff3" providerId="ADAL" clId="{5711F59D-5859-4EB7-9B1D-89F7E9C104BC}" dt="2024-06-10T10:20:41.697" v="16917"/>
          <ac:spMkLst>
            <pc:docMk/>
            <pc:sldMk cId="2020978140" sldId="417"/>
            <ac:spMk id="22" creationId="{22DEEB02-B8B5-D088-ECA6-DEE6925F48E5}"/>
          </ac:spMkLst>
        </pc:spChg>
        <pc:spChg chg="mod">
          <ac:chgData name="Mohammad Umair" userId="150380d3-f12c-4727-8aac-b42d49546ff3" providerId="ADAL" clId="{5711F59D-5859-4EB7-9B1D-89F7E9C104BC}" dt="2024-06-10T10:20:41.697" v="16917"/>
          <ac:spMkLst>
            <pc:docMk/>
            <pc:sldMk cId="2020978140" sldId="417"/>
            <ac:spMk id="25" creationId="{FBB5204F-4F3F-73CC-A215-5A562F5A8CC9}"/>
          </ac:spMkLst>
        </pc:spChg>
        <pc:spChg chg="mod">
          <ac:chgData name="Mohammad Umair" userId="150380d3-f12c-4727-8aac-b42d49546ff3" providerId="ADAL" clId="{5711F59D-5859-4EB7-9B1D-89F7E9C104BC}" dt="2024-06-10T10:20:41.697" v="16917"/>
          <ac:spMkLst>
            <pc:docMk/>
            <pc:sldMk cId="2020978140" sldId="417"/>
            <ac:spMk id="28" creationId="{6152B8B0-C436-A70D-9C67-6DD1087D5C74}"/>
          </ac:spMkLst>
        </pc:spChg>
        <pc:spChg chg="mod">
          <ac:chgData name="Mohammad Umair" userId="150380d3-f12c-4727-8aac-b42d49546ff3" providerId="ADAL" clId="{5711F59D-5859-4EB7-9B1D-89F7E9C104BC}" dt="2024-06-10T10:20:41.697" v="16917"/>
          <ac:spMkLst>
            <pc:docMk/>
            <pc:sldMk cId="2020978140" sldId="417"/>
            <ac:spMk id="29" creationId="{7B6EDDA6-E4EF-E7DB-207B-34C359BC0565}"/>
          </ac:spMkLst>
        </pc:spChg>
        <pc:spChg chg="mod">
          <ac:chgData name="Mohammad Umair" userId="150380d3-f12c-4727-8aac-b42d49546ff3" providerId="ADAL" clId="{5711F59D-5859-4EB7-9B1D-89F7E9C104BC}" dt="2024-06-10T10:20:41.697" v="16917"/>
          <ac:spMkLst>
            <pc:docMk/>
            <pc:sldMk cId="2020978140" sldId="417"/>
            <ac:spMk id="39" creationId="{6DE5AF3F-3973-ADE9-3834-40868A5A0333}"/>
          </ac:spMkLst>
        </pc:spChg>
        <pc:spChg chg="mod">
          <ac:chgData name="Mohammad Umair" userId="150380d3-f12c-4727-8aac-b42d49546ff3" providerId="ADAL" clId="{5711F59D-5859-4EB7-9B1D-89F7E9C104BC}" dt="2024-06-10T10:20:41.697" v="16917"/>
          <ac:spMkLst>
            <pc:docMk/>
            <pc:sldMk cId="2020978140" sldId="417"/>
            <ac:spMk id="54" creationId="{2FB5E7C2-DC3B-73AB-DE60-FE43DB0483E1}"/>
          </ac:spMkLst>
        </pc:spChg>
        <pc:spChg chg="mod">
          <ac:chgData name="Mohammad Umair" userId="150380d3-f12c-4727-8aac-b42d49546ff3" providerId="ADAL" clId="{5711F59D-5859-4EB7-9B1D-89F7E9C104BC}" dt="2024-06-10T10:20:41.697" v="16917"/>
          <ac:spMkLst>
            <pc:docMk/>
            <pc:sldMk cId="2020978140" sldId="417"/>
            <ac:spMk id="57" creationId="{936F4147-9090-ACED-55C8-6FC9E3FF9D15}"/>
          </ac:spMkLst>
        </pc:spChg>
        <pc:spChg chg="mod">
          <ac:chgData name="Mohammad Umair" userId="150380d3-f12c-4727-8aac-b42d49546ff3" providerId="ADAL" clId="{5711F59D-5859-4EB7-9B1D-89F7E9C104BC}" dt="2024-06-10T10:20:41.697" v="16917"/>
          <ac:spMkLst>
            <pc:docMk/>
            <pc:sldMk cId="2020978140" sldId="417"/>
            <ac:spMk id="66" creationId="{1B74D04C-0B37-B16B-352E-ADA56DA207F9}"/>
          </ac:spMkLst>
        </pc:spChg>
        <pc:spChg chg="del">
          <ac:chgData name="Mohammad Umair" userId="150380d3-f12c-4727-8aac-b42d49546ff3" providerId="ADAL" clId="{5711F59D-5859-4EB7-9B1D-89F7E9C104BC}" dt="2024-06-09T17:06:25.192" v="16458" actId="478"/>
          <ac:spMkLst>
            <pc:docMk/>
            <pc:sldMk cId="2020978140" sldId="417"/>
            <ac:spMk id="92" creationId="{0CC478DA-901B-8231-358F-04B360977C79}"/>
          </ac:spMkLst>
        </pc:spChg>
        <pc:grpChg chg="add mod">
          <ac:chgData name="Mohammad Umair" userId="150380d3-f12c-4727-8aac-b42d49546ff3" providerId="ADAL" clId="{5711F59D-5859-4EB7-9B1D-89F7E9C104BC}" dt="2024-06-10T10:20:41.697" v="16917"/>
          <ac:grpSpMkLst>
            <pc:docMk/>
            <pc:sldMk cId="2020978140" sldId="417"/>
            <ac:grpSpMk id="2" creationId="{BE67BA23-0A33-E5EB-30F4-B3B0558CF726}"/>
          </ac:grpSpMkLst>
        </pc:grpChg>
        <pc:grpChg chg="mod">
          <ac:chgData name="Mohammad Umair" userId="150380d3-f12c-4727-8aac-b42d49546ff3" providerId="ADAL" clId="{5711F59D-5859-4EB7-9B1D-89F7E9C104BC}" dt="2024-06-10T10:20:41.697" v="16917"/>
          <ac:grpSpMkLst>
            <pc:docMk/>
            <pc:sldMk cId="2020978140" sldId="417"/>
            <ac:grpSpMk id="3" creationId="{956388AF-3294-27CC-A6A8-F133C828C597}"/>
          </ac:grpSpMkLst>
        </pc:grpChg>
        <pc:grpChg chg="mod">
          <ac:chgData name="Mohammad Umair" userId="150380d3-f12c-4727-8aac-b42d49546ff3" providerId="ADAL" clId="{5711F59D-5859-4EB7-9B1D-89F7E9C104BC}" dt="2024-06-10T10:20:41.697" v="16917"/>
          <ac:grpSpMkLst>
            <pc:docMk/>
            <pc:sldMk cId="2020978140" sldId="417"/>
            <ac:grpSpMk id="5" creationId="{9131B8BA-E1E9-5FC8-BA17-DDF565A16493}"/>
          </ac:grpSpMkLst>
        </pc:grpChg>
        <pc:grpChg chg="mod">
          <ac:chgData name="Mohammad Umair" userId="150380d3-f12c-4727-8aac-b42d49546ff3" providerId="ADAL" clId="{5711F59D-5859-4EB7-9B1D-89F7E9C104BC}" dt="2024-06-10T10:20:41.697" v="16917"/>
          <ac:grpSpMkLst>
            <pc:docMk/>
            <pc:sldMk cId="2020978140" sldId="417"/>
            <ac:grpSpMk id="6" creationId="{C87E18C4-DA64-8CE1-7BE6-35161EB8F2CE}"/>
          </ac:grpSpMkLst>
        </pc:grpChg>
        <pc:grpChg chg="del">
          <ac:chgData name="Mohammad Umair" userId="150380d3-f12c-4727-8aac-b42d49546ff3" providerId="ADAL" clId="{5711F59D-5859-4EB7-9B1D-89F7E9C104BC}" dt="2024-06-10T10:20:41.556" v="16916" actId="478"/>
          <ac:grpSpMkLst>
            <pc:docMk/>
            <pc:sldMk cId="2020978140" sldId="417"/>
            <ac:grpSpMk id="60" creationId="{C58B1BB0-D265-1091-BEC5-0FD6911017FD}"/>
          </ac:grpSpMkLst>
        </pc:grpChg>
        <pc:cxnChg chg="mod">
          <ac:chgData name="Mohammad Umair" userId="150380d3-f12c-4727-8aac-b42d49546ff3" providerId="ADAL" clId="{5711F59D-5859-4EB7-9B1D-89F7E9C104BC}" dt="2024-06-10T10:20:41.697" v="16917"/>
          <ac:cxnSpMkLst>
            <pc:docMk/>
            <pc:sldMk cId="2020978140" sldId="417"/>
            <ac:cxnSpMk id="4" creationId="{0612DFC6-F112-C3B4-2DAB-98750C29D9DE}"/>
          </ac:cxnSpMkLst>
        </pc:cxnChg>
        <pc:cxnChg chg="mod">
          <ac:chgData name="Mohammad Umair" userId="150380d3-f12c-4727-8aac-b42d49546ff3" providerId="ADAL" clId="{5711F59D-5859-4EB7-9B1D-89F7E9C104BC}" dt="2024-06-10T10:20:41.697" v="16917"/>
          <ac:cxnSpMkLst>
            <pc:docMk/>
            <pc:sldMk cId="2020978140" sldId="417"/>
            <ac:cxnSpMk id="23" creationId="{1A27A643-9BBF-00FF-521E-6AE9518CF512}"/>
          </ac:cxnSpMkLst>
        </pc:cxnChg>
        <pc:cxnChg chg="mod">
          <ac:chgData name="Mohammad Umair" userId="150380d3-f12c-4727-8aac-b42d49546ff3" providerId="ADAL" clId="{5711F59D-5859-4EB7-9B1D-89F7E9C104BC}" dt="2024-06-10T10:20:41.697" v="16917"/>
          <ac:cxnSpMkLst>
            <pc:docMk/>
            <pc:sldMk cId="2020978140" sldId="417"/>
            <ac:cxnSpMk id="24" creationId="{327FFABA-10A6-31D4-8ED4-26C2918CD96C}"/>
          </ac:cxnSpMkLst>
        </pc:cxnChg>
        <pc:cxnChg chg="mod">
          <ac:chgData name="Mohammad Umair" userId="150380d3-f12c-4727-8aac-b42d49546ff3" providerId="ADAL" clId="{5711F59D-5859-4EB7-9B1D-89F7E9C104BC}" dt="2024-06-10T10:20:41.697" v="16917"/>
          <ac:cxnSpMkLst>
            <pc:docMk/>
            <pc:sldMk cId="2020978140" sldId="417"/>
            <ac:cxnSpMk id="27" creationId="{10C29DD5-69A1-7D35-0C4B-9D35715AB7AB}"/>
          </ac:cxnSpMkLst>
        </pc:cxnChg>
        <pc:cxnChg chg="mod">
          <ac:chgData name="Mohammad Umair" userId="150380d3-f12c-4727-8aac-b42d49546ff3" providerId="ADAL" clId="{5711F59D-5859-4EB7-9B1D-89F7E9C104BC}" dt="2024-06-10T10:20:41.556" v="16916" actId="478"/>
          <ac:cxnSpMkLst>
            <pc:docMk/>
            <pc:sldMk cId="2020978140" sldId="417"/>
            <ac:cxnSpMk id="36" creationId="{4783FC44-FDBA-37D5-5C7D-CFA9289CE8CB}"/>
          </ac:cxnSpMkLst>
        </pc:cxnChg>
        <pc:cxnChg chg="mod">
          <ac:chgData name="Mohammad Umair" userId="150380d3-f12c-4727-8aac-b42d49546ff3" providerId="ADAL" clId="{5711F59D-5859-4EB7-9B1D-89F7E9C104BC}" dt="2024-06-10T10:20:41.556" v="16916" actId="478"/>
          <ac:cxnSpMkLst>
            <pc:docMk/>
            <pc:sldMk cId="2020978140" sldId="417"/>
            <ac:cxnSpMk id="38" creationId="{735A97FF-0F5B-D577-8888-385371261A97}"/>
          </ac:cxnSpMkLst>
        </pc:cxnChg>
        <pc:cxnChg chg="mod">
          <ac:chgData name="Mohammad Umair" userId="150380d3-f12c-4727-8aac-b42d49546ff3" providerId="ADAL" clId="{5711F59D-5859-4EB7-9B1D-89F7E9C104BC}" dt="2024-06-10T10:20:41.697" v="16917"/>
          <ac:cxnSpMkLst>
            <pc:docMk/>
            <pc:sldMk cId="2020978140" sldId="417"/>
            <ac:cxnSpMk id="40" creationId="{713942ED-1CED-66DE-BFBF-96A79F96E4B3}"/>
          </ac:cxnSpMkLst>
        </pc:cxnChg>
        <pc:cxnChg chg="mod">
          <ac:chgData name="Mohammad Umair" userId="150380d3-f12c-4727-8aac-b42d49546ff3" providerId="ADAL" clId="{5711F59D-5859-4EB7-9B1D-89F7E9C104BC}" dt="2024-06-10T10:20:41.556" v="16916" actId="478"/>
          <ac:cxnSpMkLst>
            <pc:docMk/>
            <pc:sldMk cId="2020978140" sldId="417"/>
            <ac:cxnSpMk id="41" creationId="{ACDE41BF-7C91-29C7-D2BC-25FD929420EF}"/>
          </ac:cxnSpMkLst>
        </pc:cxnChg>
        <pc:cxnChg chg="mod">
          <ac:chgData name="Mohammad Umair" userId="150380d3-f12c-4727-8aac-b42d49546ff3" providerId="ADAL" clId="{5711F59D-5859-4EB7-9B1D-89F7E9C104BC}" dt="2024-06-10T10:20:41.697" v="16917"/>
          <ac:cxnSpMkLst>
            <pc:docMk/>
            <pc:sldMk cId="2020978140" sldId="417"/>
            <ac:cxnSpMk id="42" creationId="{21ECE1B9-7AFB-92CD-E4D4-883EB989F9C4}"/>
          </ac:cxnSpMkLst>
        </pc:cxnChg>
        <pc:cxnChg chg="mod">
          <ac:chgData name="Mohammad Umair" userId="150380d3-f12c-4727-8aac-b42d49546ff3" providerId="ADAL" clId="{5711F59D-5859-4EB7-9B1D-89F7E9C104BC}" dt="2024-06-10T10:20:41.697" v="16917"/>
          <ac:cxnSpMkLst>
            <pc:docMk/>
            <pc:sldMk cId="2020978140" sldId="417"/>
            <ac:cxnSpMk id="48" creationId="{6D8B0692-792F-7BF5-4D6B-55C0F0A5F693}"/>
          </ac:cxnSpMkLst>
        </pc:cxnChg>
        <pc:cxnChg chg="mod">
          <ac:chgData name="Mohammad Umair" userId="150380d3-f12c-4727-8aac-b42d49546ff3" providerId="ADAL" clId="{5711F59D-5859-4EB7-9B1D-89F7E9C104BC}" dt="2024-06-10T10:20:41.556" v="16916" actId="478"/>
          <ac:cxnSpMkLst>
            <pc:docMk/>
            <pc:sldMk cId="2020978140" sldId="417"/>
            <ac:cxnSpMk id="56" creationId="{F1FE46B1-F5F4-69FC-1D9F-D55FB0D2090F}"/>
          </ac:cxnSpMkLst>
        </pc:cxnChg>
        <pc:cxnChg chg="del">
          <ac:chgData name="Mohammad Umair" userId="150380d3-f12c-4727-8aac-b42d49546ff3" providerId="ADAL" clId="{5711F59D-5859-4EB7-9B1D-89F7E9C104BC}" dt="2024-06-09T17:06:23.625" v="16457" actId="478"/>
          <ac:cxnSpMkLst>
            <pc:docMk/>
            <pc:sldMk cId="2020978140" sldId="417"/>
            <ac:cxnSpMk id="91" creationId="{44FE1CC4-3757-E33D-D411-746079A44DEE}"/>
          </ac:cxnSpMkLst>
        </pc:cxnChg>
      </pc:sldChg>
      <pc:sldChg chg="addSp delSp modSp add mod">
        <pc:chgData name="Mohammad Umair" userId="150380d3-f12c-4727-8aac-b42d49546ff3" providerId="ADAL" clId="{5711F59D-5859-4EB7-9B1D-89F7E9C104BC}" dt="2024-06-10T10:20:47.334" v="16919"/>
        <pc:sldMkLst>
          <pc:docMk/>
          <pc:sldMk cId="351982306" sldId="418"/>
        </pc:sldMkLst>
        <pc:spChg chg="mod">
          <ac:chgData name="Mohammad Umair" userId="150380d3-f12c-4727-8aac-b42d49546ff3" providerId="ADAL" clId="{5711F59D-5859-4EB7-9B1D-89F7E9C104BC}" dt="2024-06-10T10:20:47.334" v="16919"/>
          <ac:spMkLst>
            <pc:docMk/>
            <pc:sldMk cId="351982306" sldId="418"/>
            <ac:spMk id="7" creationId="{632F94A8-0EE8-88C5-EDBF-115FF1A2A942}"/>
          </ac:spMkLst>
        </pc:spChg>
        <pc:spChg chg="mod">
          <ac:chgData name="Mohammad Umair" userId="150380d3-f12c-4727-8aac-b42d49546ff3" providerId="ADAL" clId="{5711F59D-5859-4EB7-9B1D-89F7E9C104BC}" dt="2024-06-10T10:20:47.334" v="16919"/>
          <ac:spMkLst>
            <pc:docMk/>
            <pc:sldMk cId="351982306" sldId="418"/>
            <ac:spMk id="10" creationId="{C0AD712D-E71F-F5C1-0BCE-BEFEA0094473}"/>
          </ac:spMkLst>
        </pc:spChg>
        <pc:spChg chg="mod">
          <ac:chgData name="Mohammad Umair" userId="150380d3-f12c-4727-8aac-b42d49546ff3" providerId="ADAL" clId="{5711F59D-5859-4EB7-9B1D-89F7E9C104BC}" dt="2024-06-10T10:20:47.334" v="16919"/>
          <ac:spMkLst>
            <pc:docMk/>
            <pc:sldMk cId="351982306" sldId="418"/>
            <ac:spMk id="11" creationId="{31003B6F-43B9-D31D-674E-F6E2BAA01A3A}"/>
          </ac:spMkLst>
        </pc:spChg>
        <pc:spChg chg="mod">
          <ac:chgData name="Mohammad Umair" userId="150380d3-f12c-4727-8aac-b42d49546ff3" providerId="ADAL" clId="{5711F59D-5859-4EB7-9B1D-89F7E9C104BC}" dt="2024-06-10T10:20:47.334" v="16919"/>
          <ac:spMkLst>
            <pc:docMk/>
            <pc:sldMk cId="351982306" sldId="418"/>
            <ac:spMk id="12" creationId="{61276162-1E4C-F57C-F4C9-863A67BCADFC}"/>
          </ac:spMkLst>
        </pc:spChg>
        <pc:spChg chg="mod">
          <ac:chgData name="Mohammad Umair" userId="150380d3-f12c-4727-8aac-b42d49546ff3" providerId="ADAL" clId="{5711F59D-5859-4EB7-9B1D-89F7E9C104BC}" dt="2024-06-10T10:20:47.334" v="16919"/>
          <ac:spMkLst>
            <pc:docMk/>
            <pc:sldMk cId="351982306" sldId="418"/>
            <ac:spMk id="13" creationId="{B51A8FC6-5480-D01A-1B6A-94D390884854}"/>
          </ac:spMkLst>
        </pc:spChg>
        <pc:spChg chg="mod">
          <ac:chgData name="Mohammad Umair" userId="150380d3-f12c-4727-8aac-b42d49546ff3" providerId="ADAL" clId="{5711F59D-5859-4EB7-9B1D-89F7E9C104BC}" dt="2024-06-10T10:20:47.334" v="16919"/>
          <ac:spMkLst>
            <pc:docMk/>
            <pc:sldMk cId="351982306" sldId="418"/>
            <ac:spMk id="14" creationId="{04AB67BC-79D6-AB8E-D4AB-F1345E72B1E5}"/>
          </ac:spMkLst>
        </pc:spChg>
        <pc:spChg chg="mod">
          <ac:chgData name="Mohammad Umair" userId="150380d3-f12c-4727-8aac-b42d49546ff3" providerId="ADAL" clId="{5711F59D-5859-4EB7-9B1D-89F7E9C104BC}" dt="2024-06-10T10:20:47.334" v="16919"/>
          <ac:spMkLst>
            <pc:docMk/>
            <pc:sldMk cId="351982306" sldId="418"/>
            <ac:spMk id="16" creationId="{58F76AC4-BA4A-CD5A-E179-953F5B5CFB1E}"/>
          </ac:spMkLst>
        </pc:spChg>
        <pc:spChg chg="mod">
          <ac:chgData name="Mohammad Umair" userId="150380d3-f12c-4727-8aac-b42d49546ff3" providerId="ADAL" clId="{5711F59D-5859-4EB7-9B1D-89F7E9C104BC}" dt="2024-06-10T10:20:47.334" v="16919"/>
          <ac:spMkLst>
            <pc:docMk/>
            <pc:sldMk cId="351982306" sldId="418"/>
            <ac:spMk id="18" creationId="{D7D370F9-43E8-5338-AECB-83CD4F816754}"/>
          </ac:spMkLst>
        </pc:spChg>
        <pc:spChg chg="mod">
          <ac:chgData name="Mohammad Umair" userId="150380d3-f12c-4727-8aac-b42d49546ff3" providerId="ADAL" clId="{5711F59D-5859-4EB7-9B1D-89F7E9C104BC}" dt="2024-06-10T10:20:47.334" v="16919"/>
          <ac:spMkLst>
            <pc:docMk/>
            <pc:sldMk cId="351982306" sldId="418"/>
            <ac:spMk id="21" creationId="{6AD66BAC-43D0-7053-A67C-8CADCFB01AF5}"/>
          </ac:spMkLst>
        </pc:spChg>
        <pc:spChg chg="mod">
          <ac:chgData name="Mohammad Umair" userId="150380d3-f12c-4727-8aac-b42d49546ff3" providerId="ADAL" clId="{5711F59D-5859-4EB7-9B1D-89F7E9C104BC}" dt="2024-06-10T10:20:47.334" v="16919"/>
          <ac:spMkLst>
            <pc:docMk/>
            <pc:sldMk cId="351982306" sldId="418"/>
            <ac:spMk id="22" creationId="{218E4343-6EF8-EE18-C6C2-1FE6F3FF8312}"/>
          </ac:spMkLst>
        </pc:spChg>
        <pc:spChg chg="mod">
          <ac:chgData name="Mohammad Umair" userId="150380d3-f12c-4727-8aac-b42d49546ff3" providerId="ADAL" clId="{5711F59D-5859-4EB7-9B1D-89F7E9C104BC}" dt="2024-06-10T10:20:47.334" v="16919"/>
          <ac:spMkLst>
            <pc:docMk/>
            <pc:sldMk cId="351982306" sldId="418"/>
            <ac:spMk id="25" creationId="{ABF60112-4750-D747-CCDB-1489280FFE7E}"/>
          </ac:spMkLst>
        </pc:spChg>
        <pc:spChg chg="mod">
          <ac:chgData name="Mohammad Umair" userId="150380d3-f12c-4727-8aac-b42d49546ff3" providerId="ADAL" clId="{5711F59D-5859-4EB7-9B1D-89F7E9C104BC}" dt="2024-06-10T10:20:47.334" v="16919"/>
          <ac:spMkLst>
            <pc:docMk/>
            <pc:sldMk cId="351982306" sldId="418"/>
            <ac:spMk id="28" creationId="{9036B448-78C3-897D-F6F3-E314022688F3}"/>
          </ac:spMkLst>
        </pc:spChg>
        <pc:spChg chg="mod">
          <ac:chgData name="Mohammad Umair" userId="150380d3-f12c-4727-8aac-b42d49546ff3" providerId="ADAL" clId="{5711F59D-5859-4EB7-9B1D-89F7E9C104BC}" dt="2024-06-10T10:20:47.334" v="16919"/>
          <ac:spMkLst>
            <pc:docMk/>
            <pc:sldMk cId="351982306" sldId="418"/>
            <ac:spMk id="29" creationId="{D55E5D0E-EB3B-F9FA-A288-0EC16DCE0CC7}"/>
          </ac:spMkLst>
        </pc:spChg>
        <pc:spChg chg="mod">
          <ac:chgData name="Mohammad Umair" userId="150380d3-f12c-4727-8aac-b42d49546ff3" providerId="ADAL" clId="{5711F59D-5859-4EB7-9B1D-89F7E9C104BC}" dt="2024-06-10T10:20:47.334" v="16919"/>
          <ac:spMkLst>
            <pc:docMk/>
            <pc:sldMk cId="351982306" sldId="418"/>
            <ac:spMk id="39" creationId="{2385091F-A920-468B-F022-7ACCDA9259C6}"/>
          </ac:spMkLst>
        </pc:spChg>
        <pc:spChg chg="mod">
          <ac:chgData name="Mohammad Umair" userId="150380d3-f12c-4727-8aac-b42d49546ff3" providerId="ADAL" clId="{5711F59D-5859-4EB7-9B1D-89F7E9C104BC}" dt="2024-06-10T10:20:47.334" v="16919"/>
          <ac:spMkLst>
            <pc:docMk/>
            <pc:sldMk cId="351982306" sldId="418"/>
            <ac:spMk id="54" creationId="{38323745-75AB-481E-8EC8-524D17471901}"/>
          </ac:spMkLst>
        </pc:spChg>
        <pc:spChg chg="mod">
          <ac:chgData name="Mohammad Umair" userId="150380d3-f12c-4727-8aac-b42d49546ff3" providerId="ADAL" clId="{5711F59D-5859-4EB7-9B1D-89F7E9C104BC}" dt="2024-06-10T10:20:47.334" v="16919"/>
          <ac:spMkLst>
            <pc:docMk/>
            <pc:sldMk cId="351982306" sldId="418"/>
            <ac:spMk id="57" creationId="{56038914-BC33-9081-DA7F-1CFB18D6ADD9}"/>
          </ac:spMkLst>
        </pc:spChg>
        <pc:spChg chg="mod">
          <ac:chgData name="Mohammad Umair" userId="150380d3-f12c-4727-8aac-b42d49546ff3" providerId="ADAL" clId="{5711F59D-5859-4EB7-9B1D-89F7E9C104BC}" dt="2024-06-10T10:20:47.334" v="16919"/>
          <ac:spMkLst>
            <pc:docMk/>
            <pc:sldMk cId="351982306" sldId="418"/>
            <ac:spMk id="66" creationId="{D3C62A46-27D3-9BE7-03B0-AD20E134540D}"/>
          </ac:spMkLst>
        </pc:spChg>
        <pc:grpChg chg="add mod">
          <ac:chgData name="Mohammad Umair" userId="150380d3-f12c-4727-8aac-b42d49546ff3" providerId="ADAL" clId="{5711F59D-5859-4EB7-9B1D-89F7E9C104BC}" dt="2024-06-10T10:20:47.334" v="16919"/>
          <ac:grpSpMkLst>
            <pc:docMk/>
            <pc:sldMk cId="351982306" sldId="418"/>
            <ac:grpSpMk id="2" creationId="{26EA2FE4-2AE3-7189-6B69-B100EACE7CBF}"/>
          </ac:grpSpMkLst>
        </pc:grpChg>
        <pc:grpChg chg="mod">
          <ac:chgData name="Mohammad Umair" userId="150380d3-f12c-4727-8aac-b42d49546ff3" providerId="ADAL" clId="{5711F59D-5859-4EB7-9B1D-89F7E9C104BC}" dt="2024-06-10T10:20:47.334" v="16919"/>
          <ac:grpSpMkLst>
            <pc:docMk/>
            <pc:sldMk cId="351982306" sldId="418"/>
            <ac:grpSpMk id="3" creationId="{27FB7AC1-E7A0-44CB-0932-BD83F9F44761}"/>
          </ac:grpSpMkLst>
        </pc:grpChg>
        <pc:grpChg chg="mod">
          <ac:chgData name="Mohammad Umair" userId="150380d3-f12c-4727-8aac-b42d49546ff3" providerId="ADAL" clId="{5711F59D-5859-4EB7-9B1D-89F7E9C104BC}" dt="2024-06-10T10:20:47.334" v="16919"/>
          <ac:grpSpMkLst>
            <pc:docMk/>
            <pc:sldMk cId="351982306" sldId="418"/>
            <ac:grpSpMk id="5" creationId="{AE24CB58-73A5-6F28-246D-1982086CDB07}"/>
          </ac:grpSpMkLst>
        </pc:grpChg>
        <pc:grpChg chg="mod">
          <ac:chgData name="Mohammad Umair" userId="150380d3-f12c-4727-8aac-b42d49546ff3" providerId="ADAL" clId="{5711F59D-5859-4EB7-9B1D-89F7E9C104BC}" dt="2024-06-10T10:20:47.334" v="16919"/>
          <ac:grpSpMkLst>
            <pc:docMk/>
            <pc:sldMk cId="351982306" sldId="418"/>
            <ac:grpSpMk id="6" creationId="{FC613F56-0AB2-3ED5-D0EC-042BD537FF2D}"/>
          </ac:grpSpMkLst>
        </pc:grpChg>
        <pc:grpChg chg="del">
          <ac:chgData name="Mohammad Umair" userId="150380d3-f12c-4727-8aac-b42d49546ff3" providerId="ADAL" clId="{5711F59D-5859-4EB7-9B1D-89F7E9C104BC}" dt="2024-06-10T10:20:47.177" v="16918" actId="478"/>
          <ac:grpSpMkLst>
            <pc:docMk/>
            <pc:sldMk cId="351982306" sldId="418"/>
            <ac:grpSpMk id="60" creationId="{C58B1BB0-D265-1091-BEC5-0FD6911017FD}"/>
          </ac:grpSpMkLst>
        </pc:grpChg>
        <pc:cxnChg chg="mod">
          <ac:chgData name="Mohammad Umair" userId="150380d3-f12c-4727-8aac-b42d49546ff3" providerId="ADAL" clId="{5711F59D-5859-4EB7-9B1D-89F7E9C104BC}" dt="2024-06-10T10:20:47.334" v="16919"/>
          <ac:cxnSpMkLst>
            <pc:docMk/>
            <pc:sldMk cId="351982306" sldId="418"/>
            <ac:cxnSpMk id="4" creationId="{CB0EFD19-B7DF-C7F2-37F3-39929B370525}"/>
          </ac:cxnSpMkLst>
        </pc:cxnChg>
        <pc:cxnChg chg="mod">
          <ac:chgData name="Mohammad Umair" userId="150380d3-f12c-4727-8aac-b42d49546ff3" providerId="ADAL" clId="{5711F59D-5859-4EB7-9B1D-89F7E9C104BC}" dt="2024-06-10T10:20:47.334" v="16919"/>
          <ac:cxnSpMkLst>
            <pc:docMk/>
            <pc:sldMk cId="351982306" sldId="418"/>
            <ac:cxnSpMk id="23" creationId="{CF613197-4168-7DA2-81F2-EFA0A2BA8FDF}"/>
          </ac:cxnSpMkLst>
        </pc:cxnChg>
        <pc:cxnChg chg="mod">
          <ac:chgData name="Mohammad Umair" userId="150380d3-f12c-4727-8aac-b42d49546ff3" providerId="ADAL" clId="{5711F59D-5859-4EB7-9B1D-89F7E9C104BC}" dt="2024-06-10T10:20:47.334" v="16919"/>
          <ac:cxnSpMkLst>
            <pc:docMk/>
            <pc:sldMk cId="351982306" sldId="418"/>
            <ac:cxnSpMk id="24" creationId="{1A0D704B-478C-1DD1-AE50-5DEF4D0CDAE8}"/>
          </ac:cxnSpMkLst>
        </pc:cxnChg>
        <pc:cxnChg chg="mod">
          <ac:chgData name="Mohammad Umair" userId="150380d3-f12c-4727-8aac-b42d49546ff3" providerId="ADAL" clId="{5711F59D-5859-4EB7-9B1D-89F7E9C104BC}" dt="2024-06-10T10:20:47.334" v="16919"/>
          <ac:cxnSpMkLst>
            <pc:docMk/>
            <pc:sldMk cId="351982306" sldId="418"/>
            <ac:cxnSpMk id="27" creationId="{65241B3A-449E-B77D-9043-9A7149188C45}"/>
          </ac:cxnSpMkLst>
        </pc:cxnChg>
        <pc:cxnChg chg="mod">
          <ac:chgData name="Mohammad Umair" userId="150380d3-f12c-4727-8aac-b42d49546ff3" providerId="ADAL" clId="{5711F59D-5859-4EB7-9B1D-89F7E9C104BC}" dt="2024-06-10T10:20:47.177" v="16918" actId="478"/>
          <ac:cxnSpMkLst>
            <pc:docMk/>
            <pc:sldMk cId="351982306" sldId="418"/>
            <ac:cxnSpMk id="36" creationId="{4783FC44-FDBA-37D5-5C7D-CFA9289CE8CB}"/>
          </ac:cxnSpMkLst>
        </pc:cxnChg>
        <pc:cxnChg chg="mod">
          <ac:chgData name="Mohammad Umair" userId="150380d3-f12c-4727-8aac-b42d49546ff3" providerId="ADAL" clId="{5711F59D-5859-4EB7-9B1D-89F7E9C104BC}" dt="2024-06-10T10:20:47.177" v="16918" actId="478"/>
          <ac:cxnSpMkLst>
            <pc:docMk/>
            <pc:sldMk cId="351982306" sldId="418"/>
            <ac:cxnSpMk id="38" creationId="{735A97FF-0F5B-D577-8888-385371261A97}"/>
          </ac:cxnSpMkLst>
        </pc:cxnChg>
        <pc:cxnChg chg="mod">
          <ac:chgData name="Mohammad Umair" userId="150380d3-f12c-4727-8aac-b42d49546ff3" providerId="ADAL" clId="{5711F59D-5859-4EB7-9B1D-89F7E9C104BC}" dt="2024-06-10T10:20:47.334" v="16919"/>
          <ac:cxnSpMkLst>
            <pc:docMk/>
            <pc:sldMk cId="351982306" sldId="418"/>
            <ac:cxnSpMk id="40" creationId="{69E23610-7BFC-E0C3-2266-F9E5E301A887}"/>
          </ac:cxnSpMkLst>
        </pc:cxnChg>
        <pc:cxnChg chg="mod">
          <ac:chgData name="Mohammad Umair" userId="150380d3-f12c-4727-8aac-b42d49546ff3" providerId="ADAL" clId="{5711F59D-5859-4EB7-9B1D-89F7E9C104BC}" dt="2024-06-10T10:20:47.177" v="16918" actId="478"/>
          <ac:cxnSpMkLst>
            <pc:docMk/>
            <pc:sldMk cId="351982306" sldId="418"/>
            <ac:cxnSpMk id="41" creationId="{ACDE41BF-7C91-29C7-D2BC-25FD929420EF}"/>
          </ac:cxnSpMkLst>
        </pc:cxnChg>
        <pc:cxnChg chg="mod">
          <ac:chgData name="Mohammad Umair" userId="150380d3-f12c-4727-8aac-b42d49546ff3" providerId="ADAL" clId="{5711F59D-5859-4EB7-9B1D-89F7E9C104BC}" dt="2024-06-10T10:20:47.334" v="16919"/>
          <ac:cxnSpMkLst>
            <pc:docMk/>
            <pc:sldMk cId="351982306" sldId="418"/>
            <ac:cxnSpMk id="42" creationId="{97C75A25-2909-23F6-57A6-68F7C30A7E32}"/>
          </ac:cxnSpMkLst>
        </pc:cxnChg>
        <pc:cxnChg chg="mod">
          <ac:chgData name="Mohammad Umair" userId="150380d3-f12c-4727-8aac-b42d49546ff3" providerId="ADAL" clId="{5711F59D-5859-4EB7-9B1D-89F7E9C104BC}" dt="2024-06-10T10:20:47.334" v="16919"/>
          <ac:cxnSpMkLst>
            <pc:docMk/>
            <pc:sldMk cId="351982306" sldId="418"/>
            <ac:cxnSpMk id="48" creationId="{320529BA-FF4F-2F4A-A665-0A94B9CE90B4}"/>
          </ac:cxnSpMkLst>
        </pc:cxnChg>
        <pc:cxnChg chg="mod">
          <ac:chgData name="Mohammad Umair" userId="150380d3-f12c-4727-8aac-b42d49546ff3" providerId="ADAL" clId="{5711F59D-5859-4EB7-9B1D-89F7E9C104BC}" dt="2024-06-10T10:20:47.177" v="16918" actId="478"/>
          <ac:cxnSpMkLst>
            <pc:docMk/>
            <pc:sldMk cId="351982306" sldId="418"/>
            <ac:cxnSpMk id="56" creationId="{F1FE46B1-F5F4-69FC-1D9F-D55FB0D2090F}"/>
          </ac:cxnSpMkLst>
        </pc:cxnChg>
      </pc:sldChg>
      <pc:sldChg chg="add del">
        <pc:chgData name="Mohammad Umair" userId="150380d3-f12c-4727-8aac-b42d49546ff3" providerId="ADAL" clId="{5711F59D-5859-4EB7-9B1D-89F7E9C104BC}" dt="2024-06-09T17:06:30.763" v="16459" actId="47"/>
        <pc:sldMkLst>
          <pc:docMk/>
          <pc:sldMk cId="2023052484" sldId="419"/>
        </pc:sldMkLst>
      </pc:sldChg>
      <pc:sldChg chg="addSp modSp add">
        <pc:chgData name="Mohammad Umair" userId="150380d3-f12c-4727-8aac-b42d49546ff3" providerId="ADAL" clId="{5711F59D-5859-4EB7-9B1D-89F7E9C104BC}" dt="2024-06-09T17:04:25.378" v="16442"/>
        <pc:sldMkLst>
          <pc:docMk/>
          <pc:sldMk cId="661431115" sldId="420"/>
        </pc:sldMkLst>
        <pc:spChg chg="add mod">
          <ac:chgData name="Mohammad Umair" userId="150380d3-f12c-4727-8aac-b42d49546ff3" providerId="ADAL" clId="{5711F59D-5859-4EB7-9B1D-89F7E9C104BC}" dt="2024-06-09T17:04:25.378" v="16442"/>
          <ac:spMkLst>
            <pc:docMk/>
            <pc:sldMk cId="661431115" sldId="420"/>
            <ac:spMk id="2" creationId="{3EF8E01E-0D95-98EA-2439-FBB15DFD0774}"/>
          </ac:spMkLst>
        </pc:spChg>
      </pc:sldChg>
      <pc:sldChg chg="addSp modSp add">
        <pc:chgData name="Mohammad Umair" userId="150380d3-f12c-4727-8aac-b42d49546ff3" providerId="ADAL" clId="{5711F59D-5859-4EB7-9B1D-89F7E9C104BC}" dt="2024-06-09T17:04:40.636" v="16444"/>
        <pc:sldMkLst>
          <pc:docMk/>
          <pc:sldMk cId="2430488191" sldId="421"/>
        </pc:sldMkLst>
        <pc:spChg chg="add mod">
          <ac:chgData name="Mohammad Umair" userId="150380d3-f12c-4727-8aac-b42d49546ff3" providerId="ADAL" clId="{5711F59D-5859-4EB7-9B1D-89F7E9C104BC}" dt="2024-06-09T17:04:40.636" v="16444"/>
          <ac:spMkLst>
            <pc:docMk/>
            <pc:sldMk cId="2430488191" sldId="421"/>
            <ac:spMk id="3" creationId="{0359BE6B-9E2F-7CA1-F58A-6FAC5669061C}"/>
          </ac:spMkLst>
        </pc:spChg>
        <pc:spChg chg="add mod">
          <ac:chgData name="Mohammad Umair" userId="150380d3-f12c-4727-8aac-b42d49546ff3" providerId="ADAL" clId="{5711F59D-5859-4EB7-9B1D-89F7E9C104BC}" dt="2024-06-09T17:04:40.636" v="16444"/>
          <ac:spMkLst>
            <pc:docMk/>
            <pc:sldMk cId="2430488191" sldId="421"/>
            <ac:spMk id="4" creationId="{17C02CE9-7A6C-44AB-69FA-1D899AFCEDA3}"/>
          </ac:spMkLst>
        </pc:spChg>
        <pc:cxnChg chg="add mod">
          <ac:chgData name="Mohammad Umair" userId="150380d3-f12c-4727-8aac-b42d49546ff3" providerId="ADAL" clId="{5711F59D-5859-4EB7-9B1D-89F7E9C104BC}" dt="2024-06-09T17:04:40.636" v="16444"/>
          <ac:cxnSpMkLst>
            <pc:docMk/>
            <pc:sldMk cId="2430488191" sldId="421"/>
            <ac:cxnSpMk id="5" creationId="{F42564E5-22F0-A98C-BEA9-4C59A418C697}"/>
          </ac:cxnSpMkLst>
        </pc:cxnChg>
      </pc:sldChg>
      <pc:sldChg chg="addSp modSp add">
        <pc:chgData name="Mohammad Umair" userId="150380d3-f12c-4727-8aac-b42d49546ff3" providerId="ADAL" clId="{5711F59D-5859-4EB7-9B1D-89F7E9C104BC}" dt="2024-06-09T17:04:57.030" v="16446"/>
        <pc:sldMkLst>
          <pc:docMk/>
          <pc:sldMk cId="743178734" sldId="422"/>
        </pc:sldMkLst>
        <pc:spChg chg="add mod">
          <ac:chgData name="Mohammad Umair" userId="150380d3-f12c-4727-8aac-b42d49546ff3" providerId="ADAL" clId="{5711F59D-5859-4EB7-9B1D-89F7E9C104BC}" dt="2024-06-09T17:04:57.030" v="16446"/>
          <ac:spMkLst>
            <pc:docMk/>
            <pc:sldMk cId="743178734" sldId="422"/>
            <ac:spMk id="6" creationId="{7D1623C6-8CA3-43FC-DC9E-81A8186B21F9}"/>
          </ac:spMkLst>
        </pc:spChg>
        <pc:spChg chg="add mod">
          <ac:chgData name="Mohammad Umair" userId="150380d3-f12c-4727-8aac-b42d49546ff3" providerId="ADAL" clId="{5711F59D-5859-4EB7-9B1D-89F7E9C104BC}" dt="2024-06-09T17:04:57.030" v="16446"/>
          <ac:spMkLst>
            <pc:docMk/>
            <pc:sldMk cId="743178734" sldId="422"/>
            <ac:spMk id="7" creationId="{EB2F9F8C-0665-ED15-DBE2-D7760325A826}"/>
          </ac:spMkLst>
        </pc:spChg>
      </pc:sldChg>
      <pc:sldChg chg="addSp modSp add mod">
        <pc:chgData name="Mohammad Umair" userId="150380d3-f12c-4727-8aac-b42d49546ff3" providerId="ADAL" clId="{5711F59D-5859-4EB7-9B1D-89F7E9C104BC}" dt="2024-06-10T10:20:02.025" v="16907" actId="208"/>
        <pc:sldMkLst>
          <pc:docMk/>
          <pc:sldMk cId="496087260" sldId="423"/>
        </pc:sldMkLst>
        <pc:spChg chg="mod">
          <ac:chgData name="Mohammad Umair" userId="150380d3-f12c-4727-8aac-b42d49546ff3" providerId="ADAL" clId="{5711F59D-5859-4EB7-9B1D-89F7E9C104BC}" dt="2024-06-09T17:05:11.109" v="16448"/>
          <ac:spMkLst>
            <pc:docMk/>
            <pc:sldMk cId="496087260" sldId="423"/>
            <ac:spMk id="15" creationId="{7F87709B-87B0-2DCF-876E-FFFF47592CE8}"/>
          </ac:spMkLst>
        </pc:spChg>
        <pc:spChg chg="mod">
          <ac:chgData name="Mohammad Umair" userId="150380d3-f12c-4727-8aac-b42d49546ff3" providerId="ADAL" clId="{5711F59D-5859-4EB7-9B1D-89F7E9C104BC}" dt="2024-06-09T17:05:11.109" v="16448"/>
          <ac:spMkLst>
            <pc:docMk/>
            <pc:sldMk cId="496087260" sldId="423"/>
            <ac:spMk id="16" creationId="{7CC83B09-7F10-DCD5-AC23-F5FF24D32148}"/>
          </ac:spMkLst>
        </pc:spChg>
        <pc:spChg chg="mod">
          <ac:chgData name="Mohammad Umair" userId="150380d3-f12c-4727-8aac-b42d49546ff3" providerId="ADAL" clId="{5711F59D-5859-4EB7-9B1D-89F7E9C104BC}" dt="2024-06-09T17:05:11.109" v="16448"/>
          <ac:spMkLst>
            <pc:docMk/>
            <pc:sldMk cId="496087260" sldId="423"/>
            <ac:spMk id="17" creationId="{71F9B589-3384-180E-7F00-CEDE463DD50B}"/>
          </ac:spMkLst>
        </pc:spChg>
        <pc:spChg chg="mod">
          <ac:chgData name="Mohammad Umair" userId="150380d3-f12c-4727-8aac-b42d49546ff3" providerId="ADAL" clId="{5711F59D-5859-4EB7-9B1D-89F7E9C104BC}" dt="2024-06-09T17:05:11.109" v="16448"/>
          <ac:spMkLst>
            <pc:docMk/>
            <pc:sldMk cId="496087260" sldId="423"/>
            <ac:spMk id="18" creationId="{B747E5B1-C8E3-F43A-35D9-EE1058796BE5}"/>
          </ac:spMkLst>
        </pc:spChg>
        <pc:spChg chg="mod">
          <ac:chgData name="Mohammad Umair" userId="150380d3-f12c-4727-8aac-b42d49546ff3" providerId="ADAL" clId="{5711F59D-5859-4EB7-9B1D-89F7E9C104BC}" dt="2024-06-09T17:05:11.109" v="16448"/>
          <ac:spMkLst>
            <pc:docMk/>
            <pc:sldMk cId="496087260" sldId="423"/>
            <ac:spMk id="19" creationId="{73F524B2-3529-0117-13DA-164CB5AA9FAE}"/>
          </ac:spMkLst>
        </pc:spChg>
        <pc:spChg chg="mod">
          <ac:chgData name="Mohammad Umair" userId="150380d3-f12c-4727-8aac-b42d49546ff3" providerId="ADAL" clId="{5711F59D-5859-4EB7-9B1D-89F7E9C104BC}" dt="2024-06-09T17:05:11.109" v="16448"/>
          <ac:spMkLst>
            <pc:docMk/>
            <pc:sldMk cId="496087260" sldId="423"/>
            <ac:spMk id="20" creationId="{78EC4B46-E9F1-3050-86FC-A1A29C400370}"/>
          </ac:spMkLst>
        </pc:spChg>
        <pc:spChg chg="mod">
          <ac:chgData name="Mohammad Umair" userId="150380d3-f12c-4727-8aac-b42d49546ff3" providerId="ADAL" clId="{5711F59D-5859-4EB7-9B1D-89F7E9C104BC}" dt="2024-06-09T17:05:11.109" v="16448"/>
          <ac:spMkLst>
            <pc:docMk/>
            <pc:sldMk cId="496087260" sldId="423"/>
            <ac:spMk id="21" creationId="{21352424-2501-1E04-3BC7-79DF83F65330}"/>
          </ac:spMkLst>
        </pc:spChg>
        <pc:spChg chg="mod">
          <ac:chgData name="Mohammad Umair" userId="150380d3-f12c-4727-8aac-b42d49546ff3" providerId="ADAL" clId="{5711F59D-5859-4EB7-9B1D-89F7E9C104BC}" dt="2024-06-09T17:05:11.109" v="16448"/>
          <ac:spMkLst>
            <pc:docMk/>
            <pc:sldMk cId="496087260" sldId="423"/>
            <ac:spMk id="22" creationId="{85DF676F-5BA3-2C67-1692-6D62C5847944}"/>
          </ac:spMkLst>
        </pc:spChg>
        <pc:spChg chg="mod">
          <ac:chgData name="Mohammad Umair" userId="150380d3-f12c-4727-8aac-b42d49546ff3" providerId="ADAL" clId="{5711F59D-5859-4EB7-9B1D-89F7E9C104BC}" dt="2024-06-09T17:05:11.109" v="16448"/>
          <ac:spMkLst>
            <pc:docMk/>
            <pc:sldMk cId="496087260" sldId="423"/>
            <ac:spMk id="23" creationId="{0DB265AF-5516-3AC0-60D4-0700914A8225}"/>
          </ac:spMkLst>
        </pc:spChg>
        <pc:spChg chg="mod">
          <ac:chgData name="Mohammad Umair" userId="150380d3-f12c-4727-8aac-b42d49546ff3" providerId="ADAL" clId="{5711F59D-5859-4EB7-9B1D-89F7E9C104BC}" dt="2024-06-09T17:05:11.109" v="16448"/>
          <ac:spMkLst>
            <pc:docMk/>
            <pc:sldMk cId="496087260" sldId="423"/>
            <ac:spMk id="24" creationId="{BEFE1CCB-1E9B-0A10-82BA-4F2A682F5CF2}"/>
          </ac:spMkLst>
        </pc:spChg>
        <pc:spChg chg="mod">
          <ac:chgData name="Mohammad Umair" userId="150380d3-f12c-4727-8aac-b42d49546ff3" providerId="ADAL" clId="{5711F59D-5859-4EB7-9B1D-89F7E9C104BC}" dt="2024-06-09T17:05:11.109" v="16448"/>
          <ac:spMkLst>
            <pc:docMk/>
            <pc:sldMk cId="496087260" sldId="423"/>
            <ac:spMk id="27" creationId="{678A77CB-5ECC-659B-E7A4-2CB59168DCEE}"/>
          </ac:spMkLst>
        </pc:spChg>
        <pc:spChg chg="mod">
          <ac:chgData name="Mohammad Umair" userId="150380d3-f12c-4727-8aac-b42d49546ff3" providerId="ADAL" clId="{5711F59D-5859-4EB7-9B1D-89F7E9C104BC}" dt="2024-06-09T17:05:11.109" v="16448"/>
          <ac:spMkLst>
            <pc:docMk/>
            <pc:sldMk cId="496087260" sldId="423"/>
            <ac:spMk id="29" creationId="{7EB6BE5D-82D1-B82F-533D-6B315CF35350}"/>
          </ac:spMkLst>
        </pc:spChg>
        <pc:spChg chg="mod">
          <ac:chgData name="Mohammad Umair" userId="150380d3-f12c-4727-8aac-b42d49546ff3" providerId="ADAL" clId="{5711F59D-5859-4EB7-9B1D-89F7E9C104BC}" dt="2024-06-09T17:05:11.109" v="16448"/>
          <ac:spMkLst>
            <pc:docMk/>
            <pc:sldMk cId="496087260" sldId="423"/>
            <ac:spMk id="30" creationId="{65EFD41E-AA93-2439-C53B-9479610507C4}"/>
          </ac:spMkLst>
        </pc:spChg>
        <pc:spChg chg="mod">
          <ac:chgData name="Mohammad Umair" userId="150380d3-f12c-4727-8aac-b42d49546ff3" providerId="ADAL" clId="{5711F59D-5859-4EB7-9B1D-89F7E9C104BC}" dt="2024-06-09T17:05:11.109" v="16448"/>
          <ac:spMkLst>
            <pc:docMk/>
            <pc:sldMk cId="496087260" sldId="423"/>
            <ac:spMk id="31" creationId="{43391AED-260C-6030-3AC9-C2734CF12C5D}"/>
          </ac:spMkLst>
        </pc:spChg>
        <pc:spChg chg="mod">
          <ac:chgData name="Mohammad Umair" userId="150380d3-f12c-4727-8aac-b42d49546ff3" providerId="ADAL" clId="{5711F59D-5859-4EB7-9B1D-89F7E9C104BC}" dt="2024-06-09T17:05:11.109" v="16448"/>
          <ac:spMkLst>
            <pc:docMk/>
            <pc:sldMk cId="496087260" sldId="423"/>
            <ac:spMk id="35" creationId="{D75CA6CC-AD08-26D1-EE8F-A78815DEABF8}"/>
          </ac:spMkLst>
        </pc:spChg>
        <pc:spChg chg="mod">
          <ac:chgData name="Mohammad Umair" userId="150380d3-f12c-4727-8aac-b42d49546ff3" providerId="ADAL" clId="{5711F59D-5859-4EB7-9B1D-89F7E9C104BC}" dt="2024-06-09T17:05:11.109" v="16448"/>
          <ac:spMkLst>
            <pc:docMk/>
            <pc:sldMk cId="496087260" sldId="423"/>
            <ac:spMk id="36" creationId="{B6C63F51-452B-4D08-127F-82D35B3362B1}"/>
          </ac:spMkLst>
        </pc:spChg>
        <pc:spChg chg="mod">
          <ac:chgData name="Mohammad Umair" userId="150380d3-f12c-4727-8aac-b42d49546ff3" providerId="ADAL" clId="{5711F59D-5859-4EB7-9B1D-89F7E9C104BC}" dt="2024-06-09T17:05:11.109" v="16448"/>
          <ac:spMkLst>
            <pc:docMk/>
            <pc:sldMk cId="496087260" sldId="423"/>
            <ac:spMk id="38" creationId="{6AB1222B-A75F-379C-B8B1-687B168B0687}"/>
          </ac:spMkLst>
        </pc:spChg>
        <pc:grpChg chg="add mod">
          <ac:chgData name="Mohammad Umair" userId="150380d3-f12c-4727-8aac-b42d49546ff3" providerId="ADAL" clId="{5711F59D-5859-4EB7-9B1D-89F7E9C104BC}" dt="2024-06-09T17:05:11.109" v="16448"/>
          <ac:grpSpMkLst>
            <pc:docMk/>
            <pc:sldMk cId="496087260" sldId="423"/>
            <ac:grpSpMk id="10" creationId="{DFBC5011-2332-6858-5FFA-8B41CD324D53}"/>
          </ac:grpSpMkLst>
        </pc:grpChg>
        <pc:grpChg chg="mod">
          <ac:chgData name="Mohammad Umair" userId="150380d3-f12c-4727-8aac-b42d49546ff3" providerId="ADAL" clId="{5711F59D-5859-4EB7-9B1D-89F7E9C104BC}" dt="2024-06-09T17:05:11.109" v="16448"/>
          <ac:grpSpMkLst>
            <pc:docMk/>
            <pc:sldMk cId="496087260" sldId="423"/>
            <ac:grpSpMk id="11" creationId="{05D50156-B9B8-6B22-C28A-1F72A3D4B492}"/>
          </ac:grpSpMkLst>
        </pc:grpChg>
        <pc:grpChg chg="mod">
          <ac:chgData name="Mohammad Umair" userId="150380d3-f12c-4727-8aac-b42d49546ff3" providerId="ADAL" clId="{5711F59D-5859-4EB7-9B1D-89F7E9C104BC}" dt="2024-06-09T17:05:11.109" v="16448"/>
          <ac:grpSpMkLst>
            <pc:docMk/>
            <pc:sldMk cId="496087260" sldId="423"/>
            <ac:grpSpMk id="13" creationId="{9BC27F25-1088-1FC7-1E7D-73A22203DE98}"/>
          </ac:grpSpMkLst>
        </pc:grpChg>
        <pc:grpChg chg="mod">
          <ac:chgData name="Mohammad Umair" userId="150380d3-f12c-4727-8aac-b42d49546ff3" providerId="ADAL" clId="{5711F59D-5859-4EB7-9B1D-89F7E9C104BC}" dt="2024-06-09T17:05:11.109" v="16448"/>
          <ac:grpSpMkLst>
            <pc:docMk/>
            <pc:sldMk cId="496087260" sldId="423"/>
            <ac:grpSpMk id="14" creationId="{A24EE8A2-FF40-62A9-790A-755190FBB834}"/>
          </ac:grpSpMkLst>
        </pc:grpChg>
        <pc:cxnChg chg="mod">
          <ac:chgData name="Mohammad Umair" userId="150380d3-f12c-4727-8aac-b42d49546ff3" providerId="ADAL" clId="{5711F59D-5859-4EB7-9B1D-89F7E9C104BC}" dt="2024-06-10T10:19:58.603" v="16906" actId="208"/>
          <ac:cxnSpMkLst>
            <pc:docMk/>
            <pc:sldMk cId="496087260" sldId="423"/>
            <ac:cxnSpMk id="12" creationId="{F1A17314-2528-3DB5-010C-3D869647059A}"/>
          </ac:cxnSpMkLst>
        </pc:cxnChg>
        <pc:cxnChg chg="mod">
          <ac:chgData name="Mohammad Umair" userId="150380d3-f12c-4727-8aac-b42d49546ff3" providerId="ADAL" clId="{5711F59D-5859-4EB7-9B1D-89F7E9C104BC}" dt="2024-06-09T17:05:11.109" v="16448"/>
          <ac:cxnSpMkLst>
            <pc:docMk/>
            <pc:sldMk cId="496087260" sldId="423"/>
            <ac:cxnSpMk id="25" creationId="{298C6275-3783-759F-41A2-B13E9F10A693}"/>
          </ac:cxnSpMkLst>
        </pc:cxnChg>
        <pc:cxnChg chg="mod">
          <ac:chgData name="Mohammad Umair" userId="150380d3-f12c-4727-8aac-b42d49546ff3" providerId="ADAL" clId="{5711F59D-5859-4EB7-9B1D-89F7E9C104BC}" dt="2024-06-09T17:05:11.109" v="16448"/>
          <ac:cxnSpMkLst>
            <pc:docMk/>
            <pc:sldMk cId="496087260" sldId="423"/>
            <ac:cxnSpMk id="26" creationId="{DBDB6E16-B72D-78D7-F488-B2D549E38581}"/>
          </ac:cxnSpMkLst>
        </pc:cxnChg>
        <pc:cxnChg chg="mod">
          <ac:chgData name="Mohammad Umair" userId="150380d3-f12c-4727-8aac-b42d49546ff3" providerId="ADAL" clId="{5711F59D-5859-4EB7-9B1D-89F7E9C104BC}" dt="2024-06-09T17:05:11.109" v="16448"/>
          <ac:cxnSpMkLst>
            <pc:docMk/>
            <pc:sldMk cId="496087260" sldId="423"/>
            <ac:cxnSpMk id="28" creationId="{2D7BBB0E-0A96-54EA-DC7D-3835C4ABD423}"/>
          </ac:cxnSpMkLst>
        </pc:cxnChg>
        <pc:cxnChg chg="mod">
          <ac:chgData name="Mohammad Umair" userId="150380d3-f12c-4727-8aac-b42d49546ff3" providerId="ADAL" clId="{5711F59D-5859-4EB7-9B1D-89F7E9C104BC}" dt="2024-06-10T10:19:54.912" v="16905" actId="208"/>
          <ac:cxnSpMkLst>
            <pc:docMk/>
            <pc:sldMk cId="496087260" sldId="423"/>
            <ac:cxnSpMk id="32" creationId="{9A8D7BD8-AFDF-3228-9A8F-41339E9B5578}"/>
          </ac:cxnSpMkLst>
        </pc:cxnChg>
        <pc:cxnChg chg="mod">
          <ac:chgData name="Mohammad Umair" userId="150380d3-f12c-4727-8aac-b42d49546ff3" providerId="ADAL" clId="{5711F59D-5859-4EB7-9B1D-89F7E9C104BC}" dt="2024-06-10T10:20:02.025" v="16907" actId="208"/>
          <ac:cxnSpMkLst>
            <pc:docMk/>
            <pc:sldMk cId="496087260" sldId="423"/>
            <ac:cxnSpMk id="33" creationId="{0FA5314A-5477-2519-9B39-073317494709}"/>
          </ac:cxnSpMkLst>
        </pc:cxnChg>
        <pc:cxnChg chg="mod">
          <ac:chgData name="Mohammad Umair" userId="150380d3-f12c-4727-8aac-b42d49546ff3" providerId="ADAL" clId="{5711F59D-5859-4EB7-9B1D-89F7E9C104BC}" dt="2024-06-09T17:05:11.109" v="16448"/>
          <ac:cxnSpMkLst>
            <pc:docMk/>
            <pc:sldMk cId="496087260" sldId="423"/>
            <ac:cxnSpMk id="34" creationId="{5CAABBD7-7AC7-F449-E963-BA99E5F59AFD}"/>
          </ac:cxnSpMkLst>
        </pc:cxnChg>
      </pc:sldChg>
      <pc:sldChg chg="addSp delSp modSp add mod">
        <pc:chgData name="Mohammad Umair" userId="150380d3-f12c-4727-8aac-b42d49546ff3" providerId="ADAL" clId="{5711F59D-5859-4EB7-9B1D-89F7E9C104BC}" dt="2024-06-10T10:20:16.767" v="16909"/>
        <pc:sldMkLst>
          <pc:docMk/>
          <pc:sldMk cId="573910219" sldId="424"/>
        </pc:sldMkLst>
        <pc:spChg chg="add mod">
          <ac:chgData name="Mohammad Umair" userId="150380d3-f12c-4727-8aac-b42d49546ff3" providerId="ADAL" clId="{5711F59D-5859-4EB7-9B1D-89F7E9C104BC}" dt="2024-06-09T17:05:26.222" v="16450"/>
          <ac:spMkLst>
            <pc:docMk/>
            <pc:sldMk cId="573910219" sldId="424"/>
            <ac:spMk id="40" creationId="{7AD7AD30-08FC-2377-A568-F5C2A039C851}"/>
          </ac:spMkLst>
        </pc:spChg>
        <pc:spChg chg="mod">
          <ac:chgData name="Mohammad Umair" userId="150380d3-f12c-4727-8aac-b42d49546ff3" providerId="ADAL" clId="{5711F59D-5859-4EB7-9B1D-89F7E9C104BC}" dt="2024-06-10T10:20:16.767" v="16909"/>
          <ac:spMkLst>
            <pc:docMk/>
            <pc:sldMk cId="573910219" sldId="424"/>
            <ac:spMk id="46" creationId="{CB2A5ECD-21B9-E7F7-AB11-3C9331A67127}"/>
          </ac:spMkLst>
        </pc:spChg>
        <pc:spChg chg="mod">
          <ac:chgData name="Mohammad Umair" userId="150380d3-f12c-4727-8aac-b42d49546ff3" providerId="ADAL" clId="{5711F59D-5859-4EB7-9B1D-89F7E9C104BC}" dt="2024-06-10T10:20:16.767" v="16909"/>
          <ac:spMkLst>
            <pc:docMk/>
            <pc:sldMk cId="573910219" sldId="424"/>
            <ac:spMk id="47" creationId="{B77EF690-076B-FB5D-0FD1-86B36334182E}"/>
          </ac:spMkLst>
        </pc:spChg>
        <pc:spChg chg="mod">
          <ac:chgData name="Mohammad Umair" userId="150380d3-f12c-4727-8aac-b42d49546ff3" providerId="ADAL" clId="{5711F59D-5859-4EB7-9B1D-89F7E9C104BC}" dt="2024-06-10T10:20:16.767" v="16909"/>
          <ac:spMkLst>
            <pc:docMk/>
            <pc:sldMk cId="573910219" sldId="424"/>
            <ac:spMk id="48" creationId="{7D5A3A97-D613-0621-F9CD-AEEBCEEE7BCA}"/>
          </ac:spMkLst>
        </pc:spChg>
        <pc:spChg chg="mod">
          <ac:chgData name="Mohammad Umair" userId="150380d3-f12c-4727-8aac-b42d49546ff3" providerId="ADAL" clId="{5711F59D-5859-4EB7-9B1D-89F7E9C104BC}" dt="2024-06-10T10:20:16.767" v="16909"/>
          <ac:spMkLst>
            <pc:docMk/>
            <pc:sldMk cId="573910219" sldId="424"/>
            <ac:spMk id="49" creationId="{FBB9A968-73C1-7D9B-6DB2-800C8EE119DA}"/>
          </ac:spMkLst>
        </pc:spChg>
        <pc:spChg chg="mod">
          <ac:chgData name="Mohammad Umair" userId="150380d3-f12c-4727-8aac-b42d49546ff3" providerId="ADAL" clId="{5711F59D-5859-4EB7-9B1D-89F7E9C104BC}" dt="2024-06-10T10:20:16.767" v="16909"/>
          <ac:spMkLst>
            <pc:docMk/>
            <pc:sldMk cId="573910219" sldId="424"/>
            <ac:spMk id="50" creationId="{D24DEE7B-1A90-54F8-CB6A-1BE9ECB74BB6}"/>
          </ac:spMkLst>
        </pc:spChg>
        <pc:spChg chg="mod">
          <ac:chgData name="Mohammad Umair" userId="150380d3-f12c-4727-8aac-b42d49546ff3" providerId="ADAL" clId="{5711F59D-5859-4EB7-9B1D-89F7E9C104BC}" dt="2024-06-10T10:20:16.767" v="16909"/>
          <ac:spMkLst>
            <pc:docMk/>
            <pc:sldMk cId="573910219" sldId="424"/>
            <ac:spMk id="51" creationId="{AD909E64-E9EB-8838-81B8-E2CDF9AB3BD8}"/>
          </ac:spMkLst>
        </pc:spChg>
        <pc:spChg chg="mod">
          <ac:chgData name="Mohammad Umair" userId="150380d3-f12c-4727-8aac-b42d49546ff3" providerId="ADAL" clId="{5711F59D-5859-4EB7-9B1D-89F7E9C104BC}" dt="2024-06-10T10:20:16.767" v="16909"/>
          <ac:spMkLst>
            <pc:docMk/>
            <pc:sldMk cId="573910219" sldId="424"/>
            <ac:spMk id="52" creationId="{DEF38250-DAFB-7B02-DE0D-19E884F49DFB}"/>
          </ac:spMkLst>
        </pc:spChg>
        <pc:spChg chg="mod">
          <ac:chgData name="Mohammad Umair" userId="150380d3-f12c-4727-8aac-b42d49546ff3" providerId="ADAL" clId="{5711F59D-5859-4EB7-9B1D-89F7E9C104BC}" dt="2024-06-10T10:20:16.767" v="16909"/>
          <ac:spMkLst>
            <pc:docMk/>
            <pc:sldMk cId="573910219" sldId="424"/>
            <ac:spMk id="53" creationId="{6EF1F96C-647E-78E1-9E9C-554B13DA6C5E}"/>
          </ac:spMkLst>
        </pc:spChg>
        <pc:spChg chg="mod">
          <ac:chgData name="Mohammad Umair" userId="150380d3-f12c-4727-8aac-b42d49546ff3" providerId="ADAL" clId="{5711F59D-5859-4EB7-9B1D-89F7E9C104BC}" dt="2024-06-10T10:20:16.767" v="16909"/>
          <ac:spMkLst>
            <pc:docMk/>
            <pc:sldMk cId="573910219" sldId="424"/>
            <ac:spMk id="54" creationId="{0A9CF3BB-8B3A-24E4-D529-A02439E317A6}"/>
          </ac:spMkLst>
        </pc:spChg>
        <pc:spChg chg="mod">
          <ac:chgData name="Mohammad Umair" userId="150380d3-f12c-4727-8aac-b42d49546ff3" providerId="ADAL" clId="{5711F59D-5859-4EB7-9B1D-89F7E9C104BC}" dt="2024-06-10T10:20:16.767" v="16909"/>
          <ac:spMkLst>
            <pc:docMk/>
            <pc:sldMk cId="573910219" sldId="424"/>
            <ac:spMk id="55" creationId="{1087F44F-0C86-51EF-2CC2-C8E58C56BD7A}"/>
          </ac:spMkLst>
        </pc:spChg>
        <pc:spChg chg="mod">
          <ac:chgData name="Mohammad Umair" userId="150380d3-f12c-4727-8aac-b42d49546ff3" providerId="ADAL" clId="{5711F59D-5859-4EB7-9B1D-89F7E9C104BC}" dt="2024-06-10T10:20:16.767" v="16909"/>
          <ac:spMkLst>
            <pc:docMk/>
            <pc:sldMk cId="573910219" sldId="424"/>
            <ac:spMk id="58" creationId="{F03B468A-AA05-456A-4566-779B8EB3B4E4}"/>
          </ac:spMkLst>
        </pc:spChg>
        <pc:spChg chg="mod">
          <ac:chgData name="Mohammad Umair" userId="150380d3-f12c-4727-8aac-b42d49546ff3" providerId="ADAL" clId="{5711F59D-5859-4EB7-9B1D-89F7E9C104BC}" dt="2024-06-10T10:20:16.767" v="16909"/>
          <ac:spMkLst>
            <pc:docMk/>
            <pc:sldMk cId="573910219" sldId="424"/>
            <ac:spMk id="60" creationId="{D73C2A84-635F-E0A3-36A2-ACD5FCA2F47F}"/>
          </ac:spMkLst>
        </pc:spChg>
        <pc:spChg chg="mod">
          <ac:chgData name="Mohammad Umair" userId="150380d3-f12c-4727-8aac-b42d49546ff3" providerId="ADAL" clId="{5711F59D-5859-4EB7-9B1D-89F7E9C104BC}" dt="2024-06-10T10:20:16.767" v="16909"/>
          <ac:spMkLst>
            <pc:docMk/>
            <pc:sldMk cId="573910219" sldId="424"/>
            <ac:spMk id="61" creationId="{5D25E64A-15D5-3918-4F77-83DA0C01D1C4}"/>
          </ac:spMkLst>
        </pc:spChg>
        <pc:spChg chg="mod">
          <ac:chgData name="Mohammad Umair" userId="150380d3-f12c-4727-8aac-b42d49546ff3" providerId="ADAL" clId="{5711F59D-5859-4EB7-9B1D-89F7E9C104BC}" dt="2024-06-10T10:20:16.767" v="16909"/>
          <ac:spMkLst>
            <pc:docMk/>
            <pc:sldMk cId="573910219" sldId="424"/>
            <ac:spMk id="62" creationId="{0EB92885-73C8-6F1F-28D9-42A628B1E05B}"/>
          </ac:spMkLst>
        </pc:spChg>
        <pc:spChg chg="mod">
          <ac:chgData name="Mohammad Umair" userId="150380d3-f12c-4727-8aac-b42d49546ff3" providerId="ADAL" clId="{5711F59D-5859-4EB7-9B1D-89F7E9C104BC}" dt="2024-06-10T10:20:16.767" v="16909"/>
          <ac:spMkLst>
            <pc:docMk/>
            <pc:sldMk cId="573910219" sldId="424"/>
            <ac:spMk id="66" creationId="{C344C2F5-5E1A-1F1C-36D6-BC1A2DB12E1F}"/>
          </ac:spMkLst>
        </pc:spChg>
        <pc:spChg chg="mod">
          <ac:chgData name="Mohammad Umair" userId="150380d3-f12c-4727-8aac-b42d49546ff3" providerId="ADAL" clId="{5711F59D-5859-4EB7-9B1D-89F7E9C104BC}" dt="2024-06-10T10:20:16.767" v="16909"/>
          <ac:spMkLst>
            <pc:docMk/>
            <pc:sldMk cId="573910219" sldId="424"/>
            <ac:spMk id="67" creationId="{B9BA6940-B235-BE29-13A3-8BDDF1B9DB13}"/>
          </ac:spMkLst>
        </pc:spChg>
        <pc:spChg chg="mod">
          <ac:chgData name="Mohammad Umair" userId="150380d3-f12c-4727-8aac-b42d49546ff3" providerId="ADAL" clId="{5711F59D-5859-4EB7-9B1D-89F7E9C104BC}" dt="2024-06-10T10:20:16.767" v="16909"/>
          <ac:spMkLst>
            <pc:docMk/>
            <pc:sldMk cId="573910219" sldId="424"/>
            <ac:spMk id="68" creationId="{0ADAA386-8B59-48E2-8954-F0F14E9DA074}"/>
          </ac:spMkLst>
        </pc:spChg>
        <pc:grpChg chg="del">
          <ac:chgData name="Mohammad Umair" userId="150380d3-f12c-4727-8aac-b42d49546ff3" providerId="ADAL" clId="{5711F59D-5859-4EB7-9B1D-89F7E9C104BC}" dt="2024-06-10T10:20:16.595" v="16908" actId="478"/>
          <ac:grpSpMkLst>
            <pc:docMk/>
            <pc:sldMk cId="573910219" sldId="424"/>
            <ac:grpSpMk id="10" creationId="{DFBC5011-2332-6858-5FFA-8B41CD324D53}"/>
          </ac:grpSpMkLst>
        </pc:grpChg>
        <pc:grpChg chg="add mod">
          <ac:chgData name="Mohammad Umair" userId="150380d3-f12c-4727-8aac-b42d49546ff3" providerId="ADAL" clId="{5711F59D-5859-4EB7-9B1D-89F7E9C104BC}" dt="2024-06-10T10:20:16.767" v="16909"/>
          <ac:grpSpMkLst>
            <pc:docMk/>
            <pc:sldMk cId="573910219" sldId="424"/>
            <ac:grpSpMk id="41" creationId="{82BA0055-4181-0EFB-03BA-5D67CD831C74}"/>
          </ac:grpSpMkLst>
        </pc:grpChg>
        <pc:grpChg chg="mod">
          <ac:chgData name="Mohammad Umair" userId="150380d3-f12c-4727-8aac-b42d49546ff3" providerId="ADAL" clId="{5711F59D-5859-4EB7-9B1D-89F7E9C104BC}" dt="2024-06-10T10:20:16.767" v="16909"/>
          <ac:grpSpMkLst>
            <pc:docMk/>
            <pc:sldMk cId="573910219" sldId="424"/>
            <ac:grpSpMk id="42" creationId="{46313B59-C316-83EB-8F0A-455EB19BFD9C}"/>
          </ac:grpSpMkLst>
        </pc:grpChg>
        <pc:grpChg chg="mod">
          <ac:chgData name="Mohammad Umair" userId="150380d3-f12c-4727-8aac-b42d49546ff3" providerId="ADAL" clId="{5711F59D-5859-4EB7-9B1D-89F7E9C104BC}" dt="2024-06-10T10:20:16.767" v="16909"/>
          <ac:grpSpMkLst>
            <pc:docMk/>
            <pc:sldMk cId="573910219" sldId="424"/>
            <ac:grpSpMk id="44" creationId="{E26248F1-73DA-76E6-D95D-422C7C9DB857}"/>
          </ac:grpSpMkLst>
        </pc:grpChg>
        <pc:grpChg chg="mod">
          <ac:chgData name="Mohammad Umair" userId="150380d3-f12c-4727-8aac-b42d49546ff3" providerId="ADAL" clId="{5711F59D-5859-4EB7-9B1D-89F7E9C104BC}" dt="2024-06-10T10:20:16.767" v="16909"/>
          <ac:grpSpMkLst>
            <pc:docMk/>
            <pc:sldMk cId="573910219" sldId="424"/>
            <ac:grpSpMk id="45" creationId="{A18AEED5-FA0D-346F-4836-A64FCFAF742D}"/>
          </ac:grpSpMkLst>
        </pc:grpChg>
        <pc:cxnChg chg="mod">
          <ac:chgData name="Mohammad Umair" userId="150380d3-f12c-4727-8aac-b42d49546ff3" providerId="ADAL" clId="{5711F59D-5859-4EB7-9B1D-89F7E9C104BC}" dt="2024-06-10T10:20:16.595" v="16908" actId="478"/>
          <ac:cxnSpMkLst>
            <pc:docMk/>
            <pc:sldMk cId="573910219" sldId="424"/>
            <ac:cxnSpMk id="12" creationId="{F1A17314-2528-3DB5-010C-3D869647059A}"/>
          </ac:cxnSpMkLst>
        </pc:cxnChg>
        <pc:cxnChg chg="mod">
          <ac:chgData name="Mohammad Umair" userId="150380d3-f12c-4727-8aac-b42d49546ff3" providerId="ADAL" clId="{5711F59D-5859-4EB7-9B1D-89F7E9C104BC}" dt="2024-06-10T10:20:16.595" v="16908" actId="478"/>
          <ac:cxnSpMkLst>
            <pc:docMk/>
            <pc:sldMk cId="573910219" sldId="424"/>
            <ac:cxnSpMk id="26" creationId="{DBDB6E16-B72D-78D7-F488-B2D549E38581}"/>
          </ac:cxnSpMkLst>
        </pc:cxnChg>
        <pc:cxnChg chg="mod">
          <ac:chgData name="Mohammad Umair" userId="150380d3-f12c-4727-8aac-b42d49546ff3" providerId="ADAL" clId="{5711F59D-5859-4EB7-9B1D-89F7E9C104BC}" dt="2024-06-10T10:20:16.595" v="16908" actId="478"/>
          <ac:cxnSpMkLst>
            <pc:docMk/>
            <pc:sldMk cId="573910219" sldId="424"/>
            <ac:cxnSpMk id="32" creationId="{9A8D7BD8-AFDF-3228-9A8F-41339E9B5578}"/>
          </ac:cxnSpMkLst>
        </pc:cxnChg>
        <pc:cxnChg chg="mod">
          <ac:chgData name="Mohammad Umair" userId="150380d3-f12c-4727-8aac-b42d49546ff3" providerId="ADAL" clId="{5711F59D-5859-4EB7-9B1D-89F7E9C104BC}" dt="2024-06-10T10:20:16.595" v="16908" actId="478"/>
          <ac:cxnSpMkLst>
            <pc:docMk/>
            <pc:sldMk cId="573910219" sldId="424"/>
            <ac:cxnSpMk id="33" creationId="{0FA5314A-5477-2519-9B39-073317494709}"/>
          </ac:cxnSpMkLst>
        </pc:cxnChg>
        <pc:cxnChg chg="add mod">
          <ac:chgData name="Mohammad Umair" userId="150380d3-f12c-4727-8aac-b42d49546ff3" providerId="ADAL" clId="{5711F59D-5859-4EB7-9B1D-89F7E9C104BC}" dt="2024-06-09T17:05:26.222" v="16450"/>
          <ac:cxnSpMkLst>
            <pc:docMk/>
            <pc:sldMk cId="573910219" sldId="424"/>
            <ac:cxnSpMk id="39" creationId="{825EC51C-DC0E-E97E-7B32-F4D96251ED14}"/>
          </ac:cxnSpMkLst>
        </pc:cxnChg>
        <pc:cxnChg chg="mod">
          <ac:chgData name="Mohammad Umair" userId="150380d3-f12c-4727-8aac-b42d49546ff3" providerId="ADAL" clId="{5711F59D-5859-4EB7-9B1D-89F7E9C104BC}" dt="2024-06-10T10:20:16.767" v="16909"/>
          <ac:cxnSpMkLst>
            <pc:docMk/>
            <pc:sldMk cId="573910219" sldId="424"/>
            <ac:cxnSpMk id="43" creationId="{3CD18331-1505-A87F-0528-8CD5900D37B2}"/>
          </ac:cxnSpMkLst>
        </pc:cxnChg>
        <pc:cxnChg chg="mod">
          <ac:chgData name="Mohammad Umair" userId="150380d3-f12c-4727-8aac-b42d49546ff3" providerId="ADAL" clId="{5711F59D-5859-4EB7-9B1D-89F7E9C104BC}" dt="2024-06-10T10:20:16.767" v="16909"/>
          <ac:cxnSpMkLst>
            <pc:docMk/>
            <pc:sldMk cId="573910219" sldId="424"/>
            <ac:cxnSpMk id="56" creationId="{717E5860-92F6-0001-BD46-B05890731B5B}"/>
          </ac:cxnSpMkLst>
        </pc:cxnChg>
        <pc:cxnChg chg="mod">
          <ac:chgData name="Mohammad Umair" userId="150380d3-f12c-4727-8aac-b42d49546ff3" providerId="ADAL" clId="{5711F59D-5859-4EB7-9B1D-89F7E9C104BC}" dt="2024-06-10T10:20:16.767" v="16909"/>
          <ac:cxnSpMkLst>
            <pc:docMk/>
            <pc:sldMk cId="573910219" sldId="424"/>
            <ac:cxnSpMk id="57" creationId="{9BA96B32-BBE2-25D9-FF86-E56E4907AE19}"/>
          </ac:cxnSpMkLst>
        </pc:cxnChg>
        <pc:cxnChg chg="mod">
          <ac:chgData name="Mohammad Umair" userId="150380d3-f12c-4727-8aac-b42d49546ff3" providerId="ADAL" clId="{5711F59D-5859-4EB7-9B1D-89F7E9C104BC}" dt="2024-06-10T10:20:16.767" v="16909"/>
          <ac:cxnSpMkLst>
            <pc:docMk/>
            <pc:sldMk cId="573910219" sldId="424"/>
            <ac:cxnSpMk id="59" creationId="{3035ADA5-11D9-F194-20BA-092BE468D30F}"/>
          </ac:cxnSpMkLst>
        </pc:cxnChg>
        <pc:cxnChg chg="mod">
          <ac:chgData name="Mohammad Umair" userId="150380d3-f12c-4727-8aac-b42d49546ff3" providerId="ADAL" clId="{5711F59D-5859-4EB7-9B1D-89F7E9C104BC}" dt="2024-06-10T10:20:16.767" v="16909"/>
          <ac:cxnSpMkLst>
            <pc:docMk/>
            <pc:sldMk cId="573910219" sldId="424"/>
            <ac:cxnSpMk id="63" creationId="{BF607331-D3AB-A2DD-FE6B-346706DF8CF0}"/>
          </ac:cxnSpMkLst>
        </pc:cxnChg>
        <pc:cxnChg chg="mod">
          <ac:chgData name="Mohammad Umair" userId="150380d3-f12c-4727-8aac-b42d49546ff3" providerId="ADAL" clId="{5711F59D-5859-4EB7-9B1D-89F7E9C104BC}" dt="2024-06-10T10:20:16.767" v="16909"/>
          <ac:cxnSpMkLst>
            <pc:docMk/>
            <pc:sldMk cId="573910219" sldId="424"/>
            <ac:cxnSpMk id="64" creationId="{4D7C4901-5A1E-528C-C6A5-096A8213ABB5}"/>
          </ac:cxnSpMkLst>
        </pc:cxnChg>
        <pc:cxnChg chg="mod">
          <ac:chgData name="Mohammad Umair" userId="150380d3-f12c-4727-8aac-b42d49546ff3" providerId="ADAL" clId="{5711F59D-5859-4EB7-9B1D-89F7E9C104BC}" dt="2024-06-10T10:20:16.767" v="16909"/>
          <ac:cxnSpMkLst>
            <pc:docMk/>
            <pc:sldMk cId="573910219" sldId="424"/>
            <ac:cxnSpMk id="65" creationId="{DFA0CD57-AF54-E506-BEF7-03AE1E44EC94}"/>
          </ac:cxnSpMkLst>
        </pc:cxnChg>
      </pc:sldChg>
      <pc:sldChg chg="addSp delSp modSp add mod">
        <pc:chgData name="Mohammad Umair" userId="150380d3-f12c-4727-8aac-b42d49546ff3" providerId="ADAL" clId="{5711F59D-5859-4EB7-9B1D-89F7E9C104BC}" dt="2024-06-10T10:20:27.371" v="16911"/>
        <pc:sldMkLst>
          <pc:docMk/>
          <pc:sldMk cId="2652494817" sldId="425"/>
        </pc:sldMkLst>
        <pc:spChg chg="add mod">
          <ac:chgData name="Mohammad Umair" userId="150380d3-f12c-4727-8aac-b42d49546ff3" providerId="ADAL" clId="{5711F59D-5859-4EB7-9B1D-89F7E9C104BC}" dt="2024-06-09T17:05:39.785" v="16452"/>
          <ac:spMkLst>
            <pc:docMk/>
            <pc:sldMk cId="2652494817" sldId="425"/>
            <ac:spMk id="41" creationId="{615E8EA7-1B20-CB4C-2DCC-A2B58AB4436D}"/>
          </ac:spMkLst>
        </pc:spChg>
        <pc:spChg chg="mod">
          <ac:chgData name="Mohammad Umair" userId="150380d3-f12c-4727-8aac-b42d49546ff3" providerId="ADAL" clId="{5711F59D-5859-4EB7-9B1D-89F7E9C104BC}" dt="2024-06-10T10:20:27.371" v="16911"/>
          <ac:spMkLst>
            <pc:docMk/>
            <pc:sldMk cId="2652494817" sldId="425"/>
            <ac:spMk id="47" creationId="{821CDD14-88BC-CF6D-CACE-56A0F983CFD2}"/>
          </ac:spMkLst>
        </pc:spChg>
        <pc:spChg chg="mod">
          <ac:chgData name="Mohammad Umair" userId="150380d3-f12c-4727-8aac-b42d49546ff3" providerId="ADAL" clId="{5711F59D-5859-4EB7-9B1D-89F7E9C104BC}" dt="2024-06-10T10:20:27.371" v="16911"/>
          <ac:spMkLst>
            <pc:docMk/>
            <pc:sldMk cId="2652494817" sldId="425"/>
            <ac:spMk id="48" creationId="{A1DC6B17-B6E4-788E-AA7F-539371D6DF4C}"/>
          </ac:spMkLst>
        </pc:spChg>
        <pc:spChg chg="mod">
          <ac:chgData name="Mohammad Umair" userId="150380d3-f12c-4727-8aac-b42d49546ff3" providerId="ADAL" clId="{5711F59D-5859-4EB7-9B1D-89F7E9C104BC}" dt="2024-06-10T10:20:27.371" v="16911"/>
          <ac:spMkLst>
            <pc:docMk/>
            <pc:sldMk cId="2652494817" sldId="425"/>
            <ac:spMk id="49" creationId="{E2A0C10C-984A-866F-4AB0-84539EF643C4}"/>
          </ac:spMkLst>
        </pc:spChg>
        <pc:spChg chg="mod">
          <ac:chgData name="Mohammad Umair" userId="150380d3-f12c-4727-8aac-b42d49546ff3" providerId="ADAL" clId="{5711F59D-5859-4EB7-9B1D-89F7E9C104BC}" dt="2024-06-10T10:20:27.371" v="16911"/>
          <ac:spMkLst>
            <pc:docMk/>
            <pc:sldMk cId="2652494817" sldId="425"/>
            <ac:spMk id="50" creationId="{CE8326FB-895C-E124-62DC-144AE0697B9D}"/>
          </ac:spMkLst>
        </pc:spChg>
        <pc:spChg chg="mod">
          <ac:chgData name="Mohammad Umair" userId="150380d3-f12c-4727-8aac-b42d49546ff3" providerId="ADAL" clId="{5711F59D-5859-4EB7-9B1D-89F7E9C104BC}" dt="2024-06-10T10:20:27.371" v="16911"/>
          <ac:spMkLst>
            <pc:docMk/>
            <pc:sldMk cId="2652494817" sldId="425"/>
            <ac:spMk id="51" creationId="{588E12E2-038F-92D7-3339-85CA3CEF3DD2}"/>
          </ac:spMkLst>
        </pc:spChg>
        <pc:spChg chg="mod">
          <ac:chgData name="Mohammad Umair" userId="150380d3-f12c-4727-8aac-b42d49546ff3" providerId="ADAL" clId="{5711F59D-5859-4EB7-9B1D-89F7E9C104BC}" dt="2024-06-10T10:20:27.371" v="16911"/>
          <ac:spMkLst>
            <pc:docMk/>
            <pc:sldMk cId="2652494817" sldId="425"/>
            <ac:spMk id="52" creationId="{973A5318-7A0C-2B2C-0019-FCE4F029DDE6}"/>
          </ac:spMkLst>
        </pc:spChg>
        <pc:spChg chg="mod">
          <ac:chgData name="Mohammad Umair" userId="150380d3-f12c-4727-8aac-b42d49546ff3" providerId="ADAL" clId="{5711F59D-5859-4EB7-9B1D-89F7E9C104BC}" dt="2024-06-10T10:20:27.371" v="16911"/>
          <ac:spMkLst>
            <pc:docMk/>
            <pc:sldMk cId="2652494817" sldId="425"/>
            <ac:spMk id="53" creationId="{FC878681-DC1C-966A-CA9F-80245FBD84A6}"/>
          </ac:spMkLst>
        </pc:spChg>
        <pc:spChg chg="mod">
          <ac:chgData name="Mohammad Umair" userId="150380d3-f12c-4727-8aac-b42d49546ff3" providerId="ADAL" clId="{5711F59D-5859-4EB7-9B1D-89F7E9C104BC}" dt="2024-06-10T10:20:27.371" v="16911"/>
          <ac:spMkLst>
            <pc:docMk/>
            <pc:sldMk cId="2652494817" sldId="425"/>
            <ac:spMk id="54" creationId="{02010BC9-0EA6-FE68-8AFB-8E1BE39829BD}"/>
          </ac:spMkLst>
        </pc:spChg>
        <pc:spChg chg="mod">
          <ac:chgData name="Mohammad Umair" userId="150380d3-f12c-4727-8aac-b42d49546ff3" providerId="ADAL" clId="{5711F59D-5859-4EB7-9B1D-89F7E9C104BC}" dt="2024-06-10T10:20:27.371" v="16911"/>
          <ac:spMkLst>
            <pc:docMk/>
            <pc:sldMk cId="2652494817" sldId="425"/>
            <ac:spMk id="55" creationId="{6F332AA6-4F43-2B59-53CA-2585CCAB733A}"/>
          </ac:spMkLst>
        </pc:spChg>
        <pc:spChg chg="mod">
          <ac:chgData name="Mohammad Umair" userId="150380d3-f12c-4727-8aac-b42d49546ff3" providerId="ADAL" clId="{5711F59D-5859-4EB7-9B1D-89F7E9C104BC}" dt="2024-06-10T10:20:27.371" v="16911"/>
          <ac:spMkLst>
            <pc:docMk/>
            <pc:sldMk cId="2652494817" sldId="425"/>
            <ac:spMk id="56" creationId="{4D864676-7355-B136-C281-1182FCF730F3}"/>
          </ac:spMkLst>
        </pc:spChg>
        <pc:spChg chg="mod">
          <ac:chgData name="Mohammad Umair" userId="150380d3-f12c-4727-8aac-b42d49546ff3" providerId="ADAL" clId="{5711F59D-5859-4EB7-9B1D-89F7E9C104BC}" dt="2024-06-10T10:20:27.371" v="16911"/>
          <ac:spMkLst>
            <pc:docMk/>
            <pc:sldMk cId="2652494817" sldId="425"/>
            <ac:spMk id="59" creationId="{6D9FAE4B-9488-E6B8-D140-5104BB759587}"/>
          </ac:spMkLst>
        </pc:spChg>
        <pc:spChg chg="mod">
          <ac:chgData name="Mohammad Umair" userId="150380d3-f12c-4727-8aac-b42d49546ff3" providerId="ADAL" clId="{5711F59D-5859-4EB7-9B1D-89F7E9C104BC}" dt="2024-06-10T10:20:27.371" v="16911"/>
          <ac:spMkLst>
            <pc:docMk/>
            <pc:sldMk cId="2652494817" sldId="425"/>
            <ac:spMk id="61" creationId="{75FE1C57-5700-C6BE-4011-CDE192C029DE}"/>
          </ac:spMkLst>
        </pc:spChg>
        <pc:spChg chg="mod">
          <ac:chgData name="Mohammad Umair" userId="150380d3-f12c-4727-8aac-b42d49546ff3" providerId="ADAL" clId="{5711F59D-5859-4EB7-9B1D-89F7E9C104BC}" dt="2024-06-10T10:20:27.371" v="16911"/>
          <ac:spMkLst>
            <pc:docMk/>
            <pc:sldMk cId="2652494817" sldId="425"/>
            <ac:spMk id="62" creationId="{90ABAF5F-E773-7B99-3975-3F7A20CA0585}"/>
          </ac:spMkLst>
        </pc:spChg>
        <pc:spChg chg="mod">
          <ac:chgData name="Mohammad Umair" userId="150380d3-f12c-4727-8aac-b42d49546ff3" providerId="ADAL" clId="{5711F59D-5859-4EB7-9B1D-89F7E9C104BC}" dt="2024-06-10T10:20:27.371" v="16911"/>
          <ac:spMkLst>
            <pc:docMk/>
            <pc:sldMk cId="2652494817" sldId="425"/>
            <ac:spMk id="63" creationId="{87A94629-3E39-1EE7-F7A2-CE2314B263D4}"/>
          </ac:spMkLst>
        </pc:spChg>
        <pc:spChg chg="mod">
          <ac:chgData name="Mohammad Umair" userId="150380d3-f12c-4727-8aac-b42d49546ff3" providerId="ADAL" clId="{5711F59D-5859-4EB7-9B1D-89F7E9C104BC}" dt="2024-06-10T10:20:27.371" v="16911"/>
          <ac:spMkLst>
            <pc:docMk/>
            <pc:sldMk cId="2652494817" sldId="425"/>
            <ac:spMk id="67" creationId="{39957B86-1F07-747E-9BE1-4DB1CB1F875C}"/>
          </ac:spMkLst>
        </pc:spChg>
        <pc:spChg chg="mod">
          <ac:chgData name="Mohammad Umair" userId="150380d3-f12c-4727-8aac-b42d49546ff3" providerId="ADAL" clId="{5711F59D-5859-4EB7-9B1D-89F7E9C104BC}" dt="2024-06-10T10:20:27.371" v="16911"/>
          <ac:spMkLst>
            <pc:docMk/>
            <pc:sldMk cId="2652494817" sldId="425"/>
            <ac:spMk id="68" creationId="{8E2D4562-EE99-7DE8-118A-93ADCD1F2314}"/>
          </ac:spMkLst>
        </pc:spChg>
        <pc:spChg chg="mod">
          <ac:chgData name="Mohammad Umair" userId="150380d3-f12c-4727-8aac-b42d49546ff3" providerId="ADAL" clId="{5711F59D-5859-4EB7-9B1D-89F7E9C104BC}" dt="2024-06-10T10:20:27.371" v="16911"/>
          <ac:spMkLst>
            <pc:docMk/>
            <pc:sldMk cId="2652494817" sldId="425"/>
            <ac:spMk id="69" creationId="{74D5EDB7-1B7B-0A4D-689B-EE201120209E}"/>
          </ac:spMkLst>
        </pc:spChg>
        <pc:grpChg chg="del">
          <ac:chgData name="Mohammad Umair" userId="150380d3-f12c-4727-8aac-b42d49546ff3" providerId="ADAL" clId="{5711F59D-5859-4EB7-9B1D-89F7E9C104BC}" dt="2024-06-10T10:20:27.183" v="16910" actId="478"/>
          <ac:grpSpMkLst>
            <pc:docMk/>
            <pc:sldMk cId="2652494817" sldId="425"/>
            <ac:grpSpMk id="10" creationId="{DFBC5011-2332-6858-5FFA-8B41CD324D53}"/>
          </ac:grpSpMkLst>
        </pc:grpChg>
        <pc:grpChg chg="add mod">
          <ac:chgData name="Mohammad Umair" userId="150380d3-f12c-4727-8aac-b42d49546ff3" providerId="ADAL" clId="{5711F59D-5859-4EB7-9B1D-89F7E9C104BC}" dt="2024-06-10T10:20:27.371" v="16911"/>
          <ac:grpSpMkLst>
            <pc:docMk/>
            <pc:sldMk cId="2652494817" sldId="425"/>
            <ac:grpSpMk id="42" creationId="{C25C81CD-0D0F-8E8D-98C7-05C526C8C409}"/>
          </ac:grpSpMkLst>
        </pc:grpChg>
        <pc:grpChg chg="mod">
          <ac:chgData name="Mohammad Umair" userId="150380d3-f12c-4727-8aac-b42d49546ff3" providerId="ADAL" clId="{5711F59D-5859-4EB7-9B1D-89F7E9C104BC}" dt="2024-06-10T10:20:27.371" v="16911"/>
          <ac:grpSpMkLst>
            <pc:docMk/>
            <pc:sldMk cId="2652494817" sldId="425"/>
            <ac:grpSpMk id="43" creationId="{5ADB3BC1-2ACC-4027-E449-583B80050FBC}"/>
          </ac:grpSpMkLst>
        </pc:grpChg>
        <pc:grpChg chg="mod">
          <ac:chgData name="Mohammad Umair" userId="150380d3-f12c-4727-8aac-b42d49546ff3" providerId="ADAL" clId="{5711F59D-5859-4EB7-9B1D-89F7E9C104BC}" dt="2024-06-10T10:20:27.371" v="16911"/>
          <ac:grpSpMkLst>
            <pc:docMk/>
            <pc:sldMk cId="2652494817" sldId="425"/>
            <ac:grpSpMk id="45" creationId="{A5EBF14A-C7A8-8B97-92EE-C6E38AA80673}"/>
          </ac:grpSpMkLst>
        </pc:grpChg>
        <pc:grpChg chg="mod">
          <ac:chgData name="Mohammad Umair" userId="150380d3-f12c-4727-8aac-b42d49546ff3" providerId="ADAL" clId="{5711F59D-5859-4EB7-9B1D-89F7E9C104BC}" dt="2024-06-10T10:20:27.371" v="16911"/>
          <ac:grpSpMkLst>
            <pc:docMk/>
            <pc:sldMk cId="2652494817" sldId="425"/>
            <ac:grpSpMk id="46" creationId="{AC0B38B8-851D-CECF-3C12-9DB5CD0995A1}"/>
          </ac:grpSpMkLst>
        </pc:grpChg>
        <pc:cxnChg chg="mod">
          <ac:chgData name="Mohammad Umair" userId="150380d3-f12c-4727-8aac-b42d49546ff3" providerId="ADAL" clId="{5711F59D-5859-4EB7-9B1D-89F7E9C104BC}" dt="2024-06-10T10:20:27.183" v="16910" actId="478"/>
          <ac:cxnSpMkLst>
            <pc:docMk/>
            <pc:sldMk cId="2652494817" sldId="425"/>
            <ac:cxnSpMk id="12" creationId="{F1A17314-2528-3DB5-010C-3D869647059A}"/>
          </ac:cxnSpMkLst>
        </pc:cxnChg>
        <pc:cxnChg chg="mod">
          <ac:chgData name="Mohammad Umair" userId="150380d3-f12c-4727-8aac-b42d49546ff3" providerId="ADAL" clId="{5711F59D-5859-4EB7-9B1D-89F7E9C104BC}" dt="2024-06-10T10:20:27.183" v="16910" actId="478"/>
          <ac:cxnSpMkLst>
            <pc:docMk/>
            <pc:sldMk cId="2652494817" sldId="425"/>
            <ac:cxnSpMk id="26" creationId="{DBDB6E16-B72D-78D7-F488-B2D549E38581}"/>
          </ac:cxnSpMkLst>
        </pc:cxnChg>
        <pc:cxnChg chg="mod">
          <ac:chgData name="Mohammad Umair" userId="150380d3-f12c-4727-8aac-b42d49546ff3" providerId="ADAL" clId="{5711F59D-5859-4EB7-9B1D-89F7E9C104BC}" dt="2024-06-10T10:20:27.183" v="16910" actId="478"/>
          <ac:cxnSpMkLst>
            <pc:docMk/>
            <pc:sldMk cId="2652494817" sldId="425"/>
            <ac:cxnSpMk id="32" creationId="{9A8D7BD8-AFDF-3228-9A8F-41339E9B5578}"/>
          </ac:cxnSpMkLst>
        </pc:cxnChg>
        <pc:cxnChg chg="mod">
          <ac:chgData name="Mohammad Umair" userId="150380d3-f12c-4727-8aac-b42d49546ff3" providerId="ADAL" clId="{5711F59D-5859-4EB7-9B1D-89F7E9C104BC}" dt="2024-06-10T10:20:27.183" v="16910" actId="478"/>
          <ac:cxnSpMkLst>
            <pc:docMk/>
            <pc:sldMk cId="2652494817" sldId="425"/>
            <ac:cxnSpMk id="33" creationId="{0FA5314A-5477-2519-9B39-073317494709}"/>
          </ac:cxnSpMkLst>
        </pc:cxnChg>
        <pc:cxnChg chg="mod">
          <ac:chgData name="Mohammad Umair" userId="150380d3-f12c-4727-8aac-b42d49546ff3" providerId="ADAL" clId="{5711F59D-5859-4EB7-9B1D-89F7E9C104BC}" dt="2024-06-10T10:20:27.371" v="16911"/>
          <ac:cxnSpMkLst>
            <pc:docMk/>
            <pc:sldMk cId="2652494817" sldId="425"/>
            <ac:cxnSpMk id="44" creationId="{C2A12900-A435-6789-D634-776155E6A9A9}"/>
          </ac:cxnSpMkLst>
        </pc:cxnChg>
        <pc:cxnChg chg="mod">
          <ac:chgData name="Mohammad Umair" userId="150380d3-f12c-4727-8aac-b42d49546ff3" providerId="ADAL" clId="{5711F59D-5859-4EB7-9B1D-89F7E9C104BC}" dt="2024-06-10T10:20:27.371" v="16911"/>
          <ac:cxnSpMkLst>
            <pc:docMk/>
            <pc:sldMk cId="2652494817" sldId="425"/>
            <ac:cxnSpMk id="57" creationId="{B04DB8AC-C761-95C9-1980-DE110410D845}"/>
          </ac:cxnSpMkLst>
        </pc:cxnChg>
        <pc:cxnChg chg="mod">
          <ac:chgData name="Mohammad Umair" userId="150380d3-f12c-4727-8aac-b42d49546ff3" providerId="ADAL" clId="{5711F59D-5859-4EB7-9B1D-89F7E9C104BC}" dt="2024-06-10T10:20:27.371" v="16911"/>
          <ac:cxnSpMkLst>
            <pc:docMk/>
            <pc:sldMk cId="2652494817" sldId="425"/>
            <ac:cxnSpMk id="58" creationId="{E40C9A3A-C5D1-2D7A-EEF2-2ABF5754783A}"/>
          </ac:cxnSpMkLst>
        </pc:cxnChg>
        <pc:cxnChg chg="mod">
          <ac:chgData name="Mohammad Umair" userId="150380d3-f12c-4727-8aac-b42d49546ff3" providerId="ADAL" clId="{5711F59D-5859-4EB7-9B1D-89F7E9C104BC}" dt="2024-06-10T10:20:27.371" v="16911"/>
          <ac:cxnSpMkLst>
            <pc:docMk/>
            <pc:sldMk cId="2652494817" sldId="425"/>
            <ac:cxnSpMk id="60" creationId="{108978A9-C9D6-B796-DA4F-2C0CA79D316C}"/>
          </ac:cxnSpMkLst>
        </pc:cxnChg>
        <pc:cxnChg chg="mod">
          <ac:chgData name="Mohammad Umair" userId="150380d3-f12c-4727-8aac-b42d49546ff3" providerId="ADAL" clId="{5711F59D-5859-4EB7-9B1D-89F7E9C104BC}" dt="2024-06-10T10:20:27.371" v="16911"/>
          <ac:cxnSpMkLst>
            <pc:docMk/>
            <pc:sldMk cId="2652494817" sldId="425"/>
            <ac:cxnSpMk id="64" creationId="{1108FB82-346A-1566-F3C2-ACEF74A1AF4B}"/>
          </ac:cxnSpMkLst>
        </pc:cxnChg>
        <pc:cxnChg chg="mod">
          <ac:chgData name="Mohammad Umair" userId="150380d3-f12c-4727-8aac-b42d49546ff3" providerId="ADAL" clId="{5711F59D-5859-4EB7-9B1D-89F7E9C104BC}" dt="2024-06-10T10:20:27.371" v="16911"/>
          <ac:cxnSpMkLst>
            <pc:docMk/>
            <pc:sldMk cId="2652494817" sldId="425"/>
            <ac:cxnSpMk id="65" creationId="{6E5C05E6-ED00-8DF1-37C7-7A41E5B782AC}"/>
          </ac:cxnSpMkLst>
        </pc:cxnChg>
        <pc:cxnChg chg="mod">
          <ac:chgData name="Mohammad Umair" userId="150380d3-f12c-4727-8aac-b42d49546ff3" providerId="ADAL" clId="{5711F59D-5859-4EB7-9B1D-89F7E9C104BC}" dt="2024-06-10T10:20:27.371" v="16911"/>
          <ac:cxnSpMkLst>
            <pc:docMk/>
            <pc:sldMk cId="2652494817" sldId="425"/>
            <ac:cxnSpMk id="66" creationId="{8A2E8CCB-6CAD-4821-BB0F-53F77AF13308}"/>
          </ac:cxnSpMkLst>
        </pc:cxnChg>
      </pc:sldChg>
      <pc:sldChg chg="addSp delSp modSp add mod">
        <pc:chgData name="Mohammad Umair" userId="150380d3-f12c-4727-8aac-b42d49546ff3" providerId="ADAL" clId="{5711F59D-5859-4EB7-9B1D-89F7E9C104BC}" dt="2024-06-10T10:20:32.953" v="16913"/>
        <pc:sldMkLst>
          <pc:docMk/>
          <pc:sldMk cId="1051821158" sldId="426"/>
        </pc:sldMkLst>
        <pc:spChg chg="add mod">
          <ac:chgData name="Mohammad Umair" userId="150380d3-f12c-4727-8aac-b42d49546ff3" providerId="ADAL" clId="{5711F59D-5859-4EB7-9B1D-89F7E9C104BC}" dt="2024-06-09T17:06:05.768" v="16454"/>
          <ac:spMkLst>
            <pc:docMk/>
            <pc:sldMk cId="1051821158" sldId="426"/>
            <ac:spMk id="43" creationId="{5CBE1AC7-45DF-67C6-E12C-C02815CB1E08}"/>
          </ac:spMkLst>
        </pc:spChg>
        <pc:spChg chg="mod">
          <ac:chgData name="Mohammad Umair" userId="150380d3-f12c-4727-8aac-b42d49546ff3" providerId="ADAL" clId="{5711F59D-5859-4EB7-9B1D-89F7E9C104BC}" dt="2024-06-10T10:20:32.953" v="16913"/>
          <ac:spMkLst>
            <pc:docMk/>
            <pc:sldMk cId="1051821158" sldId="426"/>
            <ac:spMk id="49" creationId="{6C01E5E9-04A6-5CD3-6497-316A8D3BD556}"/>
          </ac:spMkLst>
        </pc:spChg>
        <pc:spChg chg="mod">
          <ac:chgData name="Mohammad Umair" userId="150380d3-f12c-4727-8aac-b42d49546ff3" providerId="ADAL" clId="{5711F59D-5859-4EB7-9B1D-89F7E9C104BC}" dt="2024-06-10T10:20:32.953" v="16913"/>
          <ac:spMkLst>
            <pc:docMk/>
            <pc:sldMk cId="1051821158" sldId="426"/>
            <ac:spMk id="50" creationId="{AF2F2DD6-6B34-E484-2672-46F6696EAE0D}"/>
          </ac:spMkLst>
        </pc:spChg>
        <pc:spChg chg="mod">
          <ac:chgData name="Mohammad Umair" userId="150380d3-f12c-4727-8aac-b42d49546ff3" providerId="ADAL" clId="{5711F59D-5859-4EB7-9B1D-89F7E9C104BC}" dt="2024-06-10T10:20:32.953" v="16913"/>
          <ac:spMkLst>
            <pc:docMk/>
            <pc:sldMk cId="1051821158" sldId="426"/>
            <ac:spMk id="51" creationId="{967351F0-39B2-3C5F-7738-2A7F9AC66F70}"/>
          </ac:spMkLst>
        </pc:spChg>
        <pc:spChg chg="mod">
          <ac:chgData name="Mohammad Umair" userId="150380d3-f12c-4727-8aac-b42d49546ff3" providerId="ADAL" clId="{5711F59D-5859-4EB7-9B1D-89F7E9C104BC}" dt="2024-06-10T10:20:32.953" v="16913"/>
          <ac:spMkLst>
            <pc:docMk/>
            <pc:sldMk cId="1051821158" sldId="426"/>
            <ac:spMk id="52" creationId="{14D30D17-7A47-0CFC-ED3D-5D0287CDE4DC}"/>
          </ac:spMkLst>
        </pc:spChg>
        <pc:spChg chg="mod">
          <ac:chgData name="Mohammad Umair" userId="150380d3-f12c-4727-8aac-b42d49546ff3" providerId="ADAL" clId="{5711F59D-5859-4EB7-9B1D-89F7E9C104BC}" dt="2024-06-10T10:20:32.953" v="16913"/>
          <ac:spMkLst>
            <pc:docMk/>
            <pc:sldMk cId="1051821158" sldId="426"/>
            <ac:spMk id="53" creationId="{615E1890-CB41-E73E-AFC6-3EC42E5EE2EE}"/>
          </ac:spMkLst>
        </pc:spChg>
        <pc:spChg chg="mod">
          <ac:chgData name="Mohammad Umair" userId="150380d3-f12c-4727-8aac-b42d49546ff3" providerId="ADAL" clId="{5711F59D-5859-4EB7-9B1D-89F7E9C104BC}" dt="2024-06-10T10:20:32.953" v="16913"/>
          <ac:spMkLst>
            <pc:docMk/>
            <pc:sldMk cId="1051821158" sldId="426"/>
            <ac:spMk id="54" creationId="{C351611A-A045-A544-7791-AE2B4C829818}"/>
          </ac:spMkLst>
        </pc:spChg>
        <pc:spChg chg="mod">
          <ac:chgData name="Mohammad Umair" userId="150380d3-f12c-4727-8aac-b42d49546ff3" providerId="ADAL" clId="{5711F59D-5859-4EB7-9B1D-89F7E9C104BC}" dt="2024-06-10T10:20:32.953" v="16913"/>
          <ac:spMkLst>
            <pc:docMk/>
            <pc:sldMk cId="1051821158" sldId="426"/>
            <ac:spMk id="55" creationId="{5451C04B-A5D0-B698-53A1-E64568E6316A}"/>
          </ac:spMkLst>
        </pc:spChg>
        <pc:spChg chg="mod">
          <ac:chgData name="Mohammad Umair" userId="150380d3-f12c-4727-8aac-b42d49546ff3" providerId="ADAL" clId="{5711F59D-5859-4EB7-9B1D-89F7E9C104BC}" dt="2024-06-10T10:20:32.953" v="16913"/>
          <ac:spMkLst>
            <pc:docMk/>
            <pc:sldMk cId="1051821158" sldId="426"/>
            <ac:spMk id="56" creationId="{9690F3CB-54DA-7BF8-2D2A-71136210DC23}"/>
          </ac:spMkLst>
        </pc:spChg>
        <pc:spChg chg="mod">
          <ac:chgData name="Mohammad Umair" userId="150380d3-f12c-4727-8aac-b42d49546ff3" providerId="ADAL" clId="{5711F59D-5859-4EB7-9B1D-89F7E9C104BC}" dt="2024-06-10T10:20:32.953" v="16913"/>
          <ac:spMkLst>
            <pc:docMk/>
            <pc:sldMk cId="1051821158" sldId="426"/>
            <ac:spMk id="57" creationId="{B9E06E27-CFC5-8F5C-2B22-09517C97889F}"/>
          </ac:spMkLst>
        </pc:spChg>
        <pc:spChg chg="mod">
          <ac:chgData name="Mohammad Umair" userId="150380d3-f12c-4727-8aac-b42d49546ff3" providerId="ADAL" clId="{5711F59D-5859-4EB7-9B1D-89F7E9C104BC}" dt="2024-06-10T10:20:32.953" v="16913"/>
          <ac:spMkLst>
            <pc:docMk/>
            <pc:sldMk cId="1051821158" sldId="426"/>
            <ac:spMk id="58" creationId="{D6F28AE1-A030-1543-F42F-7AFB658EA5BA}"/>
          </ac:spMkLst>
        </pc:spChg>
        <pc:spChg chg="mod">
          <ac:chgData name="Mohammad Umair" userId="150380d3-f12c-4727-8aac-b42d49546ff3" providerId="ADAL" clId="{5711F59D-5859-4EB7-9B1D-89F7E9C104BC}" dt="2024-06-10T10:20:32.953" v="16913"/>
          <ac:spMkLst>
            <pc:docMk/>
            <pc:sldMk cId="1051821158" sldId="426"/>
            <ac:spMk id="61" creationId="{0D5AAF07-A7B1-7B70-0A59-19D9DBA0161A}"/>
          </ac:spMkLst>
        </pc:spChg>
        <pc:spChg chg="mod">
          <ac:chgData name="Mohammad Umair" userId="150380d3-f12c-4727-8aac-b42d49546ff3" providerId="ADAL" clId="{5711F59D-5859-4EB7-9B1D-89F7E9C104BC}" dt="2024-06-10T10:20:32.953" v="16913"/>
          <ac:spMkLst>
            <pc:docMk/>
            <pc:sldMk cId="1051821158" sldId="426"/>
            <ac:spMk id="63" creationId="{6BCCFDFE-0724-B015-206E-1091B1FA9714}"/>
          </ac:spMkLst>
        </pc:spChg>
        <pc:spChg chg="mod">
          <ac:chgData name="Mohammad Umair" userId="150380d3-f12c-4727-8aac-b42d49546ff3" providerId="ADAL" clId="{5711F59D-5859-4EB7-9B1D-89F7E9C104BC}" dt="2024-06-10T10:20:32.953" v="16913"/>
          <ac:spMkLst>
            <pc:docMk/>
            <pc:sldMk cId="1051821158" sldId="426"/>
            <ac:spMk id="64" creationId="{0D05A7A0-4003-688D-4D16-FFB351493A4E}"/>
          </ac:spMkLst>
        </pc:spChg>
        <pc:spChg chg="mod">
          <ac:chgData name="Mohammad Umair" userId="150380d3-f12c-4727-8aac-b42d49546ff3" providerId="ADAL" clId="{5711F59D-5859-4EB7-9B1D-89F7E9C104BC}" dt="2024-06-10T10:20:32.953" v="16913"/>
          <ac:spMkLst>
            <pc:docMk/>
            <pc:sldMk cId="1051821158" sldId="426"/>
            <ac:spMk id="65" creationId="{5588E6C0-C66E-6C97-A9B9-9D11CF1AA0EA}"/>
          </ac:spMkLst>
        </pc:spChg>
        <pc:spChg chg="mod">
          <ac:chgData name="Mohammad Umair" userId="150380d3-f12c-4727-8aac-b42d49546ff3" providerId="ADAL" clId="{5711F59D-5859-4EB7-9B1D-89F7E9C104BC}" dt="2024-06-10T10:20:32.953" v="16913"/>
          <ac:spMkLst>
            <pc:docMk/>
            <pc:sldMk cId="1051821158" sldId="426"/>
            <ac:spMk id="69" creationId="{3B121A89-DD20-19B9-C362-9C7D06E531BC}"/>
          </ac:spMkLst>
        </pc:spChg>
        <pc:spChg chg="mod">
          <ac:chgData name="Mohammad Umair" userId="150380d3-f12c-4727-8aac-b42d49546ff3" providerId="ADAL" clId="{5711F59D-5859-4EB7-9B1D-89F7E9C104BC}" dt="2024-06-10T10:20:32.953" v="16913"/>
          <ac:spMkLst>
            <pc:docMk/>
            <pc:sldMk cId="1051821158" sldId="426"/>
            <ac:spMk id="70" creationId="{A754160D-D026-CD0C-722B-328B92AE45B1}"/>
          </ac:spMkLst>
        </pc:spChg>
        <pc:spChg chg="mod">
          <ac:chgData name="Mohammad Umair" userId="150380d3-f12c-4727-8aac-b42d49546ff3" providerId="ADAL" clId="{5711F59D-5859-4EB7-9B1D-89F7E9C104BC}" dt="2024-06-10T10:20:32.953" v="16913"/>
          <ac:spMkLst>
            <pc:docMk/>
            <pc:sldMk cId="1051821158" sldId="426"/>
            <ac:spMk id="71" creationId="{9D520021-BFDC-A8B4-C46A-5955E5BDB635}"/>
          </ac:spMkLst>
        </pc:spChg>
        <pc:grpChg chg="del">
          <ac:chgData name="Mohammad Umair" userId="150380d3-f12c-4727-8aac-b42d49546ff3" providerId="ADAL" clId="{5711F59D-5859-4EB7-9B1D-89F7E9C104BC}" dt="2024-06-10T10:20:32.796" v="16912" actId="478"/>
          <ac:grpSpMkLst>
            <pc:docMk/>
            <pc:sldMk cId="1051821158" sldId="426"/>
            <ac:grpSpMk id="10" creationId="{DFBC5011-2332-6858-5FFA-8B41CD324D53}"/>
          </ac:grpSpMkLst>
        </pc:grpChg>
        <pc:grpChg chg="add mod">
          <ac:chgData name="Mohammad Umair" userId="150380d3-f12c-4727-8aac-b42d49546ff3" providerId="ADAL" clId="{5711F59D-5859-4EB7-9B1D-89F7E9C104BC}" dt="2024-06-10T10:20:32.953" v="16913"/>
          <ac:grpSpMkLst>
            <pc:docMk/>
            <pc:sldMk cId="1051821158" sldId="426"/>
            <ac:grpSpMk id="44" creationId="{DFD75344-AC52-3E7E-98DB-00472588FC49}"/>
          </ac:grpSpMkLst>
        </pc:grpChg>
        <pc:grpChg chg="mod">
          <ac:chgData name="Mohammad Umair" userId="150380d3-f12c-4727-8aac-b42d49546ff3" providerId="ADAL" clId="{5711F59D-5859-4EB7-9B1D-89F7E9C104BC}" dt="2024-06-10T10:20:32.953" v="16913"/>
          <ac:grpSpMkLst>
            <pc:docMk/>
            <pc:sldMk cId="1051821158" sldId="426"/>
            <ac:grpSpMk id="45" creationId="{2E8A4273-D225-E788-DC89-1952D29991BF}"/>
          </ac:grpSpMkLst>
        </pc:grpChg>
        <pc:grpChg chg="mod">
          <ac:chgData name="Mohammad Umair" userId="150380d3-f12c-4727-8aac-b42d49546ff3" providerId="ADAL" clId="{5711F59D-5859-4EB7-9B1D-89F7E9C104BC}" dt="2024-06-10T10:20:32.953" v="16913"/>
          <ac:grpSpMkLst>
            <pc:docMk/>
            <pc:sldMk cId="1051821158" sldId="426"/>
            <ac:grpSpMk id="47" creationId="{FB06B1C7-4BAA-5C6E-03CF-09D49E8B932B}"/>
          </ac:grpSpMkLst>
        </pc:grpChg>
        <pc:grpChg chg="mod">
          <ac:chgData name="Mohammad Umair" userId="150380d3-f12c-4727-8aac-b42d49546ff3" providerId="ADAL" clId="{5711F59D-5859-4EB7-9B1D-89F7E9C104BC}" dt="2024-06-10T10:20:32.953" v="16913"/>
          <ac:grpSpMkLst>
            <pc:docMk/>
            <pc:sldMk cId="1051821158" sldId="426"/>
            <ac:grpSpMk id="48" creationId="{832068FF-95F3-D25D-77FF-09E5C9254DFF}"/>
          </ac:grpSpMkLst>
        </pc:grpChg>
        <pc:cxnChg chg="mod">
          <ac:chgData name="Mohammad Umair" userId="150380d3-f12c-4727-8aac-b42d49546ff3" providerId="ADAL" clId="{5711F59D-5859-4EB7-9B1D-89F7E9C104BC}" dt="2024-06-10T10:20:32.796" v="16912" actId="478"/>
          <ac:cxnSpMkLst>
            <pc:docMk/>
            <pc:sldMk cId="1051821158" sldId="426"/>
            <ac:cxnSpMk id="12" creationId="{F1A17314-2528-3DB5-010C-3D869647059A}"/>
          </ac:cxnSpMkLst>
        </pc:cxnChg>
        <pc:cxnChg chg="mod">
          <ac:chgData name="Mohammad Umair" userId="150380d3-f12c-4727-8aac-b42d49546ff3" providerId="ADAL" clId="{5711F59D-5859-4EB7-9B1D-89F7E9C104BC}" dt="2024-06-10T10:20:32.796" v="16912" actId="478"/>
          <ac:cxnSpMkLst>
            <pc:docMk/>
            <pc:sldMk cId="1051821158" sldId="426"/>
            <ac:cxnSpMk id="26" creationId="{DBDB6E16-B72D-78D7-F488-B2D549E38581}"/>
          </ac:cxnSpMkLst>
        </pc:cxnChg>
        <pc:cxnChg chg="mod">
          <ac:chgData name="Mohammad Umair" userId="150380d3-f12c-4727-8aac-b42d49546ff3" providerId="ADAL" clId="{5711F59D-5859-4EB7-9B1D-89F7E9C104BC}" dt="2024-06-10T10:20:32.796" v="16912" actId="478"/>
          <ac:cxnSpMkLst>
            <pc:docMk/>
            <pc:sldMk cId="1051821158" sldId="426"/>
            <ac:cxnSpMk id="32" creationId="{9A8D7BD8-AFDF-3228-9A8F-41339E9B5578}"/>
          </ac:cxnSpMkLst>
        </pc:cxnChg>
        <pc:cxnChg chg="mod">
          <ac:chgData name="Mohammad Umair" userId="150380d3-f12c-4727-8aac-b42d49546ff3" providerId="ADAL" clId="{5711F59D-5859-4EB7-9B1D-89F7E9C104BC}" dt="2024-06-10T10:20:32.796" v="16912" actId="478"/>
          <ac:cxnSpMkLst>
            <pc:docMk/>
            <pc:sldMk cId="1051821158" sldId="426"/>
            <ac:cxnSpMk id="33" creationId="{0FA5314A-5477-2519-9B39-073317494709}"/>
          </ac:cxnSpMkLst>
        </pc:cxnChg>
        <pc:cxnChg chg="add mod">
          <ac:chgData name="Mohammad Umair" userId="150380d3-f12c-4727-8aac-b42d49546ff3" providerId="ADAL" clId="{5711F59D-5859-4EB7-9B1D-89F7E9C104BC}" dt="2024-06-09T17:06:05.768" v="16454"/>
          <ac:cxnSpMkLst>
            <pc:docMk/>
            <pc:sldMk cId="1051821158" sldId="426"/>
            <ac:cxnSpMk id="42" creationId="{03308950-F8FE-CC52-6CFA-9E0C7AFCEA8E}"/>
          </ac:cxnSpMkLst>
        </pc:cxnChg>
        <pc:cxnChg chg="mod">
          <ac:chgData name="Mohammad Umair" userId="150380d3-f12c-4727-8aac-b42d49546ff3" providerId="ADAL" clId="{5711F59D-5859-4EB7-9B1D-89F7E9C104BC}" dt="2024-06-10T10:20:32.953" v="16913"/>
          <ac:cxnSpMkLst>
            <pc:docMk/>
            <pc:sldMk cId="1051821158" sldId="426"/>
            <ac:cxnSpMk id="46" creationId="{CFBC25A5-B697-EEEA-A2E1-A6F021B16FED}"/>
          </ac:cxnSpMkLst>
        </pc:cxnChg>
        <pc:cxnChg chg="mod">
          <ac:chgData name="Mohammad Umair" userId="150380d3-f12c-4727-8aac-b42d49546ff3" providerId="ADAL" clId="{5711F59D-5859-4EB7-9B1D-89F7E9C104BC}" dt="2024-06-10T10:20:32.953" v="16913"/>
          <ac:cxnSpMkLst>
            <pc:docMk/>
            <pc:sldMk cId="1051821158" sldId="426"/>
            <ac:cxnSpMk id="59" creationId="{2AA1B330-4049-7EC2-DB63-55BEA9E081BD}"/>
          </ac:cxnSpMkLst>
        </pc:cxnChg>
        <pc:cxnChg chg="mod">
          <ac:chgData name="Mohammad Umair" userId="150380d3-f12c-4727-8aac-b42d49546ff3" providerId="ADAL" clId="{5711F59D-5859-4EB7-9B1D-89F7E9C104BC}" dt="2024-06-10T10:20:32.953" v="16913"/>
          <ac:cxnSpMkLst>
            <pc:docMk/>
            <pc:sldMk cId="1051821158" sldId="426"/>
            <ac:cxnSpMk id="60" creationId="{83623DE4-21D1-9ACE-E954-4263508A8E33}"/>
          </ac:cxnSpMkLst>
        </pc:cxnChg>
        <pc:cxnChg chg="mod">
          <ac:chgData name="Mohammad Umair" userId="150380d3-f12c-4727-8aac-b42d49546ff3" providerId="ADAL" clId="{5711F59D-5859-4EB7-9B1D-89F7E9C104BC}" dt="2024-06-10T10:20:32.953" v="16913"/>
          <ac:cxnSpMkLst>
            <pc:docMk/>
            <pc:sldMk cId="1051821158" sldId="426"/>
            <ac:cxnSpMk id="62" creationId="{5C38096C-DABA-587C-A72E-1A00620615EF}"/>
          </ac:cxnSpMkLst>
        </pc:cxnChg>
        <pc:cxnChg chg="mod">
          <ac:chgData name="Mohammad Umair" userId="150380d3-f12c-4727-8aac-b42d49546ff3" providerId="ADAL" clId="{5711F59D-5859-4EB7-9B1D-89F7E9C104BC}" dt="2024-06-10T10:20:32.953" v="16913"/>
          <ac:cxnSpMkLst>
            <pc:docMk/>
            <pc:sldMk cId="1051821158" sldId="426"/>
            <ac:cxnSpMk id="66" creationId="{DB74A7C7-D64E-17A0-A3A7-0EF5AF930E96}"/>
          </ac:cxnSpMkLst>
        </pc:cxnChg>
        <pc:cxnChg chg="mod">
          <ac:chgData name="Mohammad Umair" userId="150380d3-f12c-4727-8aac-b42d49546ff3" providerId="ADAL" clId="{5711F59D-5859-4EB7-9B1D-89F7E9C104BC}" dt="2024-06-10T10:20:32.953" v="16913"/>
          <ac:cxnSpMkLst>
            <pc:docMk/>
            <pc:sldMk cId="1051821158" sldId="426"/>
            <ac:cxnSpMk id="67" creationId="{7141D9E9-CF09-5F78-0764-005E505FACDC}"/>
          </ac:cxnSpMkLst>
        </pc:cxnChg>
        <pc:cxnChg chg="mod">
          <ac:chgData name="Mohammad Umair" userId="150380d3-f12c-4727-8aac-b42d49546ff3" providerId="ADAL" clId="{5711F59D-5859-4EB7-9B1D-89F7E9C104BC}" dt="2024-06-10T10:20:32.953" v="16913"/>
          <ac:cxnSpMkLst>
            <pc:docMk/>
            <pc:sldMk cId="1051821158" sldId="426"/>
            <ac:cxnSpMk id="68" creationId="{AE7EF3AB-F3AE-2641-23D7-6DE13AF1F789}"/>
          </ac:cxnSpMkLst>
        </pc:cxnChg>
      </pc:sldChg>
      <pc:sldChg chg="addSp delSp modSp add mod">
        <pc:chgData name="Mohammad Umair" userId="150380d3-f12c-4727-8aac-b42d49546ff3" providerId="ADAL" clId="{5711F59D-5859-4EB7-9B1D-89F7E9C104BC}" dt="2024-06-10T10:20:38.257" v="16915"/>
        <pc:sldMkLst>
          <pc:docMk/>
          <pc:sldMk cId="1335023388" sldId="427"/>
        </pc:sldMkLst>
        <pc:spChg chg="add mod">
          <ac:chgData name="Mohammad Umair" userId="150380d3-f12c-4727-8aac-b42d49546ff3" providerId="ADAL" clId="{5711F59D-5859-4EB7-9B1D-89F7E9C104BC}" dt="2024-06-09T17:06:16.415" v="16456"/>
          <ac:spMkLst>
            <pc:docMk/>
            <pc:sldMk cId="1335023388" sldId="427"/>
            <ac:spMk id="45" creationId="{2D650863-A551-2F86-EBD2-9BF1119EB18E}"/>
          </ac:spMkLst>
        </pc:spChg>
        <pc:spChg chg="mod">
          <ac:chgData name="Mohammad Umair" userId="150380d3-f12c-4727-8aac-b42d49546ff3" providerId="ADAL" clId="{5711F59D-5859-4EB7-9B1D-89F7E9C104BC}" dt="2024-06-10T10:20:38.257" v="16915"/>
          <ac:spMkLst>
            <pc:docMk/>
            <pc:sldMk cId="1335023388" sldId="427"/>
            <ac:spMk id="51" creationId="{CA2F092D-07D9-F068-BA83-6E3C4E7CAECA}"/>
          </ac:spMkLst>
        </pc:spChg>
        <pc:spChg chg="mod">
          <ac:chgData name="Mohammad Umair" userId="150380d3-f12c-4727-8aac-b42d49546ff3" providerId="ADAL" clId="{5711F59D-5859-4EB7-9B1D-89F7E9C104BC}" dt="2024-06-10T10:20:38.257" v="16915"/>
          <ac:spMkLst>
            <pc:docMk/>
            <pc:sldMk cId="1335023388" sldId="427"/>
            <ac:spMk id="52" creationId="{9C1086B5-7053-7ACF-8494-B454AFA3C185}"/>
          </ac:spMkLst>
        </pc:spChg>
        <pc:spChg chg="mod">
          <ac:chgData name="Mohammad Umair" userId="150380d3-f12c-4727-8aac-b42d49546ff3" providerId="ADAL" clId="{5711F59D-5859-4EB7-9B1D-89F7E9C104BC}" dt="2024-06-10T10:20:38.257" v="16915"/>
          <ac:spMkLst>
            <pc:docMk/>
            <pc:sldMk cId="1335023388" sldId="427"/>
            <ac:spMk id="53" creationId="{6F5EE13E-FABF-BD5D-13F9-C0B24BEBC14F}"/>
          </ac:spMkLst>
        </pc:spChg>
        <pc:spChg chg="mod">
          <ac:chgData name="Mohammad Umair" userId="150380d3-f12c-4727-8aac-b42d49546ff3" providerId="ADAL" clId="{5711F59D-5859-4EB7-9B1D-89F7E9C104BC}" dt="2024-06-10T10:20:38.257" v="16915"/>
          <ac:spMkLst>
            <pc:docMk/>
            <pc:sldMk cId="1335023388" sldId="427"/>
            <ac:spMk id="54" creationId="{09819101-94C4-BF39-E3DD-56692395EAD9}"/>
          </ac:spMkLst>
        </pc:spChg>
        <pc:spChg chg="mod">
          <ac:chgData name="Mohammad Umair" userId="150380d3-f12c-4727-8aac-b42d49546ff3" providerId="ADAL" clId="{5711F59D-5859-4EB7-9B1D-89F7E9C104BC}" dt="2024-06-10T10:20:38.257" v="16915"/>
          <ac:spMkLst>
            <pc:docMk/>
            <pc:sldMk cId="1335023388" sldId="427"/>
            <ac:spMk id="55" creationId="{8A9E3EB4-4E1D-B79E-5572-02DF7EA3D2D1}"/>
          </ac:spMkLst>
        </pc:spChg>
        <pc:spChg chg="mod">
          <ac:chgData name="Mohammad Umair" userId="150380d3-f12c-4727-8aac-b42d49546ff3" providerId="ADAL" clId="{5711F59D-5859-4EB7-9B1D-89F7E9C104BC}" dt="2024-06-10T10:20:38.257" v="16915"/>
          <ac:spMkLst>
            <pc:docMk/>
            <pc:sldMk cId="1335023388" sldId="427"/>
            <ac:spMk id="56" creationId="{AB2C66DC-81DF-6F18-1027-D2F43E98101D}"/>
          </ac:spMkLst>
        </pc:spChg>
        <pc:spChg chg="mod">
          <ac:chgData name="Mohammad Umair" userId="150380d3-f12c-4727-8aac-b42d49546ff3" providerId="ADAL" clId="{5711F59D-5859-4EB7-9B1D-89F7E9C104BC}" dt="2024-06-10T10:20:38.257" v="16915"/>
          <ac:spMkLst>
            <pc:docMk/>
            <pc:sldMk cId="1335023388" sldId="427"/>
            <ac:spMk id="57" creationId="{4C3B32BB-46D8-12EA-F98E-30D459F6D319}"/>
          </ac:spMkLst>
        </pc:spChg>
        <pc:spChg chg="mod">
          <ac:chgData name="Mohammad Umair" userId="150380d3-f12c-4727-8aac-b42d49546ff3" providerId="ADAL" clId="{5711F59D-5859-4EB7-9B1D-89F7E9C104BC}" dt="2024-06-10T10:20:38.257" v="16915"/>
          <ac:spMkLst>
            <pc:docMk/>
            <pc:sldMk cId="1335023388" sldId="427"/>
            <ac:spMk id="58" creationId="{57FF2A79-75B5-2407-5EBF-852C17D289A9}"/>
          </ac:spMkLst>
        </pc:spChg>
        <pc:spChg chg="mod">
          <ac:chgData name="Mohammad Umair" userId="150380d3-f12c-4727-8aac-b42d49546ff3" providerId="ADAL" clId="{5711F59D-5859-4EB7-9B1D-89F7E9C104BC}" dt="2024-06-10T10:20:38.257" v="16915"/>
          <ac:spMkLst>
            <pc:docMk/>
            <pc:sldMk cId="1335023388" sldId="427"/>
            <ac:spMk id="59" creationId="{F10FC6FA-C54C-36B1-6433-41D01677DFBB}"/>
          </ac:spMkLst>
        </pc:spChg>
        <pc:spChg chg="mod">
          <ac:chgData name="Mohammad Umair" userId="150380d3-f12c-4727-8aac-b42d49546ff3" providerId="ADAL" clId="{5711F59D-5859-4EB7-9B1D-89F7E9C104BC}" dt="2024-06-10T10:20:38.257" v="16915"/>
          <ac:spMkLst>
            <pc:docMk/>
            <pc:sldMk cId="1335023388" sldId="427"/>
            <ac:spMk id="60" creationId="{B3804140-07C4-1719-5143-948091B63C9D}"/>
          </ac:spMkLst>
        </pc:spChg>
        <pc:spChg chg="mod">
          <ac:chgData name="Mohammad Umair" userId="150380d3-f12c-4727-8aac-b42d49546ff3" providerId="ADAL" clId="{5711F59D-5859-4EB7-9B1D-89F7E9C104BC}" dt="2024-06-10T10:20:38.257" v="16915"/>
          <ac:spMkLst>
            <pc:docMk/>
            <pc:sldMk cId="1335023388" sldId="427"/>
            <ac:spMk id="63" creationId="{F73E5A05-202D-6C8B-C56E-EBB07A802399}"/>
          </ac:spMkLst>
        </pc:spChg>
        <pc:spChg chg="mod">
          <ac:chgData name="Mohammad Umair" userId="150380d3-f12c-4727-8aac-b42d49546ff3" providerId="ADAL" clId="{5711F59D-5859-4EB7-9B1D-89F7E9C104BC}" dt="2024-06-10T10:20:38.257" v="16915"/>
          <ac:spMkLst>
            <pc:docMk/>
            <pc:sldMk cId="1335023388" sldId="427"/>
            <ac:spMk id="65" creationId="{AE27E558-9A9C-087B-A586-A9C254B5BA71}"/>
          </ac:spMkLst>
        </pc:spChg>
        <pc:spChg chg="mod">
          <ac:chgData name="Mohammad Umair" userId="150380d3-f12c-4727-8aac-b42d49546ff3" providerId="ADAL" clId="{5711F59D-5859-4EB7-9B1D-89F7E9C104BC}" dt="2024-06-10T10:20:38.257" v="16915"/>
          <ac:spMkLst>
            <pc:docMk/>
            <pc:sldMk cId="1335023388" sldId="427"/>
            <ac:spMk id="66" creationId="{D000BE5D-EB49-BF0E-3E3F-729FE97842C3}"/>
          </ac:spMkLst>
        </pc:spChg>
        <pc:spChg chg="mod">
          <ac:chgData name="Mohammad Umair" userId="150380d3-f12c-4727-8aac-b42d49546ff3" providerId="ADAL" clId="{5711F59D-5859-4EB7-9B1D-89F7E9C104BC}" dt="2024-06-10T10:20:38.257" v="16915"/>
          <ac:spMkLst>
            <pc:docMk/>
            <pc:sldMk cId="1335023388" sldId="427"/>
            <ac:spMk id="67" creationId="{FA15356B-3EB1-5D8F-3814-FC201AB4DD88}"/>
          </ac:spMkLst>
        </pc:spChg>
        <pc:spChg chg="mod">
          <ac:chgData name="Mohammad Umair" userId="150380d3-f12c-4727-8aac-b42d49546ff3" providerId="ADAL" clId="{5711F59D-5859-4EB7-9B1D-89F7E9C104BC}" dt="2024-06-10T10:20:38.257" v="16915"/>
          <ac:spMkLst>
            <pc:docMk/>
            <pc:sldMk cId="1335023388" sldId="427"/>
            <ac:spMk id="71" creationId="{6C00BC0D-B3BD-63A3-FB5D-C58B6335F1B7}"/>
          </ac:spMkLst>
        </pc:spChg>
        <pc:spChg chg="mod">
          <ac:chgData name="Mohammad Umair" userId="150380d3-f12c-4727-8aac-b42d49546ff3" providerId="ADAL" clId="{5711F59D-5859-4EB7-9B1D-89F7E9C104BC}" dt="2024-06-10T10:20:38.257" v="16915"/>
          <ac:spMkLst>
            <pc:docMk/>
            <pc:sldMk cId="1335023388" sldId="427"/>
            <ac:spMk id="72" creationId="{A480284D-A107-BBF3-2A93-44BBDF2DF7F9}"/>
          </ac:spMkLst>
        </pc:spChg>
        <pc:spChg chg="mod">
          <ac:chgData name="Mohammad Umair" userId="150380d3-f12c-4727-8aac-b42d49546ff3" providerId="ADAL" clId="{5711F59D-5859-4EB7-9B1D-89F7E9C104BC}" dt="2024-06-10T10:20:38.257" v="16915"/>
          <ac:spMkLst>
            <pc:docMk/>
            <pc:sldMk cId="1335023388" sldId="427"/>
            <ac:spMk id="73" creationId="{B3EC1151-B437-D775-6D96-DEB25609B04D}"/>
          </ac:spMkLst>
        </pc:spChg>
        <pc:grpChg chg="del">
          <ac:chgData name="Mohammad Umair" userId="150380d3-f12c-4727-8aac-b42d49546ff3" providerId="ADAL" clId="{5711F59D-5859-4EB7-9B1D-89F7E9C104BC}" dt="2024-06-10T10:20:38.115" v="16914" actId="478"/>
          <ac:grpSpMkLst>
            <pc:docMk/>
            <pc:sldMk cId="1335023388" sldId="427"/>
            <ac:grpSpMk id="10" creationId="{DFBC5011-2332-6858-5FFA-8B41CD324D53}"/>
          </ac:grpSpMkLst>
        </pc:grpChg>
        <pc:grpChg chg="add mod">
          <ac:chgData name="Mohammad Umair" userId="150380d3-f12c-4727-8aac-b42d49546ff3" providerId="ADAL" clId="{5711F59D-5859-4EB7-9B1D-89F7E9C104BC}" dt="2024-06-10T10:20:38.257" v="16915"/>
          <ac:grpSpMkLst>
            <pc:docMk/>
            <pc:sldMk cId="1335023388" sldId="427"/>
            <ac:grpSpMk id="46" creationId="{3FE373A3-F490-1633-034E-F38F4C53B049}"/>
          </ac:grpSpMkLst>
        </pc:grpChg>
        <pc:grpChg chg="mod">
          <ac:chgData name="Mohammad Umair" userId="150380d3-f12c-4727-8aac-b42d49546ff3" providerId="ADAL" clId="{5711F59D-5859-4EB7-9B1D-89F7E9C104BC}" dt="2024-06-10T10:20:38.257" v="16915"/>
          <ac:grpSpMkLst>
            <pc:docMk/>
            <pc:sldMk cId="1335023388" sldId="427"/>
            <ac:grpSpMk id="47" creationId="{3E2F3156-4121-513B-D6E2-A9F68AB9FEC4}"/>
          </ac:grpSpMkLst>
        </pc:grpChg>
        <pc:grpChg chg="mod">
          <ac:chgData name="Mohammad Umair" userId="150380d3-f12c-4727-8aac-b42d49546ff3" providerId="ADAL" clId="{5711F59D-5859-4EB7-9B1D-89F7E9C104BC}" dt="2024-06-10T10:20:38.257" v="16915"/>
          <ac:grpSpMkLst>
            <pc:docMk/>
            <pc:sldMk cId="1335023388" sldId="427"/>
            <ac:grpSpMk id="49" creationId="{33233560-B8DC-1168-60E4-52B73D77EC2B}"/>
          </ac:grpSpMkLst>
        </pc:grpChg>
        <pc:grpChg chg="mod">
          <ac:chgData name="Mohammad Umair" userId="150380d3-f12c-4727-8aac-b42d49546ff3" providerId="ADAL" clId="{5711F59D-5859-4EB7-9B1D-89F7E9C104BC}" dt="2024-06-10T10:20:38.257" v="16915"/>
          <ac:grpSpMkLst>
            <pc:docMk/>
            <pc:sldMk cId="1335023388" sldId="427"/>
            <ac:grpSpMk id="50" creationId="{7E2A2CC8-82F2-693B-E620-4DFB793125E6}"/>
          </ac:grpSpMkLst>
        </pc:grpChg>
        <pc:cxnChg chg="mod">
          <ac:chgData name="Mohammad Umair" userId="150380d3-f12c-4727-8aac-b42d49546ff3" providerId="ADAL" clId="{5711F59D-5859-4EB7-9B1D-89F7E9C104BC}" dt="2024-06-10T10:20:38.115" v="16914" actId="478"/>
          <ac:cxnSpMkLst>
            <pc:docMk/>
            <pc:sldMk cId="1335023388" sldId="427"/>
            <ac:cxnSpMk id="12" creationId="{F1A17314-2528-3DB5-010C-3D869647059A}"/>
          </ac:cxnSpMkLst>
        </pc:cxnChg>
        <pc:cxnChg chg="mod">
          <ac:chgData name="Mohammad Umair" userId="150380d3-f12c-4727-8aac-b42d49546ff3" providerId="ADAL" clId="{5711F59D-5859-4EB7-9B1D-89F7E9C104BC}" dt="2024-06-10T10:20:38.115" v="16914" actId="478"/>
          <ac:cxnSpMkLst>
            <pc:docMk/>
            <pc:sldMk cId="1335023388" sldId="427"/>
            <ac:cxnSpMk id="26" creationId="{DBDB6E16-B72D-78D7-F488-B2D549E38581}"/>
          </ac:cxnSpMkLst>
        </pc:cxnChg>
        <pc:cxnChg chg="mod">
          <ac:chgData name="Mohammad Umair" userId="150380d3-f12c-4727-8aac-b42d49546ff3" providerId="ADAL" clId="{5711F59D-5859-4EB7-9B1D-89F7E9C104BC}" dt="2024-06-10T10:20:38.115" v="16914" actId="478"/>
          <ac:cxnSpMkLst>
            <pc:docMk/>
            <pc:sldMk cId="1335023388" sldId="427"/>
            <ac:cxnSpMk id="32" creationId="{9A8D7BD8-AFDF-3228-9A8F-41339E9B5578}"/>
          </ac:cxnSpMkLst>
        </pc:cxnChg>
        <pc:cxnChg chg="mod">
          <ac:chgData name="Mohammad Umair" userId="150380d3-f12c-4727-8aac-b42d49546ff3" providerId="ADAL" clId="{5711F59D-5859-4EB7-9B1D-89F7E9C104BC}" dt="2024-06-10T10:20:38.115" v="16914" actId="478"/>
          <ac:cxnSpMkLst>
            <pc:docMk/>
            <pc:sldMk cId="1335023388" sldId="427"/>
            <ac:cxnSpMk id="33" creationId="{0FA5314A-5477-2519-9B39-073317494709}"/>
          </ac:cxnSpMkLst>
        </pc:cxnChg>
        <pc:cxnChg chg="add mod">
          <ac:chgData name="Mohammad Umair" userId="150380d3-f12c-4727-8aac-b42d49546ff3" providerId="ADAL" clId="{5711F59D-5859-4EB7-9B1D-89F7E9C104BC}" dt="2024-06-09T17:06:16.415" v="16456"/>
          <ac:cxnSpMkLst>
            <pc:docMk/>
            <pc:sldMk cId="1335023388" sldId="427"/>
            <ac:cxnSpMk id="44" creationId="{AA1944DA-D87D-7B17-7AC1-83D54F2413E1}"/>
          </ac:cxnSpMkLst>
        </pc:cxnChg>
        <pc:cxnChg chg="mod">
          <ac:chgData name="Mohammad Umair" userId="150380d3-f12c-4727-8aac-b42d49546ff3" providerId="ADAL" clId="{5711F59D-5859-4EB7-9B1D-89F7E9C104BC}" dt="2024-06-10T10:20:38.257" v="16915"/>
          <ac:cxnSpMkLst>
            <pc:docMk/>
            <pc:sldMk cId="1335023388" sldId="427"/>
            <ac:cxnSpMk id="48" creationId="{A232362F-D6B7-18D8-DECC-9BE0DD3C159D}"/>
          </ac:cxnSpMkLst>
        </pc:cxnChg>
        <pc:cxnChg chg="mod">
          <ac:chgData name="Mohammad Umair" userId="150380d3-f12c-4727-8aac-b42d49546ff3" providerId="ADAL" clId="{5711F59D-5859-4EB7-9B1D-89F7E9C104BC}" dt="2024-06-10T10:20:38.257" v="16915"/>
          <ac:cxnSpMkLst>
            <pc:docMk/>
            <pc:sldMk cId="1335023388" sldId="427"/>
            <ac:cxnSpMk id="61" creationId="{063D5EFF-DAFA-AC73-9700-C7B80EF62777}"/>
          </ac:cxnSpMkLst>
        </pc:cxnChg>
        <pc:cxnChg chg="mod">
          <ac:chgData name="Mohammad Umair" userId="150380d3-f12c-4727-8aac-b42d49546ff3" providerId="ADAL" clId="{5711F59D-5859-4EB7-9B1D-89F7E9C104BC}" dt="2024-06-10T10:20:38.257" v="16915"/>
          <ac:cxnSpMkLst>
            <pc:docMk/>
            <pc:sldMk cId="1335023388" sldId="427"/>
            <ac:cxnSpMk id="62" creationId="{F2DC134F-D2FE-E097-07C3-2C9B4011FA9A}"/>
          </ac:cxnSpMkLst>
        </pc:cxnChg>
        <pc:cxnChg chg="mod">
          <ac:chgData name="Mohammad Umair" userId="150380d3-f12c-4727-8aac-b42d49546ff3" providerId="ADAL" clId="{5711F59D-5859-4EB7-9B1D-89F7E9C104BC}" dt="2024-06-10T10:20:38.257" v="16915"/>
          <ac:cxnSpMkLst>
            <pc:docMk/>
            <pc:sldMk cId="1335023388" sldId="427"/>
            <ac:cxnSpMk id="64" creationId="{2E1DF87B-502A-0159-3C0C-884AFAB24FE6}"/>
          </ac:cxnSpMkLst>
        </pc:cxnChg>
        <pc:cxnChg chg="mod">
          <ac:chgData name="Mohammad Umair" userId="150380d3-f12c-4727-8aac-b42d49546ff3" providerId="ADAL" clId="{5711F59D-5859-4EB7-9B1D-89F7E9C104BC}" dt="2024-06-10T10:20:38.257" v="16915"/>
          <ac:cxnSpMkLst>
            <pc:docMk/>
            <pc:sldMk cId="1335023388" sldId="427"/>
            <ac:cxnSpMk id="68" creationId="{3C1005BF-B50B-A438-36CA-C9BC24E76767}"/>
          </ac:cxnSpMkLst>
        </pc:cxnChg>
        <pc:cxnChg chg="mod">
          <ac:chgData name="Mohammad Umair" userId="150380d3-f12c-4727-8aac-b42d49546ff3" providerId="ADAL" clId="{5711F59D-5859-4EB7-9B1D-89F7E9C104BC}" dt="2024-06-10T10:20:38.257" v="16915"/>
          <ac:cxnSpMkLst>
            <pc:docMk/>
            <pc:sldMk cId="1335023388" sldId="427"/>
            <ac:cxnSpMk id="69" creationId="{FD17FD0F-80A0-4F0B-7256-4E12F0131B38}"/>
          </ac:cxnSpMkLst>
        </pc:cxnChg>
        <pc:cxnChg chg="mod">
          <ac:chgData name="Mohammad Umair" userId="150380d3-f12c-4727-8aac-b42d49546ff3" providerId="ADAL" clId="{5711F59D-5859-4EB7-9B1D-89F7E9C104BC}" dt="2024-06-10T10:20:38.257" v="16915"/>
          <ac:cxnSpMkLst>
            <pc:docMk/>
            <pc:sldMk cId="1335023388" sldId="427"/>
            <ac:cxnSpMk id="70" creationId="{476D36EE-4551-FED3-340D-AFF0722D4CBD}"/>
          </ac:cxnSpMkLst>
        </pc:cxnChg>
      </pc:sldChg>
      <pc:sldChg chg="addSp delSp modSp add mod">
        <pc:chgData name="Mohammad Umair" userId="150380d3-f12c-4727-8aac-b42d49546ff3" providerId="ADAL" clId="{5711F59D-5859-4EB7-9B1D-89F7E9C104BC}" dt="2024-06-10T12:21:52.839" v="17375" actId="20577"/>
        <pc:sldMkLst>
          <pc:docMk/>
          <pc:sldMk cId="3950901625" sldId="428"/>
        </pc:sldMkLst>
        <pc:spChg chg="add mod">
          <ac:chgData name="Mohammad Umair" userId="150380d3-f12c-4727-8aac-b42d49546ff3" providerId="ADAL" clId="{5711F59D-5859-4EB7-9B1D-89F7E9C104BC}" dt="2024-06-09T17:17:13.580" v="16505"/>
          <ac:spMkLst>
            <pc:docMk/>
            <pc:sldMk cId="3950901625" sldId="428"/>
            <ac:spMk id="2" creationId="{2ED3B54A-52DF-EE6A-E352-24573B647F2F}"/>
          </ac:spMkLst>
        </pc:spChg>
        <pc:spChg chg="mod">
          <ac:chgData name="Mohammad Umair" userId="150380d3-f12c-4727-8aac-b42d49546ff3" providerId="ADAL" clId="{5711F59D-5859-4EB7-9B1D-89F7E9C104BC}" dt="2024-06-10T10:10:44.319" v="16729" actId="20577"/>
          <ac:spMkLst>
            <pc:docMk/>
            <pc:sldMk cId="3950901625" sldId="428"/>
            <ac:spMk id="4" creationId="{370222A5-0390-7FA8-A0C0-1AFAA68AD3D0}"/>
          </ac:spMkLst>
        </pc:spChg>
        <pc:spChg chg="del">
          <ac:chgData name="Mohammad Umair" userId="150380d3-f12c-4727-8aac-b42d49546ff3" providerId="ADAL" clId="{5711F59D-5859-4EB7-9B1D-89F7E9C104BC}" dt="2024-06-09T17:09:43.232" v="16487" actId="478"/>
          <ac:spMkLst>
            <pc:docMk/>
            <pc:sldMk cId="3950901625" sldId="428"/>
            <ac:spMk id="7" creationId="{E67B588D-1C23-F8D8-FB39-35E516D3C6F5}"/>
          </ac:spMkLst>
        </pc:spChg>
        <pc:spChg chg="del">
          <ac:chgData name="Mohammad Umair" userId="150380d3-f12c-4727-8aac-b42d49546ff3" providerId="ADAL" clId="{5711F59D-5859-4EB7-9B1D-89F7E9C104BC}" dt="2024-06-09T17:09:45.164" v="16488" actId="478"/>
          <ac:spMkLst>
            <pc:docMk/>
            <pc:sldMk cId="3950901625" sldId="428"/>
            <ac:spMk id="10" creationId="{8237943B-575E-72F8-8256-2573C32430CD}"/>
          </ac:spMkLst>
        </pc:spChg>
        <pc:spChg chg="del">
          <ac:chgData name="Mohammad Umair" userId="150380d3-f12c-4727-8aac-b42d49546ff3" providerId="ADAL" clId="{5711F59D-5859-4EB7-9B1D-89F7E9C104BC}" dt="2024-06-09T17:17:12.278" v="16504" actId="478"/>
          <ac:spMkLst>
            <pc:docMk/>
            <pc:sldMk cId="3950901625" sldId="428"/>
            <ac:spMk id="11" creationId="{918D486C-AF38-36F9-E509-EB653B199F21}"/>
          </ac:spMkLst>
        </pc:spChg>
        <pc:spChg chg="mod">
          <ac:chgData name="Mohammad Umair" userId="150380d3-f12c-4727-8aac-b42d49546ff3" providerId="ADAL" clId="{5711F59D-5859-4EB7-9B1D-89F7E9C104BC}" dt="2024-06-10T10:21:15.656" v="16924"/>
          <ac:spMkLst>
            <pc:docMk/>
            <pc:sldMk cId="3950901625" sldId="428"/>
            <ac:spMk id="16" creationId="{6001A459-3C6A-8A0F-1042-4BB3D9B07B69}"/>
          </ac:spMkLst>
        </pc:spChg>
        <pc:spChg chg="mod">
          <ac:chgData name="Mohammad Umair" userId="150380d3-f12c-4727-8aac-b42d49546ff3" providerId="ADAL" clId="{5711F59D-5859-4EB7-9B1D-89F7E9C104BC}" dt="2024-06-10T10:21:15.656" v="16924"/>
          <ac:spMkLst>
            <pc:docMk/>
            <pc:sldMk cId="3950901625" sldId="428"/>
            <ac:spMk id="18" creationId="{3D817C7C-5E40-3D27-20DB-57791E2D733D}"/>
          </ac:spMkLst>
        </pc:spChg>
        <pc:spChg chg="mod">
          <ac:chgData name="Mohammad Umair" userId="150380d3-f12c-4727-8aac-b42d49546ff3" providerId="ADAL" clId="{5711F59D-5859-4EB7-9B1D-89F7E9C104BC}" dt="2024-06-10T10:21:15.656" v="16924"/>
          <ac:spMkLst>
            <pc:docMk/>
            <pc:sldMk cId="3950901625" sldId="428"/>
            <ac:spMk id="21" creationId="{AB71FA29-630C-0B95-5AC8-74601553DCFE}"/>
          </ac:spMkLst>
        </pc:spChg>
        <pc:spChg chg="mod">
          <ac:chgData name="Mohammad Umair" userId="150380d3-f12c-4727-8aac-b42d49546ff3" providerId="ADAL" clId="{5711F59D-5859-4EB7-9B1D-89F7E9C104BC}" dt="2024-06-10T10:21:15.656" v="16924"/>
          <ac:spMkLst>
            <pc:docMk/>
            <pc:sldMk cId="3950901625" sldId="428"/>
            <ac:spMk id="22" creationId="{BFF60E79-F5BF-7F47-6F45-5FE9AD65D3DC}"/>
          </ac:spMkLst>
        </pc:spChg>
        <pc:spChg chg="mod">
          <ac:chgData name="Mohammad Umair" userId="150380d3-f12c-4727-8aac-b42d49546ff3" providerId="ADAL" clId="{5711F59D-5859-4EB7-9B1D-89F7E9C104BC}" dt="2024-06-10T10:21:15.656" v="16924"/>
          <ac:spMkLst>
            <pc:docMk/>
            <pc:sldMk cId="3950901625" sldId="428"/>
            <ac:spMk id="23" creationId="{FA6B6404-8DA4-D304-ED75-CBE685D79B7B}"/>
          </ac:spMkLst>
        </pc:spChg>
        <pc:spChg chg="mod">
          <ac:chgData name="Mohammad Umair" userId="150380d3-f12c-4727-8aac-b42d49546ff3" providerId="ADAL" clId="{5711F59D-5859-4EB7-9B1D-89F7E9C104BC}" dt="2024-06-10T10:21:15.656" v="16924"/>
          <ac:spMkLst>
            <pc:docMk/>
            <pc:sldMk cId="3950901625" sldId="428"/>
            <ac:spMk id="24" creationId="{EB536E1F-D48E-03B4-637A-FF5D4D917420}"/>
          </ac:spMkLst>
        </pc:spChg>
        <pc:spChg chg="mod">
          <ac:chgData name="Mohammad Umair" userId="150380d3-f12c-4727-8aac-b42d49546ff3" providerId="ADAL" clId="{5711F59D-5859-4EB7-9B1D-89F7E9C104BC}" dt="2024-06-10T10:21:15.656" v="16924"/>
          <ac:spMkLst>
            <pc:docMk/>
            <pc:sldMk cId="3950901625" sldId="428"/>
            <ac:spMk id="25" creationId="{524B03CC-5730-14F2-FEAB-9D098AAA2DCC}"/>
          </ac:spMkLst>
        </pc:spChg>
        <pc:spChg chg="mod">
          <ac:chgData name="Mohammad Umair" userId="150380d3-f12c-4727-8aac-b42d49546ff3" providerId="ADAL" clId="{5711F59D-5859-4EB7-9B1D-89F7E9C104BC}" dt="2024-06-10T10:21:15.656" v="16924"/>
          <ac:spMkLst>
            <pc:docMk/>
            <pc:sldMk cId="3950901625" sldId="428"/>
            <ac:spMk id="27" creationId="{1C3C9C8F-BD15-C598-AED8-8A24F41D6D7D}"/>
          </ac:spMkLst>
        </pc:spChg>
        <pc:spChg chg="mod">
          <ac:chgData name="Mohammad Umair" userId="150380d3-f12c-4727-8aac-b42d49546ff3" providerId="ADAL" clId="{5711F59D-5859-4EB7-9B1D-89F7E9C104BC}" dt="2024-06-10T10:21:15.656" v="16924"/>
          <ac:spMkLst>
            <pc:docMk/>
            <pc:sldMk cId="3950901625" sldId="428"/>
            <ac:spMk id="28" creationId="{2FD54BCF-315B-AC9A-BC89-72B4D4F54BE8}"/>
          </ac:spMkLst>
        </pc:spChg>
        <pc:spChg chg="mod">
          <ac:chgData name="Mohammad Umair" userId="150380d3-f12c-4727-8aac-b42d49546ff3" providerId="ADAL" clId="{5711F59D-5859-4EB7-9B1D-89F7E9C104BC}" dt="2024-06-10T10:21:15.656" v="16924"/>
          <ac:spMkLst>
            <pc:docMk/>
            <pc:sldMk cId="3950901625" sldId="428"/>
            <ac:spMk id="29" creationId="{D43D05BC-40C8-A6AA-8438-F4F919E7C747}"/>
          </ac:spMkLst>
        </pc:spChg>
        <pc:spChg chg="mod">
          <ac:chgData name="Mohammad Umair" userId="150380d3-f12c-4727-8aac-b42d49546ff3" providerId="ADAL" clId="{5711F59D-5859-4EB7-9B1D-89F7E9C104BC}" dt="2024-06-10T10:21:15.656" v="16924"/>
          <ac:spMkLst>
            <pc:docMk/>
            <pc:sldMk cId="3950901625" sldId="428"/>
            <ac:spMk id="42" creationId="{00AB15AB-B70A-0997-46BB-1A8E7B82DB24}"/>
          </ac:spMkLst>
        </pc:spChg>
        <pc:spChg chg="mod">
          <ac:chgData name="Mohammad Umair" userId="150380d3-f12c-4727-8aac-b42d49546ff3" providerId="ADAL" clId="{5711F59D-5859-4EB7-9B1D-89F7E9C104BC}" dt="2024-06-10T10:21:15.656" v="16924"/>
          <ac:spMkLst>
            <pc:docMk/>
            <pc:sldMk cId="3950901625" sldId="428"/>
            <ac:spMk id="54" creationId="{6F84C230-2E2B-1F9D-455C-DEF453959A55}"/>
          </ac:spMkLst>
        </pc:spChg>
        <pc:spChg chg="mod">
          <ac:chgData name="Mohammad Umair" userId="150380d3-f12c-4727-8aac-b42d49546ff3" providerId="ADAL" clId="{5711F59D-5859-4EB7-9B1D-89F7E9C104BC}" dt="2024-06-10T10:21:15.656" v="16924"/>
          <ac:spMkLst>
            <pc:docMk/>
            <pc:sldMk cId="3950901625" sldId="428"/>
            <ac:spMk id="57" creationId="{A2FCA1B9-72CE-3389-7120-A9DB45F77538}"/>
          </ac:spMkLst>
        </pc:spChg>
        <pc:spChg chg="mod">
          <ac:chgData name="Mohammad Umair" userId="150380d3-f12c-4727-8aac-b42d49546ff3" providerId="ADAL" clId="{5711F59D-5859-4EB7-9B1D-89F7E9C104BC}" dt="2024-06-10T12:21:52.839" v="17375" actId="20577"/>
          <ac:spMkLst>
            <pc:docMk/>
            <pc:sldMk cId="3950901625" sldId="428"/>
            <ac:spMk id="61" creationId="{25CE43D1-C272-ED05-3F2A-36C221AF6484}"/>
          </ac:spMkLst>
        </pc:spChg>
        <pc:spChg chg="mod">
          <ac:chgData name="Mohammad Umair" userId="150380d3-f12c-4727-8aac-b42d49546ff3" providerId="ADAL" clId="{5711F59D-5859-4EB7-9B1D-89F7E9C104BC}" dt="2024-06-10T10:21:15.656" v="16924"/>
          <ac:spMkLst>
            <pc:docMk/>
            <pc:sldMk cId="3950901625" sldId="428"/>
            <ac:spMk id="62" creationId="{FB5DB7F1-9A01-2A1B-0437-D1F316DBD223}"/>
          </ac:spMkLst>
        </pc:spChg>
        <pc:spChg chg="mod">
          <ac:chgData name="Mohammad Umair" userId="150380d3-f12c-4727-8aac-b42d49546ff3" providerId="ADAL" clId="{5711F59D-5859-4EB7-9B1D-89F7E9C104BC}" dt="2024-06-10T10:21:15.656" v="16924"/>
          <ac:spMkLst>
            <pc:docMk/>
            <pc:sldMk cId="3950901625" sldId="428"/>
            <ac:spMk id="66" creationId="{CA493036-F93A-EB2E-9F4B-95DA8348E0B3}"/>
          </ac:spMkLst>
        </pc:spChg>
        <pc:spChg chg="mod">
          <ac:chgData name="Mohammad Umair" userId="150380d3-f12c-4727-8aac-b42d49546ff3" providerId="ADAL" clId="{5711F59D-5859-4EB7-9B1D-89F7E9C104BC}" dt="2024-06-10T10:21:15.656" v="16924"/>
          <ac:spMkLst>
            <pc:docMk/>
            <pc:sldMk cId="3950901625" sldId="428"/>
            <ac:spMk id="67" creationId="{44A36F0A-35AC-C0E0-766D-D72CDCEFCF34}"/>
          </ac:spMkLst>
        </pc:spChg>
        <pc:spChg chg="mod">
          <ac:chgData name="Mohammad Umair" userId="150380d3-f12c-4727-8aac-b42d49546ff3" providerId="ADAL" clId="{5711F59D-5859-4EB7-9B1D-89F7E9C104BC}" dt="2024-06-10T10:21:15.656" v="16924"/>
          <ac:spMkLst>
            <pc:docMk/>
            <pc:sldMk cId="3950901625" sldId="428"/>
            <ac:spMk id="68" creationId="{3888D464-AECC-FA69-5597-379A3A968401}"/>
          </ac:spMkLst>
        </pc:spChg>
        <pc:grpChg chg="add mod">
          <ac:chgData name="Mohammad Umair" userId="150380d3-f12c-4727-8aac-b42d49546ff3" providerId="ADAL" clId="{5711F59D-5859-4EB7-9B1D-89F7E9C104BC}" dt="2024-06-10T10:21:15.656" v="16924"/>
          <ac:grpSpMkLst>
            <pc:docMk/>
            <pc:sldMk cId="3950901625" sldId="428"/>
            <ac:grpSpMk id="3" creationId="{CB9CE4EC-2045-870C-EA94-723DD6834263}"/>
          </ac:grpSpMkLst>
        </pc:grpChg>
        <pc:grpChg chg="mod">
          <ac:chgData name="Mohammad Umair" userId="150380d3-f12c-4727-8aac-b42d49546ff3" providerId="ADAL" clId="{5711F59D-5859-4EB7-9B1D-89F7E9C104BC}" dt="2024-06-10T10:21:15.656" v="16924"/>
          <ac:grpSpMkLst>
            <pc:docMk/>
            <pc:sldMk cId="3950901625" sldId="428"/>
            <ac:grpSpMk id="5" creationId="{E737C82E-44BD-F6E4-54B4-F885B173A3DD}"/>
          </ac:grpSpMkLst>
        </pc:grpChg>
        <pc:grpChg chg="mod">
          <ac:chgData name="Mohammad Umair" userId="150380d3-f12c-4727-8aac-b42d49546ff3" providerId="ADAL" clId="{5711F59D-5859-4EB7-9B1D-89F7E9C104BC}" dt="2024-06-10T10:21:15.656" v="16924"/>
          <ac:grpSpMkLst>
            <pc:docMk/>
            <pc:sldMk cId="3950901625" sldId="428"/>
            <ac:grpSpMk id="13" creationId="{F8B245B3-04E7-A1D7-9E91-512018F70E91}"/>
          </ac:grpSpMkLst>
        </pc:grpChg>
        <pc:grpChg chg="mod">
          <ac:chgData name="Mohammad Umair" userId="150380d3-f12c-4727-8aac-b42d49546ff3" providerId="ADAL" clId="{5711F59D-5859-4EB7-9B1D-89F7E9C104BC}" dt="2024-06-10T10:21:15.656" v="16924"/>
          <ac:grpSpMkLst>
            <pc:docMk/>
            <pc:sldMk cId="3950901625" sldId="428"/>
            <ac:grpSpMk id="14" creationId="{DD8F3C50-704F-A333-23FA-C3DDBF94E8B1}"/>
          </ac:grpSpMkLst>
        </pc:grpChg>
        <pc:grpChg chg="del">
          <ac:chgData name="Mohammad Umair" userId="150380d3-f12c-4727-8aac-b42d49546ff3" providerId="ADAL" clId="{5711F59D-5859-4EB7-9B1D-89F7E9C104BC}" dt="2024-06-10T10:21:15.499" v="16923" actId="478"/>
          <ac:grpSpMkLst>
            <pc:docMk/>
            <pc:sldMk cId="3950901625" sldId="428"/>
            <ac:grpSpMk id="60" creationId="{C58B1BB0-D265-1091-BEC5-0FD6911017FD}"/>
          </ac:grpSpMkLst>
        </pc:grpChg>
        <pc:cxnChg chg="mod">
          <ac:chgData name="Mohammad Umair" userId="150380d3-f12c-4727-8aac-b42d49546ff3" providerId="ADAL" clId="{5711F59D-5859-4EB7-9B1D-89F7E9C104BC}" dt="2024-06-10T10:21:15.656" v="16924"/>
          <ac:cxnSpMkLst>
            <pc:docMk/>
            <pc:sldMk cId="3950901625" sldId="428"/>
            <ac:cxnSpMk id="12" creationId="{A07EED13-2266-75F1-3521-C280783B2615}"/>
          </ac:cxnSpMkLst>
        </pc:cxnChg>
        <pc:cxnChg chg="mod">
          <ac:chgData name="Mohammad Umair" userId="150380d3-f12c-4727-8aac-b42d49546ff3" providerId="ADAL" clId="{5711F59D-5859-4EB7-9B1D-89F7E9C104BC}" dt="2024-06-10T10:21:15.499" v="16923" actId="478"/>
          <ac:cxnSpMkLst>
            <pc:docMk/>
            <pc:sldMk cId="3950901625" sldId="428"/>
            <ac:cxnSpMk id="36" creationId="{4783FC44-FDBA-37D5-5C7D-CFA9289CE8CB}"/>
          </ac:cxnSpMkLst>
        </pc:cxnChg>
        <pc:cxnChg chg="mod">
          <ac:chgData name="Mohammad Umair" userId="150380d3-f12c-4727-8aac-b42d49546ff3" providerId="ADAL" clId="{5711F59D-5859-4EB7-9B1D-89F7E9C104BC}" dt="2024-06-10T10:21:15.499" v="16923" actId="478"/>
          <ac:cxnSpMkLst>
            <pc:docMk/>
            <pc:sldMk cId="3950901625" sldId="428"/>
            <ac:cxnSpMk id="38" creationId="{735A97FF-0F5B-D577-8888-385371261A97}"/>
          </ac:cxnSpMkLst>
        </pc:cxnChg>
        <pc:cxnChg chg="mod">
          <ac:chgData name="Mohammad Umair" userId="150380d3-f12c-4727-8aac-b42d49546ff3" providerId="ADAL" clId="{5711F59D-5859-4EB7-9B1D-89F7E9C104BC}" dt="2024-06-10T10:21:15.656" v="16924"/>
          <ac:cxnSpMkLst>
            <pc:docMk/>
            <pc:sldMk cId="3950901625" sldId="428"/>
            <ac:cxnSpMk id="39" creationId="{38B7CF2E-0519-5553-A17D-FB9AA48516EF}"/>
          </ac:cxnSpMkLst>
        </pc:cxnChg>
        <pc:cxnChg chg="mod">
          <ac:chgData name="Mohammad Umair" userId="150380d3-f12c-4727-8aac-b42d49546ff3" providerId="ADAL" clId="{5711F59D-5859-4EB7-9B1D-89F7E9C104BC}" dt="2024-06-10T10:21:15.656" v="16924"/>
          <ac:cxnSpMkLst>
            <pc:docMk/>
            <pc:sldMk cId="3950901625" sldId="428"/>
            <ac:cxnSpMk id="40" creationId="{0EB29651-0FEF-4773-1BD6-8A8AE7319C54}"/>
          </ac:cxnSpMkLst>
        </pc:cxnChg>
        <pc:cxnChg chg="mod">
          <ac:chgData name="Mohammad Umair" userId="150380d3-f12c-4727-8aac-b42d49546ff3" providerId="ADAL" clId="{5711F59D-5859-4EB7-9B1D-89F7E9C104BC}" dt="2024-06-10T10:21:15.499" v="16923" actId="478"/>
          <ac:cxnSpMkLst>
            <pc:docMk/>
            <pc:sldMk cId="3950901625" sldId="428"/>
            <ac:cxnSpMk id="41" creationId="{ACDE41BF-7C91-29C7-D2BC-25FD929420EF}"/>
          </ac:cxnSpMkLst>
        </pc:cxnChg>
        <pc:cxnChg chg="mod">
          <ac:chgData name="Mohammad Umair" userId="150380d3-f12c-4727-8aac-b42d49546ff3" providerId="ADAL" clId="{5711F59D-5859-4EB7-9B1D-89F7E9C104BC}" dt="2024-06-10T10:21:15.656" v="16924"/>
          <ac:cxnSpMkLst>
            <pc:docMk/>
            <pc:sldMk cId="3950901625" sldId="428"/>
            <ac:cxnSpMk id="48" creationId="{8285466D-FA0D-C6C2-C10F-A622A6C966EF}"/>
          </ac:cxnSpMkLst>
        </pc:cxnChg>
        <pc:cxnChg chg="mod">
          <ac:chgData name="Mohammad Umair" userId="150380d3-f12c-4727-8aac-b42d49546ff3" providerId="ADAL" clId="{5711F59D-5859-4EB7-9B1D-89F7E9C104BC}" dt="2024-06-10T10:21:15.499" v="16923" actId="478"/>
          <ac:cxnSpMkLst>
            <pc:docMk/>
            <pc:sldMk cId="3950901625" sldId="428"/>
            <ac:cxnSpMk id="56" creationId="{F1FE46B1-F5F4-69FC-1D9F-D55FB0D2090F}"/>
          </ac:cxnSpMkLst>
        </pc:cxnChg>
        <pc:cxnChg chg="mod">
          <ac:chgData name="Mohammad Umair" userId="150380d3-f12c-4727-8aac-b42d49546ff3" providerId="ADAL" clId="{5711F59D-5859-4EB7-9B1D-89F7E9C104BC}" dt="2024-06-10T10:21:15.656" v="16924"/>
          <ac:cxnSpMkLst>
            <pc:docMk/>
            <pc:sldMk cId="3950901625" sldId="428"/>
            <ac:cxnSpMk id="63" creationId="{A5713053-CA25-218F-A6F1-924C88B518B7}"/>
          </ac:cxnSpMkLst>
        </pc:cxnChg>
        <pc:cxnChg chg="mod">
          <ac:chgData name="Mohammad Umair" userId="150380d3-f12c-4727-8aac-b42d49546ff3" providerId="ADAL" clId="{5711F59D-5859-4EB7-9B1D-89F7E9C104BC}" dt="2024-06-10T10:21:15.656" v="16924"/>
          <ac:cxnSpMkLst>
            <pc:docMk/>
            <pc:sldMk cId="3950901625" sldId="428"/>
            <ac:cxnSpMk id="64" creationId="{E26D4CB2-F8FF-3C41-DF4E-CCF1F404AC43}"/>
          </ac:cxnSpMkLst>
        </pc:cxnChg>
        <pc:cxnChg chg="mod">
          <ac:chgData name="Mohammad Umair" userId="150380d3-f12c-4727-8aac-b42d49546ff3" providerId="ADAL" clId="{5711F59D-5859-4EB7-9B1D-89F7E9C104BC}" dt="2024-06-10T10:21:15.656" v="16924"/>
          <ac:cxnSpMkLst>
            <pc:docMk/>
            <pc:sldMk cId="3950901625" sldId="428"/>
            <ac:cxnSpMk id="65" creationId="{17C12D6E-BB22-B157-02DA-25DB90E7BBB1}"/>
          </ac:cxnSpMkLst>
        </pc:cxnChg>
      </pc:sldChg>
      <pc:sldChg chg="addSp delSp modSp add mod">
        <pc:chgData name="Mohammad Umair" userId="150380d3-f12c-4727-8aac-b42d49546ff3" providerId="ADAL" clId="{5711F59D-5859-4EB7-9B1D-89F7E9C104BC}" dt="2024-06-10T10:10:23.182" v="16721" actId="20577"/>
        <pc:sldMkLst>
          <pc:docMk/>
          <pc:sldMk cId="224852498" sldId="429"/>
        </pc:sldMkLst>
        <pc:spChg chg="add mod">
          <ac:chgData name="Mohammad Umair" userId="150380d3-f12c-4727-8aac-b42d49546ff3" providerId="ADAL" clId="{5711F59D-5859-4EB7-9B1D-89F7E9C104BC}" dt="2024-06-10T10:10:23.182" v="16721" actId="20577"/>
          <ac:spMkLst>
            <pc:docMk/>
            <pc:sldMk cId="224852498" sldId="429"/>
            <ac:spMk id="2" creationId="{EBA57C5E-C6B0-56A7-0219-C1CFA56666A6}"/>
          </ac:spMkLst>
        </pc:spChg>
        <pc:spChg chg="del">
          <ac:chgData name="Mohammad Umair" userId="150380d3-f12c-4727-8aac-b42d49546ff3" providerId="ADAL" clId="{5711F59D-5859-4EB7-9B1D-89F7E9C104BC}" dt="2024-06-09T17:08:31.820" v="16478" actId="478"/>
          <ac:spMkLst>
            <pc:docMk/>
            <pc:sldMk cId="224852498" sldId="429"/>
            <ac:spMk id="12" creationId="{5E5A27F8-7FD6-027D-FEF6-3B97F9D73190}"/>
          </ac:spMkLst>
        </pc:spChg>
      </pc:sldChg>
      <pc:sldChg chg="addSp modSp add mod">
        <pc:chgData name="Mohammad Umair" userId="150380d3-f12c-4727-8aac-b42d49546ff3" providerId="ADAL" clId="{5711F59D-5859-4EB7-9B1D-89F7E9C104BC}" dt="2024-06-10T12:24:00.051" v="17387" actId="20577"/>
        <pc:sldMkLst>
          <pc:docMk/>
          <pc:sldMk cId="2017840335" sldId="430"/>
        </pc:sldMkLst>
        <pc:spChg chg="mod">
          <ac:chgData name="Mohammad Umair" userId="150380d3-f12c-4727-8aac-b42d49546ff3" providerId="ADAL" clId="{5711F59D-5859-4EB7-9B1D-89F7E9C104BC}" dt="2024-06-10T10:10:29.414" v="16723" actId="20577"/>
          <ac:spMkLst>
            <pc:docMk/>
            <pc:sldMk cId="2017840335" sldId="430"/>
            <ac:spMk id="2" creationId="{EBA57C5E-C6B0-56A7-0219-C1CFA56666A6}"/>
          </ac:spMkLst>
        </pc:spChg>
        <pc:spChg chg="add mod">
          <ac:chgData name="Mohammad Umair" userId="150380d3-f12c-4727-8aac-b42d49546ff3" providerId="ADAL" clId="{5711F59D-5859-4EB7-9B1D-89F7E9C104BC}" dt="2024-06-10T12:24:00.051" v="17387" actId="20577"/>
          <ac:spMkLst>
            <pc:docMk/>
            <pc:sldMk cId="2017840335" sldId="430"/>
            <ac:spMk id="3" creationId="{CC155886-BDF1-967C-78D4-0C595920545D}"/>
          </ac:spMkLst>
        </pc:spChg>
        <pc:spChg chg="add mod">
          <ac:chgData name="Mohammad Umair" userId="150380d3-f12c-4727-8aac-b42d49546ff3" providerId="ADAL" clId="{5711F59D-5859-4EB7-9B1D-89F7E9C104BC}" dt="2024-06-09T17:16:47.034" v="16499" actId="1036"/>
          <ac:spMkLst>
            <pc:docMk/>
            <pc:sldMk cId="2017840335" sldId="430"/>
            <ac:spMk id="4" creationId="{76F49E4A-BBAA-1FB1-0158-5458C5E285BC}"/>
          </ac:spMkLst>
        </pc:spChg>
      </pc:sldChg>
      <pc:sldChg chg="addSp delSp modSp add mod">
        <pc:chgData name="Mohammad Umair" userId="150380d3-f12c-4727-8aac-b42d49546ff3" providerId="ADAL" clId="{5711F59D-5859-4EB7-9B1D-89F7E9C104BC}" dt="2024-06-10T12:21:40.342" v="17367" actId="20577"/>
        <pc:sldMkLst>
          <pc:docMk/>
          <pc:sldMk cId="2321097866" sldId="431"/>
        </pc:sldMkLst>
        <pc:spChg chg="mod">
          <ac:chgData name="Mohammad Umair" userId="150380d3-f12c-4727-8aac-b42d49546ff3" providerId="ADAL" clId="{5711F59D-5859-4EB7-9B1D-89F7E9C104BC}" dt="2024-06-10T10:10:34.629" v="16725" actId="20577"/>
          <ac:spMkLst>
            <pc:docMk/>
            <pc:sldMk cId="2321097866" sldId="431"/>
            <ac:spMk id="2" creationId="{EBA57C5E-C6B0-56A7-0219-C1CFA56666A6}"/>
          </ac:spMkLst>
        </pc:spChg>
        <pc:spChg chg="mod">
          <ac:chgData name="Mohammad Umair" userId="150380d3-f12c-4727-8aac-b42d49546ff3" providerId="ADAL" clId="{5711F59D-5859-4EB7-9B1D-89F7E9C104BC}" dt="2024-06-10T12:21:40.342" v="17367" actId="20577"/>
          <ac:spMkLst>
            <pc:docMk/>
            <pc:sldMk cId="2321097866" sldId="431"/>
            <ac:spMk id="3" creationId="{CC155886-BDF1-967C-78D4-0C595920545D}"/>
          </ac:spMkLst>
        </pc:spChg>
        <pc:spChg chg="del">
          <ac:chgData name="Mohammad Umair" userId="150380d3-f12c-4727-8aac-b42d49546ff3" providerId="ADAL" clId="{5711F59D-5859-4EB7-9B1D-89F7E9C104BC}" dt="2024-06-09T17:17:02.009" v="16500" actId="478"/>
          <ac:spMkLst>
            <pc:docMk/>
            <pc:sldMk cId="2321097866" sldId="431"/>
            <ac:spMk id="4" creationId="{76F49E4A-BBAA-1FB1-0158-5458C5E285BC}"/>
          </ac:spMkLst>
        </pc:spChg>
        <pc:spChg chg="mod">
          <ac:chgData name="Mohammad Umair" userId="150380d3-f12c-4727-8aac-b42d49546ff3" providerId="ADAL" clId="{5711F59D-5859-4EB7-9B1D-89F7E9C104BC}" dt="2024-06-09T17:09:13.825" v="16483"/>
          <ac:spMkLst>
            <pc:docMk/>
            <pc:sldMk cId="2321097866" sldId="431"/>
            <ac:spMk id="12" creationId="{315656F2-5CA3-A717-EEF5-2E675F6FFA90}"/>
          </ac:spMkLst>
        </pc:spChg>
        <pc:spChg chg="mod">
          <ac:chgData name="Mohammad Umair" userId="150380d3-f12c-4727-8aac-b42d49546ff3" providerId="ADAL" clId="{5711F59D-5859-4EB7-9B1D-89F7E9C104BC}" dt="2024-06-09T17:09:13.825" v="16483"/>
          <ac:spMkLst>
            <pc:docMk/>
            <pc:sldMk cId="2321097866" sldId="431"/>
            <ac:spMk id="13" creationId="{2E0A9676-250C-7F51-3029-B750847BA182}"/>
          </ac:spMkLst>
        </pc:spChg>
        <pc:spChg chg="mod">
          <ac:chgData name="Mohammad Umair" userId="150380d3-f12c-4727-8aac-b42d49546ff3" providerId="ADAL" clId="{5711F59D-5859-4EB7-9B1D-89F7E9C104BC}" dt="2024-06-09T17:09:13.825" v="16483"/>
          <ac:spMkLst>
            <pc:docMk/>
            <pc:sldMk cId="2321097866" sldId="431"/>
            <ac:spMk id="14" creationId="{B0B50377-649B-344E-A18B-A443C61690DB}"/>
          </ac:spMkLst>
        </pc:spChg>
        <pc:spChg chg="mod">
          <ac:chgData name="Mohammad Umair" userId="150380d3-f12c-4727-8aac-b42d49546ff3" providerId="ADAL" clId="{5711F59D-5859-4EB7-9B1D-89F7E9C104BC}" dt="2024-06-09T17:09:13.825" v="16483"/>
          <ac:spMkLst>
            <pc:docMk/>
            <pc:sldMk cId="2321097866" sldId="431"/>
            <ac:spMk id="15" creationId="{3A9767F3-9FEC-8407-34C9-139BACB6AD6A}"/>
          </ac:spMkLst>
        </pc:spChg>
        <pc:spChg chg="mod">
          <ac:chgData name="Mohammad Umair" userId="150380d3-f12c-4727-8aac-b42d49546ff3" providerId="ADAL" clId="{5711F59D-5859-4EB7-9B1D-89F7E9C104BC}" dt="2024-06-09T17:09:13.825" v="16483"/>
          <ac:spMkLst>
            <pc:docMk/>
            <pc:sldMk cId="2321097866" sldId="431"/>
            <ac:spMk id="16" creationId="{475CC70C-BF8E-66DB-1256-258C41A94216}"/>
          </ac:spMkLst>
        </pc:spChg>
        <pc:spChg chg="mod">
          <ac:chgData name="Mohammad Umair" userId="150380d3-f12c-4727-8aac-b42d49546ff3" providerId="ADAL" clId="{5711F59D-5859-4EB7-9B1D-89F7E9C104BC}" dt="2024-06-09T17:09:13.825" v="16483"/>
          <ac:spMkLst>
            <pc:docMk/>
            <pc:sldMk cId="2321097866" sldId="431"/>
            <ac:spMk id="17" creationId="{C3983FB0-9FB3-ECA8-F9E3-6C4FDD0CE5C4}"/>
          </ac:spMkLst>
        </pc:spChg>
        <pc:spChg chg="mod">
          <ac:chgData name="Mohammad Umair" userId="150380d3-f12c-4727-8aac-b42d49546ff3" providerId="ADAL" clId="{5711F59D-5859-4EB7-9B1D-89F7E9C104BC}" dt="2024-06-09T17:09:13.825" v="16483"/>
          <ac:spMkLst>
            <pc:docMk/>
            <pc:sldMk cId="2321097866" sldId="431"/>
            <ac:spMk id="18" creationId="{E7DFF0AF-4C2A-4634-5943-9D5C0C8441DE}"/>
          </ac:spMkLst>
        </pc:spChg>
        <pc:spChg chg="mod">
          <ac:chgData name="Mohammad Umair" userId="150380d3-f12c-4727-8aac-b42d49546ff3" providerId="ADAL" clId="{5711F59D-5859-4EB7-9B1D-89F7E9C104BC}" dt="2024-06-09T17:09:13.825" v="16483"/>
          <ac:spMkLst>
            <pc:docMk/>
            <pc:sldMk cId="2321097866" sldId="431"/>
            <ac:spMk id="20" creationId="{943CE284-5909-D88E-F550-D70DA71976B5}"/>
          </ac:spMkLst>
        </pc:spChg>
        <pc:spChg chg="mod">
          <ac:chgData name="Mohammad Umair" userId="150380d3-f12c-4727-8aac-b42d49546ff3" providerId="ADAL" clId="{5711F59D-5859-4EB7-9B1D-89F7E9C104BC}" dt="2024-06-09T17:09:13.825" v="16483"/>
          <ac:spMkLst>
            <pc:docMk/>
            <pc:sldMk cId="2321097866" sldId="431"/>
            <ac:spMk id="21" creationId="{A979D4BC-96C0-DB79-21AF-C0D5CA2CBA60}"/>
          </ac:spMkLst>
        </pc:spChg>
        <pc:spChg chg="mod">
          <ac:chgData name="Mohammad Umair" userId="150380d3-f12c-4727-8aac-b42d49546ff3" providerId="ADAL" clId="{5711F59D-5859-4EB7-9B1D-89F7E9C104BC}" dt="2024-06-09T17:09:13.825" v="16483"/>
          <ac:spMkLst>
            <pc:docMk/>
            <pc:sldMk cId="2321097866" sldId="431"/>
            <ac:spMk id="22" creationId="{255366B3-3E50-FE11-EEC3-ABAC2EA39057}"/>
          </ac:spMkLst>
        </pc:spChg>
        <pc:spChg chg="mod">
          <ac:chgData name="Mohammad Umair" userId="150380d3-f12c-4727-8aac-b42d49546ff3" providerId="ADAL" clId="{5711F59D-5859-4EB7-9B1D-89F7E9C104BC}" dt="2024-06-09T17:09:13.825" v="16483"/>
          <ac:spMkLst>
            <pc:docMk/>
            <pc:sldMk cId="2321097866" sldId="431"/>
            <ac:spMk id="25" creationId="{89D8FDEE-9EC1-93D4-D77B-85AC0AD355F0}"/>
          </ac:spMkLst>
        </pc:spChg>
        <pc:spChg chg="mod">
          <ac:chgData name="Mohammad Umair" userId="150380d3-f12c-4727-8aac-b42d49546ff3" providerId="ADAL" clId="{5711F59D-5859-4EB7-9B1D-89F7E9C104BC}" dt="2024-06-09T17:09:13.825" v="16483"/>
          <ac:spMkLst>
            <pc:docMk/>
            <pc:sldMk cId="2321097866" sldId="431"/>
            <ac:spMk id="27" creationId="{3487BCB7-9985-2D39-02D5-B7E6CF22C48D}"/>
          </ac:spMkLst>
        </pc:spChg>
        <pc:spChg chg="mod">
          <ac:chgData name="Mohammad Umair" userId="150380d3-f12c-4727-8aac-b42d49546ff3" providerId="ADAL" clId="{5711F59D-5859-4EB7-9B1D-89F7E9C104BC}" dt="2024-06-09T17:09:13.825" v="16483"/>
          <ac:spMkLst>
            <pc:docMk/>
            <pc:sldMk cId="2321097866" sldId="431"/>
            <ac:spMk id="28" creationId="{4099EF21-7250-1F57-2EEB-29D5DE80517A}"/>
          </ac:spMkLst>
        </pc:spChg>
        <pc:spChg chg="mod">
          <ac:chgData name="Mohammad Umair" userId="150380d3-f12c-4727-8aac-b42d49546ff3" providerId="ADAL" clId="{5711F59D-5859-4EB7-9B1D-89F7E9C104BC}" dt="2024-06-09T17:09:13.825" v="16483"/>
          <ac:spMkLst>
            <pc:docMk/>
            <pc:sldMk cId="2321097866" sldId="431"/>
            <ac:spMk id="29" creationId="{95F7072E-1361-AC01-DB13-4FB1CDE5BE56}"/>
          </ac:spMkLst>
        </pc:spChg>
        <pc:spChg chg="mod">
          <ac:chgData name="Mohammad Umair" userId="150380d3-f12c-4727-8aac-b42d49546ff3" providerId="ADAL" clId="{5711F59D-5859-4EB7-9B1D-89F7E9C104BC}" dt="2024-06-09T17:09:13.825" v="16483"/>
          <ac:spMkLst>
            <pc:docMk/>
            <pc:sldMk cId="2321097866" sldId="431"/>
            <ac:spMk id="33" creationId="{86C3C90A-A4D3-9F85-EBB6-7542B03DA04E}"/>
          </ac:spMkLst>
        </pc:spChg>
        <pc:spChg chg="mod">
          <ac:chgData name="Mohammad Umair" userId="150380d3-f12c-4727-8aac-b42d49546ff3" providerId="ADAL" clId="{5711F59D-5859-4EB7-9B1D-89F7E9C104BC}" dt="2024-06-09T17:09:13.825" v="16483"/>
          <ac:spMkLst>
            <pc:docMk/>
            <pc:sldMk cId="2321097866" sldId="431"/>
            <ac:spMk id="34" creationId="{591D6BC8-97F3-6D7F-89AA-2B6E94FBD202}"/>
          </ac:spMkLst>
        </pc:spChg>
        <pc:spChg chg="mod">
          <ac:chgData name="Mohammad Umair" userId="150380d3-f12c-4727-8aac-b42d49546ff3" providerId="ADAL" clId="{5711F59D-5859-4EB7-9B1D-89F7E9C104BC}" dt="2024-06-09T17:09:13.825" v="16483"/>
          <ac:spMkLst>
            <pc:docMk/>
            <pc:sldMk cId="2321097866" sldId="431"/>
            <ac:spMk id="35" creationId="{7B2427B4-512D-1E23-BBA2-A5AC5F458220}"/>
          </ac:spMkLst>
        </pc:spChg>
        <pc:spChg chg="add mod">
          <ac:chgData name="Mohammad Umair" userId="150380d3-f12c-4727-8aac-b42d49546ff3" providerId="ADAL" clId="{5711F59D-5859-4EB7-9B1D-89F7E9C104BC}" dt="2024-06-09T17:17:02.292" v="16501"/>
          <ac:spMkLst>
            <pc:docMk/>
            <pc:sldMk cId="2321097866" sldId="431"/>
            <ac:spMk id="36" creationId="{69065EBE-E8A7-3D42-DD1D-A63F72DA3947}"/>
          </ac:spMkLst>
        </pc:spChg>
        <pc:grpChg chg="add mod">
          <ac:chgData name="Mohammad Umair" userId="150380d3-f12c-4727-8aac-b42d49546ff3" providerId="ADAL" clId="{5711F59D-5859-4EB7-9B1D-89F7E9C104BC}" dt="2024-06-09T17:09:13.825" v="16483"/>
          <ac:grpSpMkLst>
            <pc:docMk/>
            <pc:sldMk cId="2321097866" sldId="431"/>
            <ac:grpSpMk id="5" creationId="{E2B17CB4-26AB-42E5-98BA-842656A3303F}"/>
          </ac:grpSpMkLst>
        </pc:grpChg>
        <pc:grpChg chg="mod">
          <ac:chgData name="Mohammad Umair" userId="150380d3-f12c-4727-8aac-b42d49546ff3" providerId="ADAL" clId="{5711F59D-5859-4EB7-9B1D-89F7E9C104BC}" dt="2024-06-09T17:09:13.825" v="16483"/>
          <ac:grpSpMkLst>
            <pc:docMk/>
            <pc:sldMk cId="2321097866" sldId="431"/>
            <ac:grpSpMk id="6" creationId="{A1E63F96-0E40-C1F9-317A-626DE7E821FB}"/>
          </ac:grpSpMkLst>
        </pc:grpChg>
        <pc:grpChg chg="mod">
          <ac:chgData name="Mohammad Umair" userId="150380d3-f12c-4727-8aac-b42d49546ff3" providerId="ADAL" clId="{5711F59D-5859-4EB7-9B1D-89F7E9C104BC}" dt="2024-06-09T17:09:13.825" v="16483"/>
          <ac:grpSpMkLst>
            <pc:docMk/>
            <pc:sldMk cId="2321097866" sldId="431"/>
            <ac:grpSpMk id="10" creationId="{FC6F048F-F619-D99E-39C1-5F433A1B466C}"/>
          </ac:grpSpMkLst>
        </pc:grpChg>
        <pc:grpChg chg="mod">
          <ac:chgData name="Mohammad Umair" userId="150380d3-f12c-4727-8aac-b42d49546ff3" providerId="ADAL" clId="{5711F59D-5859-4EB7-9B1D-89F7E9C104BC}" dt="2024-06-09T17:09:13.825" v="16483"/>
          <ac:grpSpMkLst>
            <pc:docMk/>
            <pc:sldMk cId="2321097866" sldId="431"/>
            <ac:grpSpMk id="11" creationId="{DB7BE05F-7AD7-99E1-433B-A4AB4A1BF990}"/>
          </ac:grpSpMkLst>
        </pc:grpChg>
        <pc:cxnChg chg="mod">
          <ac:chgData name="Mohammad Umair" userId="150380d3-f12c-4727-8aac-b42d49546ff3" providerId="ADAL" clId="{5711F59D-5859-4EB7-9B1D-89F7E9C104BC}" dt="2024-06-10T10:21:02.288" v="16920" actId="208"/>
          <ac:cxnSpMkLst>
            <pc:docMk/>
            <pc:sldMk cId="2321097866" sldId="431"/>
            <ac:cxnSpMk id="7" creationId="{6113393F-C842-F016-A90A-94A2893D8803}"/>
          </ac:cxnSpMkLst>
        </pc:cxnChg>
        <pc:cxnChg chg="mod">
          <ac:chgData name="Mohammad Umair" userId="150380d3-f12c-4727-8aac-b42d49546ff3" providerId="ADAL" clId="{5711F59D-5859-4EB7-9B1D-89F7E9C104BC}" dt="2024-06-09T17:09:13.825" v="16483"/>
          <ac:cxnSpMkLst>
            <pc:docMk/>
            <pc:sldMk cId="2321097866" sldId="431"/>
            <ac:cxnSpMk id="23" creationId="{5036340D-C24F-F758-7339-BF004C817827}"/>
          </ac:cxnSpMkLst>
        </pc:cxnChg>
        <pc:cxnChg chg="mod">
          <ac:chgData name="Mohammad Umair" userId="150380d3-f12c-4727-8aac-b42d49546ff3" providerId="ADAL" clId="{5711F59D-5859-4EB7-9B1D-89F7E9C104BC}" dt="2024-06-09T17:09:13.825" v="16483"/>
          <ac:cxnSpMkLst>
            <pc:docMk/>
            <pc:sldMk cId="2321097866" sldId="431"/>
            <ac:cxnSpMk id="24" creationId="{8822222C-779E-407D-284A-641956021E5E}"/>
          </ac:cxnSpMkLst>
        </pc:cxnChg>
        <pc:cxnChg chg="mod">
          <ac:chgData name="Mohammad Umair" userId="150380d3-f12c-4727-8aac-b42d49546ff3" providerId="ADAL" clId="{5711F59D-5859-4EB7-9B1D-89F7E9C104BC}" dt="2024-06-09T17:09:13.825" v="16483"/>
          <ac:cxnSpMkLst>
            <pc:docMk/>
            <pc:sldMk cId="2321097866" sldId="431"/>
            <ac:cxnSpMk id="26" creationId="{E73642EC-6A3C-1BA1-CF3D-59CD25864801}"/>
          </ac:cxnSpMkLst>
        </pc:cxnChg>
        <pc:cxnChg chg="mod">
          <ac:chgData name="Mohammad Umair" userId="150380d3-f12c-4727-8aac-b42d49546ff3" providerId="ADAL" clId="{5711F59D-5859-4EB7-9B1D-89F7E9C104BC}" dt="2024-06-09T17:09:13.825" v="16483"/>
          <ac:cxnSpMkLst>
            <pc:docMk/>
            <pc:sldMk cId="2321097866" sldId="431"/>
            <ac:cxnSpMk id="30" creationId="{F4BDEA3B-6939-FD1F-6A0F-5A5CE74395EA}"/>
          </ac:cxnSpMkLst>
        </pc:cxnChg>
        <pc:cxnChg chg="mod">
          <ac:chgData name="Mohammad Umair" userId="150380d3-f12c-4727-8aac-b42d49546ff3" providerId="ADAL" clId="{5711F59D-5859-4EB7-9B1D-89F7E9C104BC}" dt="2024-06-09T17:09:13.825" v="16483"/>
          <ac:cxnSpMkLst>
            <pc:docMk/>
            <pc:sldMk cId="2321097866" sldId="431"/>
            <ac:cxnSpMk id="31" creationId="{E3CA6924-2F61-9824-1E7A-6DFE3F3E175A}"/>
          </ac:cxnSpMkLst>
        </pc:cxnChg>
        <pc:cxnChg chg="mod">
          <ac:chgData name="Mohammad Umair" userId="150380d3-f12c-4727-8aac-b42d49546ff3" providerId="ADAL" clId="{5711F59D-5859-4EB7-9B1D-89F7E9C104BC}" dt="2024-06-09T17:09:13.825" v="16483"/>
          <ac:cxnSpMkLst>
            <pc:docMk/>
            <pc:sldMk cId="2321097866" sldId="431"/>
            <ac:cxnSpMk id="32" creationId="{C0AEB13A-2A63-4D71-42F4-806D30D786C0}"/>
          </ac:cxnSpMkLst>
        </pc:cxnChg>
      </pc:sldChg>
      <pc:sldChg chg="addSp delSp modSp add mod">
        <pc:chgData name="Mohammad Umair" userId="150380d3-f12c-4727-8aac-b42d49546ff3" providerId="ADAL" clId="{5711F59D-5859-4EB7-9B1D-89F7E9C104BC}" dt="2024-06-10T12:21:47.420" v="17371" actId="20577"/>
        <pc:sldMkLst>
          <pc:docMk/>
          <pc:sldMk cId="1733046067" sldId="432"/>
        </pc:sldMkLst>
        <pc:spChg chg="mod">
          <ac:chgData name="Mohammad Umair" userId="150380d3-f12c-4727-8aac-b42d49546ff3" providerId="ADAL" clId="{5711F59D-5859-4EB7-9B1D-89F7E9C104BC}" dt="2024-06-10T10:10:39.018" v="16727" actId="20577"/>
          <ac:spMkLst>
            <pc:docMk/>
            <pc:sldMk cId="1733046067" sldId="432"/>
            <ac:spMk id="2" creationId="{EBA57C5E-C6B0-56A7-0219-C1CFA56666A6}"/>
          </ac:spMkLst>
        </pc:spChg>
        <pc:spChg chg="mod">
          <ac:chgData name="Mohammad Umair" userId="150380d3-f12c-4727-8aac-b42d49546ff3" providerId="ADAL" clId="{5711F59D-5859-4EB7-9B1D-89F7E9C104BC}" dt="2024-06-10T12:21:47.420" v="17371" actId="20577"/>
          <ac:spMkLst>
            <pc:docMk/>
            <pc:sldMk cId="1733046067" sldId="432"/>
            <ac:spMk id="3" creationId="{CC155886-BDF1-967C-78D4-0C595920545D}"/>
          </ac:spMkLst>
        </pc:spChg>
        <pc:spChg chg="del">
          <ac:chgData name="Mohammad Umair" userId="150380d3-f12c-4727-8aac-b42d49546ff3" providerId="ADAL" clId="{5711F59D-5859-4EB7-9B1D-89F7E9C104BC}" dt="2024-06-09T17:17:07.159" v="16502" actId="478"/>
          <ac:spMkLst>
            <pc:docMk/>
            <pc:sldMk cId="1733046067" sldId="432"/>
            <ac:spMk id="4" creationId="{76F49E4A-BBAA-1FB1-0158-5458C5E285BC}"/>
          </ac:spMkLst>
        </pc:spChg>
        <pc:spChg chg="add mod">
          <ac:chgData name="Mohammad Umair" userId="150380d3-f12c-4727-8aac-b42d49546ff3" providerId="ADAL" clId="{5711F59D-5859-4EB7-9B1D-89F7E9C104BC}" dt="2024-06-09T17:09:26.617" v="16485"/>
          <ac:spMkLst>
            <pc:docMk/>
            <pc:sldMk cId="1733046067" sldId="432"/>
            <ac:spMk id="36" creationId="{8849EBF6-CEB1-1E87-E03D-7BC7D59B0156}"/>
          </ac:spMkLst>
        </pc:spChg>
        <pc:spChg chg="add mod">
          <ac:chgData name="Mohammad Umair" userId="150380d3-f12c-4727-8aac-b42d49546ff3" providerId="ADAL" clId="{5711F59D-5859-4EB7-9B1D-89F7E9C104BC}" dt="2024-06-09T17:17:07.394" v="16503"/>
          <ac:spMkLst>
            <pc:docMk/>
            <pc:sldMk cId="1733046067" sldId="432"/>
            <ac:spMk id="38" creationId="{FD08C5B1-8013-3FB1-88C8-18CE85446826}"/>
          </ac:spMkLst>
        </pc:spChg>
        <pc:spChg chg="mod">
          <ac:chgData name="Mohammad Umair" userId="150380d3-f12c-4727-8aac-b42d49546ff3" providerId="ADAL" clId="{5711F59D-5859-4EB7-9B1D-89F7E9C104BC}" dt="2024-06-10T10:21:11.311" v="16922"/>
          <ac:spMkLst>
            <pc:docMk/>
            <pc:sldMk cId="1733046067" sldId="432"/>
            <ac:spMk id="44" creationId="{D758F847-770A-0969-9305-C09E431CBA2B}"/>
          </ac:spMkLst>
        </pc:spChg>
        <pc:spChg chg="mod">
          <ac:chgData name="Mohammad Umair" userId="150380d3-f12c-4727-8aac-b42d49546ff3" providerId="ADAL" clId="{5711F59D-5859-4EB7-9B1D-89F7E9C104BC}" dt="2024-06-10T10:21:11.311" v="16922"/>
          <ac:spMkLst>
            <pc:docMk/>
            <pc:sldMk cId="1733046067" sldId="432"/>
            <ac:spMk id="45" creationId="{DBF4A133-B229-D2B1-7AB4-4079958A5280}"/>
          </ac:spMkLst>
        </pc:spChg>
        <pc:spChg chg="mod">
          <ac:chgData name="Mohammad Umair" userId="150380d3-f12c-4727-8aac-b42d49546ff3" providerId="ADAL" clId="{5711F59D-5859-4EB7-9B1D-89F7E9C104BC}" dt="2024-06-10T10:21:11.311" v="16922"/>
          <ac:spMkLst>
            <pc:docMk/>
            <pc:sldMk cId="1733046067" sldId="432"/>
            <ac:spMk id="46" creationId="{4FB1307C-AAB0-842E-E45C-2E89389C1626}"/>
          </ac:spMkLst>
        </pc:spChg>
        <pc:spChg chg="mod">
          <ac:chgData name="Mohammad Umair" userId="150380d3-f12c-4727-8aac-b42d49546ff3" providerId="ADAL" clId="{5711F59D-5859-4EB7-9B1D-89F7E9C104BC}" dt="2024-06-10T10:21:11.311" v="16922"/>
          <ac:spMkLst>
            <pc:docMk/>
            <pc:sldMk cId="1733046067" sldId="432"/>
            <ac:spMk id="47" creationId="{17EC4004-CC60-BC01-B72F-7AB6B5799ADD}"/>
          </ac:spMkLst>
        </pc:spChg>
        <pc:spChg chg="mod">
          <ac:chgData name="Mohammad Umair" userId="150380d3-f12c-4727-8aac-b42d49546ff3" providerId="ADAL" clId="{5711F59D-5859-4EB7-9B1D-89F7E9C104BC}" dt="2024-06-10T10:21:11.311" v="16922"/>
          <ac:spMkLst>
            <pc:docMk/>
            <pc:sldMk cId="1733046067" sldId="432"/>
            <ac:spMk id="48" creationId="{1412CB21-6E50-114C-2D90-A260628AC0A1}"/>
          </ac:spMkLst>
        </pc:spChg>
        <pc:spChg chg="mod">
          <ac:chgData name="Mohammad Umair" userId="150380d3-f12c-4727-8aac-b42d49546ff3" providerId="ADAL" clId="{5711F59D-5859-4EB7-9B1D-89F7E9C104BC}" dt="2024-06-10T10:21:11.311" v="16922"/>
          <ac:spMkLst>
            <pc:docMk/>
            <pc:sldMk cId="1733046067" sldId="432"/>
            <ac:spMk id="49" creationId="{07F350A2-69D8-B54C-521F-4A680E91F1B0}"/>
          </ac:spMkLst>
        </pc:spChg>
        <pc:spChg chg="mod">
          <ac:chgData name="Mohammad Umair" userId="150380d3-f12c-4727-8aac-b42d49546ff3" providerId="ADAL" clId="{5711F59D-5859-4EB7-9B1D-89F7E9C104BC}" dt="2024-06-10T10:21:11.311" v="16922"/>
          <ac:spMkLst>
            <pc:docMk/>
            <pc:sldMk cId="1733046067" sldId="432"/>
            <ac:spMk id="50" creationId="{85C8A023-77FE-A36B-633B-ACE3B8A131B8}"/>
          </ac:spMkLst>
        </pc:spChg>
        <pc:spChg chg="mod">
          <ac:chgData name="Mohammad Umair" userId="150380d3-f12c-4727-8aac-b42d49546ff3" providerId="ADAL" clId="{5711F59D-5859-4EB7-9B1D-89F7E9C104BC}" dt="2024-06-10T10:21:11.311" v="16922"/>
          <ac:spMkLst>
            <pc:docMk/>
            <pc:sldMk cId="1733046067" sldId="432"/>
            <ac:spMk id="51" creationId="{F57A8E1D-B24E-FA25-A5A1-020120E263A1}"/>
          </ac:spMkLst>
        </pc:spChg>
        <pc:spChg chg="mod">
          <ac:chgData name="Mohammad Umair" userId="150380d3-f12c-4727-8aac-b42d49546ff3" providerId="ADAL" clId="{5711F59D-5859-4EB7-9B1D-89F7E9C104BC}" dt="2024-06-10T10:21:11.311" v="16922"/>
          <ac:spMkLst>
            <pc:docMk/>
            <pc:sldMk cId="1733046067" sldId="432"/>
            <ac:spMk id="52" creationId="{CB4D3BFD-C394-FC5F-9A85-DB734D9CAA17}"/>
          </ac:spMkLst>
        </pc:spChg>
        <pc:spChg chg="mod">
          <ac:chgData name="Mohammad Umair" userId="150380d3-f12c-4727-8aac-b42d49546ff3" providerId="ADAL" clId="{5711F59D-5859-4EB7-9B1D-89F7E9C104BC}" dt="2024-06-10T10:21:11.311" v="16922"/>
          <ac:spMkLst>
            <pc:docMk/>
            <pc:sldMk cId="1733046067" sldId="432"/>
            <ac:spMk id="53" creationId="{BB839AE5-0444-822F-6A2E-076EDE9BAB19}"/>
          </ac:spMkLst>
        </pc:spChg>
        <pc:spChg chg="mod">
          <ac:chgData name="Mohammad Umair" userId="150380d3-f12c-4727-8aac-b42d49546ff3" providerId="ADAL" clId="{5711F59D-5859-4EB7-9B1D-89F7E9C104BC}" dt="2024-06-10T10:21:11.311" v="16922"/>
          <ac:spMkLst>
            <pc:docMk/>
            <pc:sldMk cId="1733046067" sldId="432"/>
            <ac:spMk id="56" creationId="{A8AAC7F0-0F52-7D05-287A-EF02DE27E242}"/>
          </ac:spMkLst>
        </pc:spChg>
        <pc:spChg chg="mod">
          <ac:chgData name="Mohammad Umair" userId="150380d3-f12c-4727-8aac-b42d49546ff3" providerId="ADAL" clId="{5711F59D-5859-4EB7-9B1D-89F7E9C104BC}" dt="2024-06-10T10:21:11.311" v="16922"/>
          <ac:spMkLst>
            <pc:docMk/>
            <pc:sldMk cId="1733046067" sldId="432"/>
            <ac:spMk id="58" creationId="{811E2616-2DB4-E6A1-6498-191E7BBB1864}"/>
          </ac:spMkLst>
        </pc:spChg>
        <pc:spChg chg="mod">
          <ac:chgData name="Mohammad Umair" userId="150380d3-f12c-4727-8aac-b42d49546ff3" providerId="ADAL" clId="{5711F59D-5859-4EB7-9B1D-89F7E9C104BC}" dt="2024-06-10T10:21:11.311" v="16922"/>
          <ac:spMkLst>
            <pc:docMk/>
            <pc:sldMk cId="1733046067" sldId="432"/>
            <ac:spMk id="59" creationId="{B8A68575-A0EF-27CD-7FDE-FFB21AB4A5C7}"/>
          </ac:spMkLst>
        </pc:spChg>
        <pc:spChg chg="mod">
          <ac:chgData name="Mohammad Umair" userId="150380d3-f12c-4727-8aac-b42d49546ff3" providerId="ADAL" clId="{5711F59D-5859-4EB7-9B1D-89F7E9C104BC}" dt="2024-06-10T10:21:11.311" v="16922"/>
          <ac:spMkLst>
            <pc:docMk/>
            <pc:sldMk cId="1733046067" sldId="432"/>
            <ac:spMk id="60" creationId="{0A9FB1DC-1619-30C7-B3C0-9D93D7723051}"/>
          </ac:spMkLst>
        </pc:spChg>
        <pc:spChg chg="mod">
          <ac:chgData name="Mohammad Umair" userId="150380d3-f12c-4727-8aac-b42d49546ff3" providerId="ADAL" clId="{5711F59D-5859-4EB7-9B1D-89F7E9C104BC}" dt="2024-06-10T10:21:11.311" v="16922"/>
          <ac:spMkLst>
            <pc:docMk/>
            <pc:sldMk cId="1733046067" sldId="432"/>
            <ac:spMk id="64" creationId="{EC4D7B65-337A-9726-C08A-7D5822E0D80C}"/>
          </ac:spMkLst>
        </pc:spChg>
        <pc:spChg chg="mod">
          <ac:chgData name="Mohammad Umair" userId="150380d3-f12c-4727-8aac-b42d49546ff3" providerId="ADAL" clId="{5711F59D-5859-4EB7-9B1D-89F7E9C104BC}" dt="2024-06-10T10:21:11.311" v="16922"/>
          <ac:spMkLst>
            <pc:docMk/>
            <pc:sldMk cId="1733046067" sldId="432"/>
            <ac:spMk id="65" creationId="{90021F49-8DAC-F798-DDA5-7E744C42B1A4}"/>
          </ac:spMkLst>
        </pc:spChg>
        <pc:spChg chg="mod">
          <ac:chgData name="Mohammad Umair" userId="150380d3-f12c-4727-8aac-b42d49546ff3" providerId="ADAL" clId="{5711F59D-5859-4EB7-9B1D-89F7E9C104BC}" dt="2024-06-10T10:21:11.311" v="16922"/>
          <ac:spMkLst>
            <pc:docMk/>
            <pc:sldMk cId="1733046067" sldId="432"/>
            <ac:spMk id="66" creationId="{9CAED7BB-2D42-108D-48EA-10ED1DD8A2C9}"/>
          </ac:spMkLst>
        </pc:spChg>
        <pc:grpChg chg="del">
          <ac:chgData name="Mohammad Umair" userId="150380d3-f12c-4727-8aac-b42d49546ff3" providerId="ADAL" clId="{5711F59D-5859-4EB7-9B1D-89F7E9C104BC}" dt="2024-06-10T10:21:11.139" v="16921" actId="478"/>
          <ac:grpSpMkLst>
            <pc:docMk/>
            <pc:sldMk cId="1733046067" sldId="432"/>
            <ac:grpSpMk id="5" creationId="{E2B17CB4-26AB-42E5-98BA-842656A3303F}"/>
          </ac:grpSpMkLst>
        </pc:grpChg>
        <pc:grpChg chg="add mod">
          <ac:chgData name="Mohammad Umair" userId="150380d3-f12c-4727-8aac-b42d49546ff3" providerId="ADAL" clId="{5711F59D-5859-4EB7-9B1D-89F7E9C104BC}" dt="2024-06-10T10:21:11.311" v="16922"/>
          <ac:grpSpMkLst>
            <pc:docMk/>
            <pc:sldMk cId="1733046067" sldId="432"/>
            <ac:grpSpMk id="39" creationId="{22C7650B-5ED1-CBF9-5623-D2CBA60E6D7D}"/>
          </ac:grpSpMkLst>
        </pc:grpChg>
        <pc:grpChg chg="mod">
          <ac:chgData name="Mohammad Umair" userId="150380d3-f12c-4727-8aac-b42d49546ff3" providerId="ADAL" clId="{5711F59D-5859-4EB7-9B1D-89F7E9C104BC}" dt="2024-06-10T10:21:11.311" v="16922"/>
          <ac:grpSpMkLst>
            <pc:docMk/>
            <pc:sldMk cId="1733046067" sldId="432"/>
            <ac:grpSpMk id="40" creationId="{0F7B5DE5-3719-B0C5-42F5-85CB3144B23B}"/>
          </ac:grpSpMkLst>
        </pc:grpChg>
        <pc:grpChg chg="mod">
          <ac:chgData name="Mohammad Umair" userId="150380d3-f12c-4727-8aac-b42d49546ff3" providerId="ADAL" clId="{5711F59D-5859-4EB7-9B1D-89F7E9C104BC}" dt="2024-06-10T10:21:11.311" v="16922"/>
          <ac:grpSpMkLst>
            <pc:docMk/>
            <pc:sldMk cId="1733046067" sldId="432"/>
            <ac:grpSpMk id="42" creationId="{4E6287E9-FE91-5370-C6B8-1378ACA3C6A6}"/>
          </ac:grpSpMkLst>
        </pc:grpChg>
        <pc:grpChg chg="mod">
          <ac:chgData name="Mohammad Umair" userId="150380d3-f12c-4727-8aac-b42d49546ff3" providerId="ADAL" clId="{5711F59D-5859-4EB7-9B1D-89F7E9C104BC}" dt="2024-06-10T10:21:11.311" v="16922"/>
          <ac:grpSpMkLst>
            <pc:docMk/>
            <pc:sldMk cId="1733046067" sldId="432"/>
            <ac:grpSpMk id="43" creationId="{A46F95AD-DA59-947B-2078-083C5E4708F6}"/>
          </ac:grpSpMkLst>
        </pc:grpChg>
        <pc:cxnChg chg="mod">
          <ac:chgData name="Mohammad Umair" userId="150380d3-f12c-4727-8aac-b42d49546ff3" providerId="ADAL" clId="{5711F59D-5859-4EB7-9B1D-89F7E9C104BC}" dt="2024-06-10T10:21:11.139" v="16921" actId="478"/>
          <ac:cxnSpMkLst>
            <pc:docMk/>
            <pc:sldMk cId="1733046067" sldId="432"/>
            <ac:cxnSpMk id="7" creationId="{6113393F-C842-F016-A90A-94A2893D8803}"/>
          </ac:cxnSpMkLst>
        </pc:cxnChg>
        <pc:cxnChg chg="mod">
          <ac:chgData name="Mohammad Umair" userId="150380d3-f12c-4727-8aac-b42d49546ff3" providerId="ADAL" clId="{5711F59D-5859-4EB7-9B1D-89F7E9C104BC}" dt="2024-06-10T10:21:11.139" v="16921" actId="478"/>
          <ac:cxnSpMkLst>
            <pc:docMk/>
            <pc:sldMk cId="1733046067" sldId="432"/>
            <ac:cxnSpMk id="24" creationId="{8822222C-779E-407D-284A-641956021E5E}"/>
          </ac:cxnSpMkLst>
        </pc:cxnChg>
        <pc:cxnChg chg="mod">
          <ac:chgData name="Mohammad Umair" userId="150380d3-f12c-4727-8aac-b42d49546ff3" providerId="ADAL" clId="{5711F59D-5859-4EB7-9B1D-89F7E9C104BC}" dt="2024-06-10T10:21:11.139" v="16921" actId="478"/>
          <ac:cxnSpMkLst>
            <pc:docMk/>
            <pc:sldMk cId="1733046067" sldId="432"/>
            <ac:cxnSpMk id="30" creationId="{F4BDEA3B-6939-FD1F-6A0F-5A5CE74395EA}"/>
          </ac:cxnSpMkLst>
        </pc:cxnChg>
        <pc:cxnChg chg="mod">
          <ac:chgData name="Mohammad Umair" userId="150380d3-f12c-4727-8aac-b42d49546ff3" providerId="ADAL" clId="{5711F59D-5859-4EB7-9B1D-89F7E9C104BC}" dt="2024-06-10T10:21:11.139" v="16921" actId="478"/>
          <ac:cxnSpMkLst>
            <pc:docMk/>
            <pc:sldMk cId="1733046067" sldId="432"/>
            <ac:cxnSpMk id="31" creationId="{E3CA6924-2F61-9824-1E7A-6DFE3F3E175A}"/>
          </ac:cxnSpMkLst>
        </pc:cxnChg>
        <pc:cxnChg chg="mod">
          <ac:chgData name="Mohammad Umair" userId="150380d3-f12c-4727-8aac-b42d49546ff3" providerId="ADAL" clId="{5711F59D-5859-4EB7-9B1D-89F7E9C104BC}" dt="2024-06-10T10:21:11.311" v="16922"/>
          <ac:cxnSpMkLst>
            <pc:docMk/>
            <pc:sldMk cId="1733046067" sldId="432"/>
            <ac:cxnSpMk id="41" creationId="{90EAC23E-3605-DB77-78EC-DEA0797D1CDE}"/>
          </ac:cxnSpMkLst>
        </pc:cxnChg>
        <pc:cxnChg chg="mod">
          <ac:chgData name="Mohammad Umair" userId="150380d3-f12c-4727-8aac-b42d49546ff3" providerId="ADAL" clId="{5711F59D-5859-4EB7-9B1D-89F7E9C104BC}" dt="2024-06-10T10:21:11.311" v="16922"/>
          <ac:cxnSpMkLst>
            <pc:docMk/>
            <pc:sldMk cId="1733046067" sldId="432"/>
            <ac:cxnSpMk id="54" creationId="{ECF25EBF-2649-6D7B-05AA-0285394A68E8}"/>
          </ac:cxnSpMkLst>
        </pc:cxnChg>
        <pc:cxnChg chg="mod">
          <ac:chgData name="Mohammad Umair" userId="150380d3-f12c-4727-8aac-b42d49546ff3" providerId="ADAL" clId="{5711F59D-5859-4EB7-9B1D-89F7E9C104BC}" dt="2024-06-10T10:21:11.311" v="16922"/>
          <ac:cxnSpMkLst>
            <pc:docMk/>
            <pc:sldMk cId="1733046067" sldId="432"/>
            <ac:cxnSpMk id="55" creationId="{6B010A70-6DD1-F797-3084-D77D4164435D}"/>
          </ac:cxnSpMkLst>
        </pc:cxnChg>
        <pc:cxnChg chg="mod">
          <ac:chgData name="Mohammad Umair" userId="150380d3-f12c-4727-8aac-b42d49546ff3" providerId="ADAL" clId="{5711F59D-5859-4EB7-9B1D-89F7E9C104BC}" dt="2024-06-10T10:21:11.311" v="16922"/>
          <ac:cxnSpMkLst>
            <pc:docMk/>
            <pc:sldMk cId="1733046067" sldId="432"/>
            <ac:cxnSpMk id="57" creationId="{AF4993F1-427D-1F3F-C8E4-B3618ABC17E1}"/>
          </ac:cxnSpMkLst>
        </pc:cxnChg>
        <pc:cxnChg chg="mod">
          <ac:chgData name="Mohammad Umair" userId="150380d3-f12c-4727-8aac-b42d49546ff3" providerId="ADAL" clId="{5711F59D-5859-4EB7-9B1D-89F7E9C104BC}" dt="2024-06-10T10:21:11.311" v="16922"/>
          <ac:cxnSpMkLst>
            <pc:docMk/>
            <pc:sldMk cId="1733046067" sldId="432"/>
            <ac:cxnSpMk id="61" creationId="{37B5824D-06EB-E048-B0CC-A09DB614F804}"/>
          </ac:cxnSpMkLst>
        </pc:cxnChg>
        <pc:cxnChg chg="mod">
          <ac:chgData name="Mohammad Umair" userId="150380d3-f12c-4727-8aac-b42d49546ff3" providerId="ADAL" clId="{5711F59D-5859-4EB7-9B1D-89F7E9C104BC}" dt="2024-06-10T10:21:11.311" v="16922"/>
          <ac:cxnSpMkLst>
            <pc:docMk/>
            <pc:sldMk cId="1733046067" sldId="432"/>
            <ac:cxnSpMk id="62" creationId="{E39A3827-FA93-52F4-2FBA-FDF2E7A5CF0E}"/>
          </ac:cxnSpMkLst>
        </pc:cxnChg>
        <pc:cxnChg chg="mod">
          <ac:chgData name="Mohammad Umair" userId="150380d3-f12c-4727-8aac-b42d49546ff3" providerId="ADAL" clId="{5711F59D-5859-4EB7-9B1D-89F7E9C104BC}" dt="2024-06-10T10:21:11.311" v="16922"/>
          <ac:cxnSpMkLst>
            <pc:docMk/>
            <pc:sldMk cId="1733046067" sldId="432"/>
            <ac:cxnSpMk id="63" creationId="{4910B703-F1F2-01A6-8150-07CA62BC6EB0}"/>
          </ac:cxnSpMkLst>
        </pc:cxnChg>
      </pc:sldChg>
      <pc:sldChg chg="addSp delSp modSp add mod">
        <pc:chgData name="Mohammad Umair" userId="150380d3-f12c-4727-8aac-b42d49546ff3" providerId="ADAL" clId="{5711F59D-5859-4EB7-9B1D-89F7E9C104BC}" dt="2024-06-10T12:21:58.334" v="17379" actId="20577"/>
        <pc:sldMkLst>
          <pc:docMk/>
          <pc:sldMk cId="3488355512" sldId="433"/>
        </pc:sldMkLst>
        <pc:spChg chg="add mod">
          <ac:chgData name="Mohammad Umair" userId="150380d3-f12c-4727-8aac-b42d49546ff3" providerId="ADAL" clId="{5711F59D-5859-4EB7-9B1D-89F7E9C104BC}" dt="2024-06-09T17:17:18.833" v="16507"/>
          <ac:spMkLst>
            <pc:docMk/>
            <pc:sldMk cId="3488355512" sldId="433"/>
            <ac:spMk id="2" creationId="{D5E80477-D385-D195-DE4F-CF7592C1F65B}"/>
          </ac:spMkLst>
        </pc:spChg>
        <pc:spChg chg="mod">
          <ac:chgData name="Mohammad Umair" userId="150380d3-f12c-4727-8aac-b42d49546ff3" providerId="ADAL" clId="{5711F59D-5859-4EB7-9B1D-89F7E9C104BC}" dt="2024-06-10T10:10:52.662" v="16735" actId="20577"/>
          <ac:spMkLst>
            <pc:docMk/>
            <pc:sldMk cId="3488355512" sldId="433"/>
            <ac:spMk id="4" creationId="{370222A5-0390-7FA8-A0C0-1AFAA68AD3D0}"/>
          </ac:spMkLst>
        </pc:spChg>
        <pc:spChg chg="del">
          <ac:chgData name="Mohammad Umair" userId="150380d3-f12c-4727-8aac-b42d49546ff3" providerId="ADAL" clId="{5711F59D-5859-4EB7-9B1D-89F7E9C104BC}" dt="2024-06-09T17:10:02.186" v="16490" actId="478"/>
          <ac:spMkLst>
            <pc:docMk/>
            <pc:sldMk cId="3488355512" sldId="433"/>
            <ac:spMk id="10" creationId="{8237943B-575E-72F8-8256-2573C32430CD}"/>
          </ac:spMkLst>
        </pc:spChg>
        <pc:spChg chg="del">
          <ac:chgData name="Mohammad Umair" userId="150380d3-f12c-4727-8aac-b42d49546ff3" providerId="ADAL" clId="{5711F59D-5859-4EB7-9B1D-89F7E9C104BC}" dt="2024-06-09T17:17:18.582" v="16506" actId="478"/>
          <ac:spMkLst>
            <pc:docMk/>
            <pc:sldMk cId="3488355512" sldId="433"/>
            <ac:spMk id="11" creationId="{918D486C-AF38-36F9-E509-EB653B199F21}"/>
          </ac:spMkLst>
        </pc:spChg>
        <pc:spChg chg="mod">
          <ac:chgData name="Mohammad Umair" userId="150380d3-f12c-4727-8aac-b42d49546ff3" providerId="ADAL" clId="{5711F59D-5859-4EB7-9B1D-89F7E9C104BC}" dt="2024-06-10T10:21:20.571" v="16926"/>
          <ac:spMkLst>
            <pc:docMk/>
            <pc:sldMk cId="3488355512" sldId="433"/>
            <ac:spMk id="16" creationId="{B9A6F67A-B8F3-0272-0406-86018B25FC06}"/>
          </ac:spMkLst>
        </pc:spChg>
        <pc:spChg chg="mod">
          <ac:chgData name="Mohammad Umair" userId="150380d3-f12c-4727-8aac-b42d49546ff3" providerId="ADAL" clId="{5711F59D-5859-4EB7-9B1D-89F7E9C104BC}" dt="2024-06-10T10:21:20.571" v="16926"/>
          <ac:spMkLst>
            <pc:docMk/>
            <pc:sldMk cId="3488355512" sldId="433"/>
            <ac:spMk id="18" creationId="{8D1B0D29-89F2-63DF-726C-0797E5C074BA}"/>
          </ac:spMkLst>
        </pc:spChg>
        <pc:spChg chg="mod">
          <ac:chgData name="Mohammad Umair" userId="150380d3-f12c-4727-8aac-b42d49546ff3" providerId="ADAL" clId="{5711F59D-5859-4EB7-9B1D-89F7E9C104BC}" dt="2024-06-10T10:21:20.571" v="16926"/>
          <ac:spMkLst>
            <pc:docMk/>
            <pc:sldMk cId="3488355512" sldId="433"/>
            <ac:spMk id="21" creationId="{6056A195-35BB-D6B6-6622-3B4C5D35DA54}"/>
          </ac:spMkLst>
        </pc:spChg>
        <pc:spChg chg="mod">
          <ac:chgData name="Mohammad Umair" userId="150380d3-f12c-4727-8aac-b42d49546ff3" providerId="ADAL" clId="{5711F59D-5859-4EB7-9B1D-89F7E9C104BC}" dt="2024-06-10T10:21:20.571" v="16926"/>
          <ac:spMkLst>
            <pc:docMk/>
            <pc:sldMk cId="3488355512" sldId="433"/>
            <ac:spMk id="22" creationId="{D6DF97B9-9C3C-956B-12AF-D36E1C1EAFFA}"/>
          </ac:spMkLst>
        </pc:spChg>
        <pc:spChg chg="mod">
          <ac:chgData name="Mohammad Umair" userId="150380d3-f12c-4727-8aac-b42d49546ff3" providerId="ADAL" clId="{5711F59D-5859-4EB7-9B1D-89F7E9C104BC}" dt="2024-06-10T10:21:20.571" v="16926"/>
          <ac:spMkLst>
            <pc:docMk/>
            <pc:sldMk cId="3488355512" sldId="433"/>
            <ac:spMk id="23" creationId="{3FD203E8-F6E6-E159-B07C-AFAC76400375}"/>
          </ac:spMkLst>
        </pc:spChg>
        <pc:spChg chg="mod">
          <ac:chgData name="Mohammad Umair" userId="150380d3-f12c-4727-8aac-b42d49546ff3" providerId="ADAL" clId="{5711F59D-5859-4EB7-9B1D-89F7E9C104BC}" dt="2024-06-10T10:21:20.571" v="16926"/>
          <ac:spMkLst>
            <pc:docMk/>
            <pc:sldMk cId="3488355512" sldId="433"/>
            <ac:spMk id="24" creationId="{C9146BEC-D97D-D9A2-A9FD-E3D342114845}"/>
          </ac:spMkLst>
        </pc:spChg>
        <pc:spChg chg="mod">
          <ac:chgData name="Mohammad Umair" userId="150380d3-f12c-4727-8aac-b42d49546ff3" providerId="ADAL" clId="{5711F59D-5859-4EB7-9B1D-89F7E9C104BC}" dt="2024-06-10T10:21:20.571" v="16926"/>
          <ac:spMkLst>
            <pc:docMk/>
            <pc:sldMk cId="3488355512" sldId="433"/>
            <ac:spMk id="25" creationId="{1077C576-93F3-7D0F-C6B3-A1A1AB3C2F97}"/>
          </ac:spMkLst>
        </pc:spChg>
        <pc:spChg chg="mod">
          <ac:chgData name="Mohammad Umair" userId="150380d3-f12c-4727-8aac-b42d49546ff3" providerId="ADAL" clId="{5711F59D-5859-4EB7-9B1D-89F7E9C104BC}" dt="2024-06-10T10:21:20.571" v="16926"/>
          <ac:spMkLst>
            <pc:docMk/>
            <pc:sldMk cId="3488355512" sldId="433"/>
            <ac:spMk id="27" creationId="{F7D38EE3-943C-BB06-C9C6-0C1086099D92}"/>
          </ac:spMkLst>
        </pc:spChg>
        <pc:spChg chg="mod">
          <ac:chgData name="Mohammad Umair" userId="150380d3-f12c-4727-8aac-b42d49546ff3" providerId="ADAL" clId="{5711F59D-5859-4EB7-9B1D-89F7E9C104BC}" dt="2024-06-10T10:21:20.571" v="16926"/>
          <ac:spMkLst>
            <pc:docMk/>
            <pc:sldMk cId="3488355512" sldId="433"/>
            <ac:spMk id="28" creationId="{EEDE5BC7-9007-CC55-8789-53094D0BC795}"/>
          </ac:spMkLst>
        </pc:spChg>
        <pc:spChg chg="mod">
          <ac:chgData name="Mohammad Umair" userId="150380d3-f12c-4727-8aac-b42d49546ff3" providerId="ADAL" clId="{5711F59D-5859-4EB7-9B1D-89F7E9C104BC}" dt="2024-06-10T10:21:20.571" v="16926"/>
          <ac:spMkLst>
            <pc:docMk/>
            <pc:sldMk cId="3488355512" sldId="433"/>
            <ac:spMk id="29" creationId="{52B0C805-6B57-2178-39E2-112B504CF74F}"/>
          </ac:spMkLst>
        </pc:spChg>
        <pc:spChg chg="mod">
          <ac:chgData name="Mohammad Umair" userId="150380d3-f12c-4727-8aac-b42d49546ff3" providerId="ADAL" clId="{5711F59D-5859-4EB7-9B1D-89F7E9C104BC}" dt="2024-06-10T10:21:20.571" v="16926"/>
          <ac:spMkLst>
            <pc:docMk/>
            <pc:sldMk cId="3488355512" sldId="433"/>
            <ac:spMk id="42" creationId="{CBD7D7E9-EF10-E6EC-E868-F5F8A057BF69}"/>
          </ac:spMkLst>
        </pc:spChg>
        <pc:spChg chg="mod">
          <ac:chgData name="Mohammad Umair" userId="150380d3-f12c-4727-8aac-b42d49546ff3" providerId="ADAL" clId="{5711F59D-5859-4EB7-9B1D-89F7E9C104BC}" dt="2024-06-10T10:21:20.571" v="16926"/>
          <ac:spMkLst>
            <pc:docMk/>
            <pc:sldMk cId="3488355512" sldId="433"/>
            <ac:spMk id="54" creationId="{9DEFAA91-C8FF-3960-0DA8-196648E0B16C}"/>
          </ac:spMkLst>
        </pc:spChg>
        <pc:spChg chg="mod">
          <ac:chgData name="Mohammad Umair" userId="150380d3-f12c-4727-8aac-b42d49546ff3" providerId="ADAL" clId="{5711F59D-5859-4EB7-9B1D-89F7E9C104BC}" dt="2024-06-10T10:21:20.571" v="16926"/>
          <ac:spMkLst>
            <pc:docMk/>
            <pc:sldMk cId="3488355512" sldId="433"/>
            <ac:spMk id="57" creationId="{3279B882-54CB-E5A6-4784-203099BCB245}"/>
          </ac:spMkLst>
        </pc:spChg>
        <pc:spChg chg="mod">
          <ac:chgData name="Mohammad Umair" userId="150380d3-f12c-4727-8aac-b42d49546ff3" providerId="ADAL" clId="{5711F59D-5859-4EB7-9B1D-89F7E9C104BC}" dt="2024-06-10T12:21:58.334" v="17379" actId="20577"/>
          <ac:spMkLst>
            <pc:docMk/>
            <pc:sldMk cId="3488355512" sldId="433"/>
            <ac:spMk id="61" creationId="{25CE43D1-C272-ED05-3F2A-36C221AF6484}"/>
          </ac:spMkLst>
        </pc:spChg>
        <pc:spChg chg="mod">
          <ac:chgData name="Mohammad Umair" userId="150380d3-f12c-4727-8aac-b42d49546ff3" providerId="ADAL" clId="{5711F59D-5859-4EB7-9B1D-89F7E9C104BC}" dt="2024-06-10T10:21:20.571" v="16926"/>
          <ac:spMkLst>
            <pc:docMk/>
            <pc:sldMk cId="3488355512" sldId="433"/>
            <ac:spMk id="62" creationId="{CCBC4D1E-13F8-8310-3792-5BF5BD1707FE}"/>
          </ac:spMkLst>
        </pc:spChg>
        <pc:spChg chg="mod">
          <ac:chgData name="Mohammad Umair" userId="150380d3-f12c-4727-8aac-b42d49546ff3" providerId="ADAL" clId="{5711F59D-5859-4EB7-9B1D-89F7E9C104BC}" dt="2024-06-10T10:21:20.571" v="16926"/>
          <ac:spMkLst>
            <pc:docMk/>
            <pc:sldMk cId="3488355512" sldId="433"/>
            <ac:spMk id="66" creationId="{218BBD76-4817-487F-1FA8-174363381E03}"/>
          </ac:spMkLst>
        </pc:spChg>
        <pc:spChg chg="mod">
          <ac:chgData name="Mohammad Umair" userId="150380d3-f12c-4727-8aac-b42d49546ff3" providerId="ADAL" clId="{5711F59D-5859-4EB7-9B1D-89F7E9C104BC}" dt="2024-06-10T10:21:20.571" v="16926"/>
          <ac:spMkLst>
            <pc:docMk/>
            <pc:sldMk cId="3488355512" sldId="433"/>
            <ac:spMk id="67" creationId="{535369CB-86F8-7B52-0E8E-9F63303F3C38}"/>
          </ac:spMkLst>
        </pc:spChg>
        <pc:spChg chg="mod">
          <ac:chgData name="Mohammad Umair" userId="150380d3-f12c-4727-8aac-b42d49546ff3" providerId="ADAL" clId="{5711F59D-5859-4EB7-9B1D-89F7E9C104BC}" dt="2024-06-10T10:21:20.571" v="16926"/>
          <ac:spMkLst>
            <pc:docMk/>
            <pc:sldMk cId="3488355512" sldId="433"/>
            <ac:spMk id="68" creationId="{A1E93E51-FF8E-0277-D309-360B64473078}"/>
          </ac:spMkLst>
        </pc:spChg>
        <pc:grpChg chg="add mod">
          <ac:chgData name="Mohammad Umair" userId="150380d3-f12c-4727-8aac-b42d49546ff3" providerId="ADAL" clId="{5711F59D-5859-4EB7-9B1D-89F7E9C104BC}" dt="2024-06-10T10:21:20.571" v="16926"/>
          <ac:grpSpMkLst>
            <pc:docMk/>
            <pc:sldMk cId="3488355512" sldId="433"/>
            <ac:grpSpMk id="3" creationId="{4829C88F-6FC6-D336-0F49-34462413ABD7}"/>
          </ac:grpSpMkLst>
        </pc:grpChg>
        <pc:grpChg chg="mod">
          <ac:chgData name="Mohammad Umair" userId="150380d3-f12c-4727-8aac-b42d49546ff3" providerId="ADAL" clId="{5711F59D-5859-4EB7-9B1D-89F7E9C104BC}" dt="2024-06-10T10:21:20.571" v="16926"/>
          <ac:grpSpMkLst>
            <pc:docMk/>
            <pc:sldMk cId="3488355512" sldId="433"/>
            <ac:grpSpMk id="5" creationId="{0D3613CB-4FD4-5522-807A-F359DC502C2E}"/>
          </ac:grpSpMkLst>
        </pc:grpChg>
        <pc:grpChg chg="mod">
          <ac:chgData name="Mohammad Umair" userId="150380d3-f12c-4727-8aac-b42d49546ff3" providerId="ADAL" clId="{5711F59D-5859-4EB7-9B1D-89F7E9C104BC}" dt="2024-06-10T10:21:20.571" v="16926"/>
          <ac:grpSpMkLst>
            <pc:docMk/>
            <pc:sldMk cId="3488355512" sldId="433"/>
            <ac:grpSpMk id="13" creationId="{CF298B1E-218F-7542-5108-DD8FFC926686}"/>
          </ac:grpSpMkLst>
        </pc:grpChg>
        <pc:grpChg chg="mod">
          <ac:chgData name="Mohammad Umair" userId="150380d3-f12c-4727-8aac-b42d49546ff3" providerId="ADAL" clId="{5711F59D-5859-4EB7-9B1D-89F7E9C104BC}" dt="2024-06-10T10:21:20.571" v="16926"/>
          <ac:grpSpMkLst>
            <pc:docMk/>
            <pc:sldMk cId="3488355512" sldId="433"/>
            <ac:grpSpMk id="14" creationId="{4EF1854C-0DD7-E903-CB1F-A6E4A6CF5B8E}"/>
          </ac:grpSpMkLst>
        </pc:grpChg>
        <pc:grpChg chg="del">
          <ac:chgData name="Mohammad Umair" userId="150380d3-f12c-4727-8aac-b42d49546ff3" providerId="ADAL" clId="{5711F59D-5859-4EB7-9B1D-89F7E9C104BC}" dt="2024-06-10T10:21:20.399" v="16925" actId="478"/>
          <ac:grpSpMkLst>
            <pc:docMk/>
            <pc:sldMk cId="3488355512" sldId="433"/>
            <ac:grpSpMk id="60" creationId="{C58B1BB0-D265-1091-BEC5-0FD6911017FD}"/>
          </ac:grpSpMkLst>
        </pc:grpChg>
        <pc:cxnChg chg="mod">
          <ac:chgData name="Mohammad Umair" userId="150380d3-f12c-4727-8aac-b42d49546ff3" providerId="ADAL" clId="{5711F59D-5859-4EB7-9B1D-89F7E9C104BC}" dt="2024-06-10T10:21:20.571" v="16926"/>
          <ac:cxnSpMkLst>
            <pc:docMk/>
            <pc:sldMk cId="3488355512" sldId="433"/>
            <ac:cxnSpMk id="12" creationId="{48CDBBC9-7341-0107-74C8-D6C190E38DD1}"/>
          </ac:cxnSpMkLst>
        </pc:cxnChg>
        <pc:cxnChg chg="mod">
          <ac:chgData name="Mohammad Umair" userId="150380d3-f12c-4727-8aac-b42d49546ff3" providerId="ADAL" clId="{5711F59D-5859-4EB7-9B1D-89F7E9C104BC}" dt="2024-06-10T10:21:20.399" v="16925" actId="478"/>
          <ac:cxnSpMkLst>
            <pc:docMk/>
            <pc:sldMk cId="3488355512" sldId="433"/>
            <ac:cxnSpMk id="36" creationId="{4783FC44-FDBA-37D5-5C7D-CFA9289CE8CB}"/>
          </ac:cxnSpMkLst>
        </pc:cxnChg>
        <pc:cxnChg chg="mod">
          <ac:chgData name="Mohammad Umair" userId="150380d3-f12c-4727-8aac-b42d49546ff3" providerId="ADAL" clId="{5711F59D-5859-4EB7-9B1D-89F7E9C104BC}" dt="2024-06-10T10:21:20.399" v="16925" actId="478"/>
          <ac:cxnSpMkLst>
            <pc:docMk/>
            <pc:sldMk cId="3488355512" sldId="433"/>
            <ac:cxnSpMk id="38" creationId="{735A97FF-0F5B-D577-8888-385371261A97}"/>
          </ac:cxnSpMkLst>
        </pc:cxnChg>
        <pc:cxnChg chg="mod">
          <ac:chgData name="Mohammad Umair" userId="150380d3-f12c-4727-8aac-b42d49546ff3" providerId="ADAL" clId="{5711F59D-5859-4EB7-9B1D-89F7E9C104BC}" dt="2024-06-10T10:21:20.571" v="16926"/>
          <ac:cxnSpMkLst>
            <pc:docMk/>
            <pc:sldMk cId="3488355512" sldId="433"/>
            <ac:cxnSpMk id="39" creationId="{8AEF12D5-5391-6087-E1D6-6799418C11F1}"/>
          </ac:cxnSpMkLst>
        </pc:cxnChg>
        <pc:cxnChg chg="mod">
          <ac:chgData name="Mohammad Umair" userId="150380d3-f12c-4727-8aac-b42d49546ff3" providerId="ADAL" clId="{5711F59D-5859-4EB7-9B1D-89F7E9C104BC}" dt="2024-06-10T10:21:20.571" v="16926"/>
          <ac:cxnSpMkLst>
            <pc:docMk/>
            <pc:sldMk cId="3488355512" sldId="433"/>
            <ac:cxnSpMk id="40" creationId="{DB0C2B8D-53F2-458A-7FE0-1B7B409C0C20}"/>
          </ac:cxnSpMkLst>
        </pc:cxnChg>
        <pc:cxnChg chg="mod">
          <ac:chgData name="Mohammad Umair" userId="150380d3-f12c-4727-8aac-b42d49546ff3" providerId="ADAL" clId="{5711F59D-5859-4EB7-9B1D-89F7E9C104BC}" dt="2024-06-10T10:21:20.399" v="16925" actId="478"/>
          <ac:cxnSpMkLst>
            <pc:docMk/>
            <pc:sldMk cId="3488355512" sldId="433"/>
            <ac:cxnSpMk id="41" creationId="{ACDE41BF-7C91-29C7-D2BC-25FD929420EF}"/>
          </ac:cxnSpMkLst>
        </pc:cxnChg>
        <pc:cxnChg chg="mod">
          <ac:chgData name="Mohammad Umair" userId="150380d3-f12c-4727-8aac-b42d49546ff3" providerId="ADAL" clId="{5711F59D-5859-4EB7-9B1D-89F7E9C104BC}" dt="2024-06-10T10:21:20.571" v="16926"/>
          <ac:cxnSpMkLst>
            <pc:docMk/>
            <pc:sldMk cId="3488355512" sldId="433"/>
            <ac:cxnSpMk id="48" creationId="{6D26DED6-0501-D5B6-C78F-F7FC4F93B0AF}"/>
          </ac:cxnSpMkLst>
        </pc:cxnChg>
        <pc:cxnChg chg="mod">
          <ac:chgData name="Mohammad Umair" userId="150380d3-f12c-4727-8aac-b42d49546ff3" providerId="ADAL" clId="{5711F59D-5859-4EB7-9B1D-89F7E9C104BC}" dt="2024-06-10T10:21:20.399" v="16925" actId="478"/>
          <ac:cxnSpMkLst>
            <pc:docMk/>
            <pc:sldMk cId="3488355512" sldId="433"/>
            <ac:cxnSpMk id="56" creationId="{F1FE46B1-F5F4-69FC-1D9F-D55FB0D2090F}"/>
          </ac:cxnSpMkLst>
        </pc:cxnChg>
        <pc:cxnChg chg="mod">
          <ac:chgData name="Mohammad Umair" userId="150380d3-f12c-4727-8aac-b42d49546ff3" providerId="ADAL" clId="{5711F59D-5859-4EB7-9B1D-89F7E9C104BC}" dt="2024-06-10T10:21:20.571" v="16926"/>
          <ac:cxnSpMkLst>
            <pc:docMk/>
            <pc:sldMk cId="3488355512" sldId="433"/>
            <ac:cxnSpMk id="63" creationId="{F5224C36-3575-C28F-54E0-E894753AB7FF}"/>
          </ac:cxnSpMkLst>
        </pc:cxnChg>
        <pc:cxnChg chg="mod">
          <ac:chgData name="Mohammad Umair" userId="150380d3-f12c-4727-8aac-b42d49546ff3" providerId="ADAL" clId="{5711F59D-5859-4EB7-9B1D-89F7E9C104BC}" dt="2024-06-10T10:21:20.571" v="16926"/>
          <ac:cxnSpMkLst>
            <pc:docMk/>
            <pc:sldMk cId="3488355512" sldId="433"/>
            <ac:cxnSpMk id="64" creationId="{BCE0C831-C41C-2D75-97D3-3D96DA14FA27}"/>
          </ac:cxnSpMkLst>
        </pc:cxnChg>
        <pc:cxnChg chg="mod">
          <ac:chgData name="Mohammad Umair" userId="150380d3-f12c-4727-8aac-b42d49546ff3" providerId="ADAL" clId="{5711F59D-5859-4EB7-9B1D-89F7E9C104BC}" dt="2024-06-10T10:21:20.571" v="16926"/>
          <ac:cxnSpMkLst>
            <pc:docMk/>
            <pc:sldMk cId="3488355512" sldId="433"/>
            <ac:cxnSpMk id="65" creationId="{41D78E9B-B5F1-820E-B9FB-FA76D8A4AC6F}"/>
          </ac:cxnSpMkLst>
        </pc:cxnChg>
      </pc:sldChg>
      <pc:sldChg chg="addSp delSp modSp add mod">
        <pc:chgData name="Mohammad Umair" userId="150380d3-f12c-4727-8aac-b42d49546ff3" providerId="ADAL" clId="{5711F59D-5859-4EB7-9B1D-89F7E9C104BC}" dt="2024-06-10T12:22:04.332" v="17383" actId="20577"/>
        <pc:sldMkLst>
          <pc:docMk/>
          <pc:sldMk cId="903305523" sldId="434"/>
        </pc:sldMkLst>
        <pc:spChg chg="add mod">
          <ac:chgData name="Mohammad Umair" userId="150380d3-f12c-4727-8aac-b42d49546ff3" providerId="ADAL" clId="{5711F59D-5859-4EB7-9B1D-89F7E9C104BC}" dt="2024-06-09T17:17:23.280" v="16509"/>
          <ac:spMkLst>
            <pc:docMk/>
            <pc:sldMk cId="903305523" sldId="434"/>
            <ac:spMk id="2" creationId="{D1B803BD-A153-891D-963D-EB797FFA34F4}"/>
          </ac:spMkLst>
        </pc:spChg>
        <pc:spChg chg="mod">
          <ac:chgData name="Mohammad Umair" userId="150380d3-f12c-4727-8aac-b42d49546ff3" providerId="ADAL" clId="{5711F59D-5859-4EB7-9B1D-89F7E9C104BC}" dt="2024-06-10T10:10:56.584" v="16737" actId="20577"/>
          <ac:spMkLst>
            <pc:docMk/>
            <pc:sldMk cId="903305523" sldId="434"/>
            <ac:spMk id="4" creationId="{370222A5-0390-7FA8-A0C0-1AFAA68AD3D0}"/>
          </ac:spMkLst>
        </pc:spChg>
        <pc:spChg chg="del">
          <ac:chgData name="Mohammad Umair" userId="150380d3-f12c-4727-8aac-b42d49546ff3" providerId="ADAL" clId="{5711F59D-5859-4EB7-9B1D-89F7E9C104BC}" dt="2024-06-09T17:17:23.060" v="16508" actId="478"/>
          <ac:spMkLst>
            <pc:docMk/>
            <pc:sldMk cId="903305523" sldId="434"/>
            <ac:spMk id="11" creationId="{918D486C-AF38-36F9-E509-EB653B199F21}"/>
          </ac:spMkLst>
        </pc:spChg>
        <pc:spChg chg="mod">
          <ac:chgData name="Mohammad Umair" userId="150380d3-f12c-4727-8aac-b42d49546ff3" providerId="ADAL" clId="{5711F59D-5859-4EB7-9B1D-89F7E9C104BC}" dt="2024-06-10T10:21:25.150" v="16928"/>
          <ac:spMkLst>
            <pc:docMk/>
            <pc:sldMk cId="903305523" sldId="434"/>
            <ac:spMk id="16" creationId="{8F76A57A-CFC4-C607-A6E7-7268986F4B85}"/>
          </ac:spMkLst>
        </pc:spChg>
        <pc:spChg chg="mod">
          <ac:chgData name="Mohammad Umair" userId="150380d3-f12c-4727-8aac-b42d49546ff3" providerId="ADAL" clId="{5711F59D-5859-4EB7-9B1D-89F7E9C104BC}" dt="2024-06-10T10:21:25.150" v="16928"/>
          <ac:spMkLst>
            <pc:docMk/>
            <pc:sldMk cId="903305523" sldId="434"/>
            <ac:spMk id="18" creationId="{594A09C2-BFC5-C5CC-4859-587CD10A4720}"/>
          </ac:spMkLst>
        </pc:spChg>
        <pc:spChg chg="mod">
          <ac:chgData name="Mohammad Umair" userId="150380d3-f12c-4727-8aac-b42d49546ff3" providerId="ADAL" clId="{5711F59D-5859-4EB7-9B1D-89F7E9C104BC}" dt="2024-06-10T10:21:25.150" v="16928"/>
          <ac:spMkLst>
            <pc:docMk/>
            <pc:sldMk cId="903305523" sldId="434"/>
            <ac:spMk id="21" creationId="{E4453D8A-0B31-219B-B1B9-F06356FB659F}"/>
          </ac:spMkLst>
        </pc:spChg>
        <pc:spChg chg="mod">
          <ac:chgData name="Mohammad Umair" userId="150380d3-f12c-4727-8aac-b42d49546ff3" providerId="ADAL" clId="{5711F59D-5859-4EB7-9B1D-89F7E9C104BC}" dt="2024-06-10T10:21:25.150" v="16928"/>
          <ac:spMkLst>
            <pc:docMk/>
            <pc:sldMk cId="903305523" sldId="434"/>
            <ac:spMk id="22" creationId="{A133DF77-E1ED-7178-9660-57983CBA805D}"/>
          </ac:spMkLst>
        </pc:spChg>
        <pc:spChg chg="mod">
          <ac:chgData name="Mohammad Umair" userId="150380d3-f12c-4727-8aac-b42d49546ff3" providerId="ADAL" clId="{5711F59D-5859-4EB7-9B1D-89F7E9C104BC}" dt="2024-06-10T10:21:25.150" v="16928"/>
          <ac:spMkLst>
            <pc:docMk/>
            <pc:sldMk cId="903305523" sldId="434"/>
            <ac:spMk id="23" creationId="{5AD7A0C6-29D3-36FE-396E-F833B7FAD475}"/>
          </ac:spMkLst>
        </pc:spChg>
        <pc:spChg chg="mod">
          <ac:chgData name="Mohammad Umair" userId="150380d3-f12c-4727-8aac-b42d49546ff3" providerId="ADAL" clId="{5711F59D-5859-4EB7-9B1D-89F7E9C104BC}" dt="2024-06-10T10:21:25.150" v="16928"/>
          <ac:spMkLst>
            <pc:docMk/>
            <pc:sldMk cId="903305523" sldId="434"/>
            <ac:spMk id="24" creationId="{D0D96CB1-DC95-CD36-69F1-8E6147229711}"/>
          </ac:spMkLst>
        </pc:spChg>
        <pc:spChg chg="mod">
          <ac:chgData name="Mohammad Umair" userId="150380d3-f12c-4727-8aac-b42d49546ff3" providerId="ADAL" clId="{5711F59D-5859-4EB7-9B1D-89F7E9C104BC}" dt="2024-06-10T10:21:25.150" v="16928"/>
          <ac:spMkLst>
            <pc:docMk/>
            <pc:sldMk cId="903305523" sldId="434"/>
            <ac:spMk id="25" creationId="{1925623A-E149-3703-8F45-13A262E5B960}"/>
          </ac:spMkLst>
        </pc:spChg>
        <pc:spChg chg="mod">
          <ac:chgData name="Mohammad Umair" userId="150380d3-f12c-4727-8aac-b42d49546ff3" providerId="ADAL" clId="{5711F59D-5859-4EB7-9B1D-89F7E9C104BC}" dt="2024-06-10T10:21:25.150" v="16928"/>
          <ac:spMkLst>
            <pc:docMk/>
            <pc:sldMk cId="903305523" sldId="434"/>
            <ac:spMk id="27" creationId="{2E28B768-76C6-550E-88E8-499803583D38}"/>
          </ac:spMkLst>
        </pc:spChg>
        <pc:spChg chg="mod">
          <ac:chgData name="Mohammad Umair" userId="150380d3-f12c-4727-8aac-b42d49546ff3" providerId="ADAL" clId="{5711F59D-5859-4EB7-9B1D-89F7E9C104BC}" dt="2024-06-10T10:21:25.150" v="16928"/>
          <ac:spMkLst>
            <pc:docMk/>
            <pc:sldMk cId="903305523" sldId="434"/>
            <ac:spMk id="28" creationId="{013C29B2-21FE-44B3-5BE5-C08B8DD58912}"/>
          </ac:spMkLst>
        </pc:spChg>
        <pc:spChg chg="mod">
          <ac:chgData name="Mohammad Umair" userId="150380d3-f12c-4727-8aac-b42d49546ff3" providerId="ADAL" clId="{5711F59D-5859-4EB7-9B1D-89F7E9C104BC}" dt="2024-06-10T10:21:25.150" v="16928"/>
          <ac:spMkLst>
            <pc:docMk/>
            <pc:sldMk cId="903305523" sldId="434"/>
            <ac:spMk id="29" creationId="{98C70370-F57C-A9FB-F047-F778204EB36D}"/>
          </ac:spMkLst>
        </pc:spChg>
        <pc:spChg chg="mod">
          <ac:chgData name="Mohammad Umair" userId="150380d3-f12c-4727-8aac-b42d49546ff3" providerId="ADAL" clId="{5711F59D-5859-4EB7-9B1D-89F7E9C104BC}" dt="2024-06-10T10:21:25.150" v="16928"/>
          <ac:spMkLst>
            <pc:docMk/>
            <pc:sldMk cId="903305523" sldId="434"/>
            <ac:spMk id="42" creationId="{82DCECE9-E61A-8919-F058-1D8E7AD938CF}"/>
          </ac:spMkLst>
        </pc:spChg>
        <pc:spChg chg="mod">
          <ac:chgData name="Mohammad Umair" userId="150380d3-f12c-4727-8aac-b42d49546ff3" providerId="ADAL" clId="{5711F59D-5859-4EB7-9B1D-89F7E9C104BC}" dt="2024-06-10T10:21:25.150" v="16928"/>
          <ac:spMkLst>
            <pc:docMk/>
            <pc:sldMk cId="903305523" sldId="434"/>
            <ac:spMk id="54" creationId="{A301BD73-8F63-BFE7-9722-8BC58D709D83}"/>
          </ac:spMkLst>
        </pc:spChg>
        <pc:spChg chg="mod">
          <ac:chgData name="Mohammad Umair" userId="150380d3-f12c-4727-8aac-b42d49546ff3" providerId="ADAL" clId="{5711F59D-5859-4EB7-9B1D-89F7E9C104BC}" dt="2024-06-10T10:21:25.150" v="16928"/>
          <ac:spMkLst>
            <pc:docMk/>
            <pc:sldMk cId="903305523" sldId="434"/>
            <ac:spMk id="57" creationId="{EC335476-0036-ECAF-60A9-4F0E934F4A76}"/>
          </ac:spMkLst>
        </pc:spChg>
        <pc:spChg chg="mod">
          <ac:chgData name="Mohammad Umair" userId="150380d3-f12c-4727-8aac-b42d49546ff3" providerId="ADAL" clId="{5711F59D-5859-4EB7-9B1D-89F7E9C104BC}" dt="2024-06-10T12:22:04.332" v="17383" actId="20577"/>
          <ac:spMkLst>
            <pc:docMk/>
            <pc:sldMk cId="903305523" sldId="434"/>
            <ac:spMk id="61" creationId="{25CE43D1-C272-ED05-3F2A-36C221AF6484}"/>
          </ac:spMkLst>
        </pc:spChg>
        <pc:spChg chg="mod">
          <ac:chgData name="Mohammad Umair" userId="150380d3-f12c-4727-8aac-b42d49546ff3" providerId="ADAL" clId="{5711F59D-5859-4EB7-9B1D-89F7E9C104BC}" dt="2024-06-10T10:21:25.150" v="16928"/>
          <ac:spMkLst>
            <pc:docMk/>
            <pc:sldMk cId="903305523" sldId="434"/>
            <ac:spMk id="62" creationId="{EF92EF84-54C6-0A1C-8A67-F79F125ACA83}"/>
          </ac:spMkLst>
        </pc:spChg>
        <pc:spChg chg="mod">
          <ac:chgData name="Mohammad Umair" userId="150380d3-f12c-4727-8aac-b42d49546ff3" providerId="ADAL" clId="{5711F59D-5859-4EB7-9B1D-89F7E9C104BC}" dt="2024-06-10T10:21:25.150" v="16928"/>
          <ac:spMkLst>
            <pc:docMk/>
            <pc:sldMk cId="903305523" sldId="434"/>
            <ac:spMk id="66" creationId="{FE38B297-9F7A-0E47-F6A8-871413FDA588}"/>
          </ac:spMkLst>
        </pc:spChg>
        <pc:spChg chg="mod">
          <ac:chgData name="Mohammad Umair" userId="150380d3-f12c-4727-8aac-b42d49546ff3" providerId="ADAL" clId="{5711F59D-5859-4EB7-9B1D-89F7E9C104BC}" dt="2024-06-10T10:21:25.150" v="16928"/>
          <ac:spMkLst>
            <pc:docMk/>
            <pc:sldMk cId="903305523" sldId="434"/>
            <ac:spMk id="67" creationId="{A2F2B233-6164-1002-4BAD-8E1D61588ADE}"/>
          </ac:spMkLst>
        </pc:spChg>
        <pc:spChg chg="mod">
          <ac:chgData name="Mohammad Umair" userId="150380d3-f12c-4727-8aac-b42d49546ff3" providerId="ADAL" clId="{5711F59D-5859-4EB7-9B1D-89F7E9C104BC}" dt="2024-06-10T10:21:25.150" v="16928"/>
          <ac:spMkLst>
            <pc:docMk/>
            <pc:sldMk cId="903305523" sldId="434"/>
            <ac:spMk id="68" creationId="{EEC5713F-0EE4-B1C8-8011-8BE11A2BBA3B}"/>
          </ac:spMkLst>
        </pc:spChg>
        <pc:grpChg chg="add mod">
          <ac:chgData name="Mohammad Umair" userId="150380d3-f12c-4727-8aac-b42d49546ff3" providerId="ADAL" clId="{5711F59D-5859-4EB7-9B1D-89F7E9C104BC}" dt="2024-06-10T10:21:25.150" v="16928"/>
          <ac:grpSpMkLst>
            <pc:docMk/>
            <pc:sldMk cId="903305523" sldId="434"/>
            <ac:grpSpMk id="3" creationId="{A682BF8B-D277-9636-EE8E-2476D056738C}"/>
          </ac:grpSpMkLst>
        </pc:grpChg>
        <pc:grpChg chg="mod">
          <ac:chgData name="Mohammad Umair" userId="150380d3-f12c-4727-8aac-b42d49546ff3" providerId="ADAL" clId="{5711F59D-5859-4EB7-9B1D-89F7E9C104BC}" dt="2024-06-10T10:21:25.150" v="16928"/>
          <ac:grpSpMkLst>
            <pc:docMk/>
            <pc:sldMk cId="903305523" sldId="434"/>
            <ac:grpSpMk id="5" creationId="{1757ED21-51B3-BD96-2418-F136EDD6E852}"/>
          </ac:grpSpMkLst>
        </pc:grpChg>
        <pc:grpChg chg="mod">
          <ac:chgData name="Mohammad Umair" userId="150380d3-f12c-4727-8aac-b42d49546ff3" providerId="ADAL" clId="{5711F59D-5859-4EB7-9B1D-89F7E9C104BC}" dt="2024-06-10T10:21:25.150" v="16928"/>
          <ac:grpSpMkLst>
            <pc:docMk/>
            <pc:sldMk cId="903305523" sldId="434"/>
            <ac:grpSpMk id="13" creationId="{0FD77436-5D6E-DEB0-8A2D-2516E555080E}"/>
          </ac:grpSpMkLst>
        </pc:grpChg>
        <pc:grpChg chg="mod">
          <ac:chgData name="Mohammad Umair" userId="150380d3-f12c-4727-8aac-b42d49546ff3" providerId="ADAL" clId="{5711F59D-5859-4EB7-9B1D-89F7E9C104BC}" dt="2024-06-10T10:21:25.150" v="16928"/>
          <ac:grpSpMkLst>
            <pc:docMk/>
            <pc:sldMk cId="903305523" sldId="434"/>
            <ac:grpSpMk id="14" creationId="{8791D4F9-A034-C8DD-3A90-99EA0392257E}"/>
          </ac:grpSpMkLst>
        </pc:grpChg>
        <pc:grpChg chg="del">
          <ac:chgData name="Mohammad Umair" userId="150380d3-f12c-4727-8aac-b42d49546ff3" providerId="ADAL" clId="{5711F59D-5859-4EB7-9B1D-89F7E9C104BC}" dt="2024-06-10T10:21:24.992" v="16927" actId="478"/>
          <ac:grpSpMkLst>
            <pc:docMk/>
            <pc:sldMk cId="903305523" sldId="434"/>
            <ac:grpSpMk id="60" creationId="{C58B1BB0-D265-1091-BEC5-0FD6911017FD}"/>
          </ac:grpSpMkLst>
        </pc:grpChg>
        <pc:cxnChg chg="mod">
          <ac:chgData name="Mohammad Umair" userId="150380d3-f12c-4727-8aac-b42d49546ff3" providerId="ADAL" clId="{5711F59D-5859-4EB7-9B1D-89F7E9C104BC}" dt="2024-06-10T10:21:25.150" v="16928"/>
          <ac:cxnSpMkLst>
            <pc:docMk/>
            <pc:sldMk cId="903305523" sldId="434"/>
            <ac:cxnSpMk id="12" creationId="{50A1E29D-395F-D899-CFCA-E84C8C26236C}"/>
          </ac:cxnSpMkLst>
        </pc:cxnChg>
        <pc:cxnChg chg="mod">
          <ac:chgData name="Mohammad Umair" userId="150380d3-f12c-4727-8aac-b42d49546ff3" providerId="ADAL" clId="{5711F59D-5859-4EB7-9B1D-89F7E9C104BC}" dt="2024-06-10T10:21:24.992" v="16927" actId="478"/>
          <ac:cxnSpMkLst>
            <pc:docMk/>
            <pc:sldMk cId="903305523" sldId="434"/>
            <ac:cxnSpMk id="36" creationId="{4783FC44-FDBA-37D5-5C7D-CFA9289CE8CB}"/>
          </ac:cxnSpMkLst>
        </pc:cxnChg>
        <pc:cxnChg chg="mod">
          <ac:chgData name="Mohammad Umair" userId="150380d3-f12c-4727-8aac-b42d49546ff3" providerId="ADAL" clId="{5711F59D-5859-4EB7-9B1D-89F7E9C104BC}" dt="2024-06-10T10:21:24.992" v="16927" actId="478"/>
          <ac:cxnSpMkLst>
            <pc:docMk/>
            <pc:sldMk cId="903305523" sldId="434"/>
            <ac:cxnSpMk id="38" creationId="{735A97FF-0F5B-D577-8888-385371261A97}"/>
          </ac:cxnSpMkLst>
        </pc:cxnChg>
        <pc:cxnChg chg="mod">
          <ac:chgData name="Mohammad Umair" userId="150380d3-f12c-4727-8aac-b42d49546ff3" providerId="ADAL" clId="{5711F59D-5859-4EB7-9B1D-89F7E9C104BC}" dt="2024-06-10T10:21:25.150" v="16928"/>
          <ac:cxnSpMkLst>
            <pc:docMk/>
            <pc:sldMk cId="903305523" sldId="434"/>
            <ac:cxnSpMk id="39" creationId="{CF3F95E1-5C8B-C655-51EB-C103B0883A09}"/>
          </ac:cxnSpMkLst>
        </pc:cxnChg>
        <pc:cxnChg chg="mod">
          <ac:chgData name="Mohammad Umair" userId="150380d3-f12c-4727-8aac-b42d49546ff3" providerId="ADAL" clId="{5711F59D-5859-4EB7-9B1D-89F7E9C104BC}" dt="2024-06-10T10:21:25.150" v="16928"/>
          <ac:cxnSpMkLst>
            <pc:docMk/>
            <pc:sldMk cId="903305523" sldId="434"/>
            <ac:cxnSpMk id="40" creationId="{BB760F1B-0A0F-AD5A-34FF-24BB51980983}"/>
          </ac:cxnSpMkLst>
        </pc:cxnChg>
        <pc:cxnChg chg="mod">
          <ac:chgData name="Mohammad Umair" userId="150380d3-f12c-4727-8aac-b42d49546ff3" providerId="ADAL" clId="{5711F59D-5859-4EB7-9B1D-89F7E9C104BC}" dt="2024-06-10T10:21:24.992" v="16927" actId="478"/>
          <ac:cxnSpMkLst>
            <pc:docMk/>
            <pc:sldMk cId="903305523" sldId="434"/>
            <ac:cxnSpMk id="41" creationId="{ACDE41BF-7C91-29C7-D2BC-25FD929420EF}"/>
          </ac:cxnSpMkLst>
        </pc:cxnChg>
        <pc:cxnChg chg="mod">
          <ac:chgData name="Mohammad Umair" userId="150380d3-f12c-4727-8aac-b42d49546ff3" providerId="ADAL" clId="{5711F59D-5859-4EB7-9B1D-89F7E9C104BC}" dt="2024-06-10T10:21:25.150" v="16928"/>
          <ac:cxnSpMkLst>
            <pc:docMk/>
            <pc:sldMk cId="903305523" sldId="434"/>
            <ac:cxnSpMk id="48" creationId="{E1A4071A-4784-5A18-3BA6-F6221069D769}"/>
          </ac:cxnSpMkLst>
        </pc:cxnChg>
        <pc:cxnChg chg="mod">
          <ac:chgData name="Mohammad Umair" userId="150380d3-f12c-4727-8aac-b42d49546ff3" providerId="ADAL" clId="{5711F59D-5859-4EB7-9B1D-89F7E9C104BC}" dt="2024-06-10T10:21:24.992" v="16927" actId="478"/>
          <ac:cxnSpMkLst>
            <pc:docMk/>
            <pc:sldMk cId="903305523" sldId="434"/>
            <ac:cxnSpMk id="56" creationId="{F1FE46B1-F5F4-69FC-1D9F-D55FB0D2090F}"/>
          </ac:cxnSpMkLst>
        </pc:cxnChg>
        <pc:cxnChg chg="mod">
          <ac:chgData name="Mohammad Umair" userId="150380d3-f12c-4727-8aac-b42d49546ff3" providerId="ADAL" clId="{5711F59D-5859-4EB7-9B1D-89F7E9C104BC}" dt="2024-06-10T10:21:25.150" v="16928"/>
          <ac:cxnSpMkLst>
            <pc:docMk/>
            <pc:sldMk cId="903305523" sldId="434"/>
            <ac:cxnSpMk id="63" creationId="{6770F809-E20A-7AA3-CCE0-2C8C183B4187}"/>
          </ac:cxnSpMkLst>
        </pc:cxnChg>
        <pc:cxnChg chg="mod">
          <ac:chgData name="Mohammad Umair" userId="150380d3-f12c-4727-8aac-b42d49546ff3" providerId="ADAL" clId="{5711F59D-5859-4EB7-9B1D-89F7E9C104BC}" dt="2024-06-10T10:21:25.150" v="16928"/>
          <ac:cxnSpMkLst>
            <pc:docMk/>
            <pc:sldMk cId="903305523" sldId="434"/>
            <ac:cxnSpMk id="64" creationId="{C2291589-3E8E-A211-CA9A-28E656997415}"/>
          </ac:cxnSpMkLst>
        </pc:cxnChg>
        <pc:cxnChg chg="mod">
          <ac:chgData name="Mohammad Umair" userId="150380d3-f12c-4727-8aac-b42d49546ff3" providerId="ADAL" clId="{5711F59D-5859-4EB7-9B1D-89F7E9C104BC}" dt="2024-06-10T10:21:25.150" v="16928"/>
          <ac:cxnSpMkLst>
            <pc:docMk/>
            <pc:sldMk cId="903305523" sldId="434"/>
            <ac:cxnSpMk id="65" creationId="{34F045B4-88CE-C086-BA24-2076358B1A04}"/>
          </ac:cxnSpMkLst>
        </pc:cxnChg>
      </pc:sldChg>
      <pc:sldChg chg="addSp delSp modSp add mod">
        <pc:chgData name="Mohammad Umair" userId="150380d3-f12c-4727-8aac-b42d49546ff3" providerId="ADAL" clId="{5711F59D-5859-4EB7-9B1D-89F7E9C104BC}" dt="2024-06-10T12:33:39.079" v="17417" actId="478"/>
        <pc:sldMkLst>
          <pc:docMk/>
          <pc:sldMk cId="1617105052" sldId="435"/>
        </pc:sldMkLst>
        <pc:spChg chg="mod">
          <ac:chgData name="Mohammad Umair" userId="150380d3-f12c-4727-8aac-b42d49546ff3" providerId="ADAL" clId="{5711F59D-5859-4EB7-9B1D-89F7E9C104BC}" dt="2024-06-10T10:07:18.144" v="16669" actId="1076"/>
          <ac:spMkLst>
            <pc:docMk/>
            <pc:sldMk cId="1617105052" sldId="435"/>
            <ac:spMk id="2" creationId="{D1B803BD-A153-891D-963D-EB797FFA34F4}"/>
          </ac:spMkLst>
        </pc:spChg>
        <pc:spChg chg="add mod">
          <ac:chgData name="Mohammad Umair" userId="150380d3-f12c-4727-8aac-b42d49546ff3" providerId="ADAL" clId="{5711F59D-5859-4EB7-9B1D-89F7E9C104BC}" dt="2024-06-10T10:07:33.100" v="16671" actId="20577"/>
          <ac:spMkLst>
            <pc:docMk/>
            <pc:sldMk cId="1617105052" sldId="435"/>
            <ac:spMk id="3" creationId="{2E6FB96E-E18D-BDDE-2337-4458E90E6FB5}"/>
          </ac:spMkLst>
        </pc:spChg>
        <pc:spChg chg="del">
          <ac:chgData name="Mohammad Umair" userId="150380d3-f12c-4727-8aac-b42d49546ff3" providerId="ADAL" clId="{5711F59D-5859-4EB7-9B1D-89F7E9C104BC}" dt="2024-06-10T10:05:59.227" v="16659" actId="478"/>
          <ac:spMkLst>
            <pc:docMk/>
            <pc:sldMk cId="1617105052" sldId="435"/>
            <ac:spMk id="4" creationId="{370222A5-0390-7FA8-A0C0-1AFAA68AD3D0}"/>
          </ac:spMkLst>
        </pc:spChg>
        <pc:spChg chg="del">
          <ac:chgData name="Mohammad Umair" userId="150380d3-f12c-4727-8aac-b42d49546ff3" providerId="ADAL" clId="{5711F59D-5859-4EB7-9B1D-89F7E9C104BC}" dt="2024-06-10T10:09:42.571" v="16716" actId="478"/>
          <ac:spMkLst>
            <pc:docMk/>
            <pc:sldMk cId="1617105052" sldId="435"/>
            <ac:spMk id="6" creationId="{2B4031A3-0545-7E01-5009-0EC7F087624A}"/>
          </ac:spMkLst>
        </pc:spChg>
        <pc:spChg chg="del">
          <ac:chgData name="Mohammad Umair" userId="150380d3-f12c-4727-8aac-b42d49546ff3" providerId="ADAL" clId="{5711F59D-5859-4EB7-9B1D-89F7E9C104BC}" dt="2024-06-10T10:09:42.571" v="16716" actId="478"/>
          <ac:spMkLst>
            <pc:docMk/>
            <pc:sldMk cId="1617105052" sldId="435"/>
            <ac:spMk id="7" creationId="{E67B588D-1C23-F8D8-FB39-35E516D3C6F5}"/>
          </ac:spMkLst>
        </pc:spChg>
        <pc:spChg chg="del">
          <ac:chgData name="Mohammad Umair" userId="150380d3-f12c-4727-8aac-b42d49546ff3" providerId="ADAL" clId="{5711F59D-5859-4EB7-9B1D-89F7E9C104BC}" dt="2024-06-10T10:05:58.552" v="16658" actId="478"/>
          <ac:spMkLst>
            <pc:docMk/>
            <pc:sldMk cId="1617105052" sldId="435"/>
            <ac:spMk id="8" creationId="{C1FF7E85-A8DA-D46A-E92C-6AD35A3EE6BD}"/>
          </ac:spMkLst>
        </pc:spChg>
        <pc:spChg chg="mod">
          <ac:chgData name="Mohammad Umair" userId="150380d3-f12c-4727-8aac-b42d49546ff3" providerId="ADAL" clId="{5711F59D-5859-4EB7-9B1D-89F7E9C104BC}" dt="2024-06-10T10:04:56.148" v="16628" actId="20577"/>
          <ac:spMkLst>
            <pc:docMk/>
            <pc:sldMk cId="1617105052" sldId="435"/>
            <ac:spMk id="9" creationId="{8FEEDBB0-DF78-993E-29B6-4834FC9A191F}"/>
          </ac:spMkLst>
        </pc:spChg>
        <pc:spChg chg="del">
          <ac:chgData name="Mohammad Umair" userId="150380d3-f12c-4727-8aac-b42d49546ff3" providerId="ADAL" clId="{5711F59D-5859-4EB7-9B1D-89F7E9C104BC}" dt="2024-06-10T10:09:42.571" v="16716" actId="478"/>
          <ac:spMkLst>
            <pc:docMk/>
            <pc:sldMk cId="1617105052" sldId="435"/>
            <ac:spMk id="10" creationId="{8237943B-575E-72F8-8256-2573C32430CD}"/>
          </ac:spMkLst>
        </pc:spChg>
        <pc:spChg chg="add mod">
          <ac:chgData name="Mohammad Umair" userId="150380d3-f12c-4727-8aac-b42d49546ff3" providerId="ADAL" clId="{5711F59D-5859-4EB7-9B1D-89F7E9C104BC}" dt="2024-06-10T10:08:32.998" v="16705" actId="1076"/>
          <ac:spMkLst>
            <pc:docMk/>
            <pc:sldMk cId="1617105052" sldId="435"/>
            <ac:spMk id="12" creationId="{9D05AEAB-2B14-E38F-3402-1FECCAD1AA59}"/>
          </ac:spMkLst>
        </pc:spChg>
        <pc:spChg chg="add mod">
          <ac:chgData name="Mohammad Umair" userId="150380d3-f12c-4727-8aac-b42d49546ff3" providerId="ADAL" clId="{5711F59D-5859-4EB7-9B1D-89F7E9C104BC}" dt="2024-06-10T10:08:41.662" v="16709" actId="20577"/>
          <ac:spMkLst>
            <pc:docMk/>
            <pc:sldMk cId="1617105052" sldId="435"/>
            <ac:spMk id="13" creationId="{CCC95D2A-26CC-EBD4-7EE9-3604E0E73D4B}"/>
          </ac:spMkLst>
        </pc:spChg>
        <pc:spChg chg="add del mod">
          <ac:chgData name="Mohammad Umair" userId="150380d3-f12c-4727-8aac-b42d49546ff3" providerId="ADAL" clId="{5711F59D-5859-4EB7-9B1D-89F7E9C104BC}" dt="2024-06-10T12:32:59.143" v="17406" actId="478"/>
          <ac:spMkLst>
            <pc:docMk/>
            <pc:sldMk cId="1617105052" sldId="435"/>
            <ac:spMk id="18" creationId="{D468FDF3-F611-A9D6-5FEC-827AADB12D9A}"/>
          </ac:spMkLst>
        </pc:spChg>
        <pc:spChg chg="mod">
          <ac:chgData name="Mohammad Umair" userId="150380d3-f12c-4727-8aac-b42d49546ff3" providerId="ADAL" clId="{5711F59D-5859-4EB7-9B1D-89F7E9C104BC}" dt="2024-06-10T10:05:47.281" v="16657" actId="1035"/>
          <ac:spMkLst>
            <pc:docMk/>
            <pc:sldMk cId="1617105052" sldId="435"/>
            <ac:spMk id="19" creationId="{827F3AF9-71AE-EA7D-272D-BBDA538FDB69}"/>
          </ac:spMkLst>
        </pc:spChg>
        <pc:spChg chg="add del mod">
          <ac:chgData name="Mohammad Umair" userId="150380d3-f12c-4727-8aac-b42d49546ff3" providerId="ADAL" clId="{5711F59D-5859-4EB7-9B1D-89F7E9C104BC}" dt="2024-06-10T10:12:15.884" v="16786" actId="478"/>
          <ac:spMkLst>
            <pc:docMk/>
            <pc:sldMk cId="1617105052" sldId="435"/>
            <ac:spMk id="21" creationId="{14A85DE1-0914-A98B-CD74-F2E0A0180962}"/>
          </ac:spMkLst>
        </pc:spChg>
        <pc:spChg chg="add mod">
          <ac:chgData name="Mohammad Umair" userId="150380d3-f12c-4727-8aac-b42d49546ff3" providerId="ADAL" clId="{5711F59D-5859-4EB7-9B1D-89F7E9C104BC}" dt="2024-06-10T10:12:35.482" v="16808"/>
          <ac:spMkLst>
            <pc:docMk/>
            <pc:sldMk cId="1617105052" sldId="435"/>
            <ac:spMk id="22" creationId="{DD9892E0-63DF-715B-0384-C794C64FD27A}"/>
          </ac:spMkLst>
        </pc:spChg>
        <pc:spChg chg="del">
          <ac:chgData name="Mohammad Umair" userId="150380d3-f12c-4727-8aac-b42d49546ff3" providerId="ADAL" clId="{5711F59D-5859-4EB7-9B1D-89F7E9C104BC}" dt="2024-06-10T10:06:03.743" v="16660" actId="478"/>
          <ac:spMkLst>
            <pc:docMk/>
            <pc:sldMk cId="1617105052" sldId="435"/>
            <ac:spMk id="61" creationId="{25CE43D1-C272-ED05-3F2A-36C221AF6484}"/>
          </ac:spMkLst>
        </pc:spChg>
        <pc:spChg chg="mod">
          <ac:chgData name="Mohammad Umair" userId="150380d3-f12c-4727-8aac-b42d49546ff3" providerId="ADAL" clId="{5711F59D-5859-4EB7-9B1D-89F7E9C104BC}" dt="2024-06-10T10:07:29.018" v="16670" actId="20577"/>
          <ac:spMkLst>
            <pc:docMk/>
            <pc:sldMk cId="1617105052" sldId="435"/>
            <ac:spMk id="83" creationId="{FA17DEB9-BEF9-5865-1624-A61AA7E4F431}"/>
          </ac:spMkLst>
        </pc:spChg>
        <pc:grpChg chg="del">
          <ac:chgData name="Mohammad Umair" userId="150380d3-f12c-4727-8aac-b42d49546ff3" providerId="ADAL" clId="{5711F59D-5859-4EB7-9B1D-89F7E9C104BC}" dt="2024-06-10T12:33:04.241" v="17408" actId="478"/>
          <ac:grpSpMkLst>
            <pc:docMk/>
            <pc:sldMk cId="1617105052" sldId="435"/>
            <ac:grpSpMk id="60" creationId="{C58B1BB0-D265-1091-BEC5-0FD6911017FD}"/>
          </ac:grpSpMkLst>
        </pc:grpChg>
        <pc:cxnChg chg="add del mod">
          <ac:chgData name="Mohammad Umair" userId="150380d3-f12c-4727-8aac-b42d49546ff3" providerId="ADAL" clId="{5711F59D-5859-4EB7-9B1D-89F7E9C104BC}" dt="2024-06-10T10:08:27.647" v="16704" actId="478"/>
          <ac:cxnSpMkLst>
            <pc:docMk/>
            <pc:sldMk cId="1617105052" sldId="435"/>
            <ac:cxnSpMk id="11" creationId="{933588CB-6FD1-A3A5-FDFA-DEFF53F7FCCB}"/>
          </ac:cxnSpMkLst>
        </pc:cxnChg>
        <pc:cxnChg chg="add mod">
          <ac:chgData name="Mohammad Umair" userId="150380d3-f12c-4727-8aac-b42d49546ff3" providerId="ADAL" clId="{5711F59D-5859-4EB7-9B1D-89F7E9C104BC}" dt="2024-06-10T10:09:03.058" v="16715" actId="1037"/>
          <ac:cxnSpMkLst>
            <pc:docMk/>
            <pc:sldMk cId="1617105052" sldId="435"/>
            <ac:cxnSpMk id="16" creationId="{DD341A8A-404B-41D5-F1F2-EF310F373031}"/>
          </ac:cxnSpMkLst>
        </pc:cxnChg>
        <pc:cxnChg chg="add del mod">
          <ac:chgData name="Mohammad Umair" userId="150380d3-f12c-4727-8aac-b42d49546ff3" providerId="ADAL" clId="{5711F59D-5859-4EB7-9B1D-89F7E9C104BC}" dt="2024-06-10T12:32:55.464" v="17404" actId="478"/>
          <ac:cxnSpMkLst>
            <pc:docMk/>
            <pc:sldMk cId="1617105052" sldId="435"/>
            <ac:cxnSpMk id="24" creationId="{4BD1E0C0-5D26-522E-C859-DAFE91BEB58A}"/>
          </ac:cxnSpMkLst>
        </pc:cxnChg>
        <pc:cxnChg chg="add del mod">
          <ac:chgData name="Mohammad Umair" userId="150380d3-f12c-4727-8aac-b42d49546ff3" providerId="ADAL" clId="{5711F59D-5859-4EB7-9B1D-89F7E9C104BC}" dt="2024-06-10T12:32:57.120" v="17405" actId="478"/>
          <ac:cxnSpMkLst>
            <pc:docMk/>
            <pc:sldMk cId="1617105052" sldId="435"/>
            <ac:cxnSpMk id="25" creationId="{AF132264-95AD-E0F3-069B-590C6694BA4B}"/>
          </ac:cxnSpMkLst>
        </pc:cxnChg>
        <pc:cxnChg chg="add del mod">
          <ac:chgData name="Mohammad Umair" userId="150380d3-f12c-4727-8aac-b42d49546ff3" providerId="ADAL" clId="{5711F59D-5859-4EB7-9B1D-89F7E9C104BC}" dt="2024-06-10T12:33:02.516" v="17407" actId="478"/>
          <ac:cxnSpMkLst>
            <pc:docMk/>
            <pc:sldMk cId="1617105052" sldId="435"/>
            <ac:cxnSpMk id="27" creationId="{11E88C14-CB92-781B-336A-497DC16F4E21}"/>
          </ac:cxnSpMkLst>
        </pc:cxnChg>
        <pc:cxnChg chg="mod">
          <ac:chgData name="Mohammad Umair" userId="150380d3-f12c-4727-8aac-b42d49546ff3" providerId="ADAL" clId="{5711F59D-5859-4EB7-9B1D-89F7E9C104BC}" dt="2024-06-10T12:33:04.241" v="17408" actId="478"/>
          <ac:cxnSpMkLst>
            <pc:docMk/>
            <pc:sldMk cId="1617105052" sldId="435"/>
            <ac:cxnSpMk id="36" creationId="{4783FC44-FDBA-37D5-5C7D-CFA9289CE8CB}"/>
          </ac:cxnSpMkLst>
        </pc:cxnChg>
        <pc:cxnChg chg="mod">
          <ac:chgData name="Mohammad Umair" userId="150380d3-f12c-4727-8aac-b42d49546ff3" providerId="ADAL" clId="{5711F59D-5859-4EB7-9B1D-89F7E9C104BC}" dt="2024-06-10T12:33:04.241" v="17408" actId="478"/>
          <ac:cxnSpMkLst>
            <pc:docMk/>
            <pc:sldMk cId="1617105052" sldId="435"/>
            <ac:cxnSpMk id="38" creationId="{735A97FF-0F5B-D577-8888-385371261A97}"/>
          </ac:cxnSpMkLst>
        </pc:cxnChg>
        <pc:cxnChg chg="add del mod">
          <ac:chgData name="Mohammad Umair" userId="150380d3-f12c-4727-8aac-b42d49546ff3" providerId="ADAL" clId="{5711F59D-5859-4EB7-9B1D-89F7E9C104BC}" dt="2024-06-10T12:33:39.079" v="17417" actId="478"/>
          <ac:cxnSpMkLst>
            <pc:docMk/>
            <pc:sldMk cId="1617105052" sldId="435"/>
            <ac:cxnSpMk id="39" creationId="{ECEBEC40-F385-2C23-AA0C-0914C7B41D35}"/>
          </ac:cxnSpMkLst>
        </pc:cxnChg>
        <pc:cxnChg chg="mod">
          <ac:chgData name="Mohammad Umair" userId="150380d3-f12c-4727-8aac-b42d49546ff3" providerId="ADAL" clId="{5711F59D-5859-4EB7-9B1D-89F7E9C104BC}" dt="2024-06-10T12:33:04.241" v="17408" actId="478"/>
          <ac:cxnSpMkLst>
            <pc:docMk/>
            <pc:sldMk cId="1617105052" sldId="435"/>
            <ac:cxnSpMk id="41" creationId="{ACDE41BF-7C91-29C7-D2BC-25FD929420EF}"/>
          </ac:cxnSpMkLst>
        </pc:cxnChg>
        <pc:cxnChg chg="mod">
          <ac:chgData name="Mohammad Umair" userId="150380d3-f12c-4727-8aac-b42d49546ff3" providerId="ADAL" clId="{5711F59D-5859-4EB7-9B1D-89F7E9C104BC}" dt="2024-06-10T12:33:04.241" v="17408" actId="478"/>
          <ac:cxnSpMkLst>
            <pc:docMk/>
            <pc:sldMk cId="1617105052" sldId="435"/>
            <ac:cxnSpMk id="56" creationId="{F1FE46B1-F5F4-69FC-1D9F-D55FB0D2090F}"/>
          </ac:cxnSpMkLst>
        </pc:cxnChg>
      </pc:sldChg>
      <pc:sldChg chg="addSp delSp modSp add mod">
        <pc:chgData name="Mohammad Umair" userId="150380d3-f12c-4727-8aac-b42d49546ff3" providerId="ADAL" clId="{5711F59D-5859-4EB7-9B1D-89F7E9C104BC}" dt="2024-06-10T12:35:22.103" v="17441" actId="478"/>
        <pc:sldMkLst>
          <pc:docMk/>
          <pc:sldMk cId="1437328471" sldId="436"/>
        </pc:sldMkLst>
        <pc:spChg chg="add del mod">
          <ac:chgData name="Mohammad Umair" userId="150380d3-f12c-4727-8aac-b42d49546ff3" providerId="ADAL" clId="{5711F59D-5859-4EB7-9B1D-89F7E9C104BC}" dt="2024-06-10T12:34:54.967" v="17430" actId="478"/>
          <ac:spMkLst>
            <pc:docMk/>
            <pc:sldMk cId="1437328471" sldId="436"/>
            <ac:spMk id="6" creationId="{2CC22ADA-BB41-BF95-B859-DF81C035B4D3}"/>
          </ac:spMkLst>
        </pc:spChg>
        <pc:spChg chg="add del mod">
          <ac:chgData name="Mohammad Umair" userId="150380d3-f12c-4727-8aac-b42d49546ff3" providerId="ADAL" clId="{5711F59D-5859-4EB7-9B1D-89F7E9C104BC}" dt="2024-06-10T12:35:22.103" v="17441" actId="478"/>
          <ac:spMkLst>
            <pc:docMk/>
            <pc:sldMk cId="1437328471" sldId="436"/>
            <ac:spMk id="14" creationId="{FFB7C3BF-7CB7-9214-B935-7EE92CA7FD2F}"/>
          </ac:spMkLst>
        </pc:spChg>
        <pc:spChg chg="mod">
          <ac:chgData name="Mohammad Umair" userId="150380d3-f12c-4727-8aac-b42d49546ff3" providerId="ADAL" clId="{5711F59D-5859-4EB7-9B1D-89F7E9C104BC}" dt="2024-06-10T12:03:51.572" v="17094"/>
          <ac:spMkLst>
            <pc:docMk/>
            <pc:sldMk cId="1437328471" sldId="436"/>
            <ac:spMk id="18" creationId="{D468FDF3-F611-A9D6-5FEC-827AADB12D9A}"/>
          </ac:spMkLst>
        </pc:spChg>
        <pc:spChg chg="add del mod">
          <ac:chgData name="Mohammad Umair" userId="150380d3-f12c-4727-8aac-b42d49546ff3" providerId="ADAL" clId="{5711F59D-5859-4EB7-9B1D-89F7E9C104BC}" dt="2024-06-10T12:35:03.302" v="17434" actId="478"/>
          <ac:spMkLst>
            <pc:docMk/>
            <pc:sldMk cId="1437328471" sldId="436"/>
            <ac:spMk id="21" creationId="{63F96389-1B73-B356-68B4-8A6C64C2C69B}"/>
          </ac:spMkLst>
        </pc:spChg>
        <pc:spChg chg="add del mod">
          <ac:chgData name="Mohammad Umair" userId="150380d3-f12c-4727-8aac-b42d49546ff3" providerId="ADAL" clId="{5711F59D-5859-4EB7-9B1D-89F7E9C104BC}" dt="2024-06-10T12:35:06.504" v="17436" actId="478"/>
          <ac:spMkLst>
            <pc:docMk/>
            <pc:sldMk cId="1437328471" sldId="436"/>
            <ac:spMk id="22" creationId="{BDFDAB48-0823-7B60-4560-45B02B26760B}"/>
          </ac:spMkLst>
        </pc:spChg>
        <pc:spChg chg="add del mod">
          <ac:chgData name="Mohammad Umair" userId="150380d3-f12c-4727-8aac-b42d49546ff3" providerId="ADAL" clId="{5711F59D-5859-4EB7-9B1D-89F7E9C104BC}" dt="2024-06-10T12:08:52.864" v="17162" actId="478"/>
          <ac:spMkLst>
            <pc:docMk/>
            <pc:sldMk cId="1437328471" sldId="436"/>
            <ac:spMk id="28" creationId="{0A6CA2E0-E854-D48D-8D49-E1E9419CE1E8}"/>
          </ac:spMkLst>
        </pc:spChg>
        <pc:spChg chg="add del mod">
          <ac:chgData name="Mohammad Umair" userId="150380d3-f12c-4727-8aac-b42d49546ff3" providerId="ADAL" clId="{5711F59D-5859-4EB7-9B1D-89F7E9C104BC}" dt="2024-06-10T12:35:02.031" v="17433" actId="478"/>
          <ac:spMkLst>
            <pc:docMk/>
            <pc:sldMk cId="1437328471" sldId="436"/>
            <ac:spMk id="42" creationId="{025773AC-79EF-C040-6074-078AD8603484}"/>
          </ac:spMkLst>
        </pc:spChg>
        <pc:spChg chg="add del mod">
          <ac:chgData name="Mohammad Umair" userId="150380d3-f12c-4727-8aac-b42d49546ff3" providerId="ADAL" clId="{5711F59D-5859-4EB7-9B1D-89F7E9C104BC}" dt="2024-06-10T12:34:59.959" v="17432" actId="478"/>
          <ac:spMkLst>
            <pc:docMk/>
            <pc:sldMk cId="1437328471" sldId="436"/>
            <ac:spMk id="48" creationId="{A4C7B911-C225-784A-C1BB-D26957912BA4}"/>
          </ac:spMkLst>
        </pc:spChg>
        <pc:spChg chg="add del mod">
          <ac:chgData name="Mohammad Umair" userId="150380d3-f12c-4727-8aac-b42d49546ff3" providerId="ADAL" clId="{5711F59D-5859-4EB7-9B1D-89F7E9C104BC}" dt="2024-06-10T12:35:08.449" v="17437" actId="478"/>
          <ac:spMkLst>
            <pc:docMk/>
            <pc:sldMk cId="1437328471" sldId="436"/>
            <ac:spMk id="54" creationId="{F94334CB-8A64-E25D-3176-63BC282D4C9D}"/>
          </ac:spMkLst>
        </pc:spChg>
        <pc:spChg chg="add del mod">
          <ac:chgData name="Mohammad Umair" userId="150380d3-f12c-4727-8aac-b42d49546ff3" providerId="ADAL" clId="{5711F59D-5859-4EB7-9B1D-89F7E9C104BC}" dt="2024-06-10T12:35:10.255" v="17438" actId="478"/>
          <ac:spMkLst>
            <pc:docMk/>
            <pc:sldMk cId="1437328471" sldId="436"/>
            <ac:spMk id="57" creationId="{5A1B4BB7-122A-15CD-D11C-23DB3F4857B0}"/>
          </ac:spMkLst>
        </pc:spChg>
        <pc:picChg chg="add del mod">
          <ac:chgData name="Mohammad Umair" userId="150380d3-f12c-4727-8aac-b42d49546ff3" providerId="ADAL" clId="{5711F59D-5859-4EB7-9B1D-89F7E9C104BC}" dt="2024-06-10T12:35:11.716" v="17439" actId="478"/>
          <ac:picMkLst>
            <pc:docMk/>
            <pc:sldMk cId="1437328471" sldId="436"/>
            <ac:picMk id="62" creationId="{D2F26FB6-92C7-2A1A-D19C-8C41E3ADFFFD}"/>
          </ac:picMkLst>
        </pc:picChg>
        <pc:picChg chg="add del mod">
          <ac:chgData name="Mohammad Umair" userId="150380d3-f12c-4727-8aac-b42d49546ff3" providerId="ADAL" clId="{5711F59D-5859-4EB7-9B1D-89F7E9C104BC}" dt="2024-06-10T12:35:12.927" v="17440" actId="478"/>
          <ac:picMkLst>
            <pc:docMk/>
            <pc:sldMk cId="1437328471" sldId="436"/>
            <ac:picMk id="64" creationId="{E273281F-5620-81D3-4075-35AB76E20324}"/>
          </ac:picMkLst>
        </pc:picChg>
        <pc:cxnChg chg="add del mod">
          <ac:chgData name="Mohammad Umair" userId="150380d3-f12c-4727-8aac-b42d49546ff3" providerId="ADAL" clId="{5711F59D-5859-4EB7-9B1D-89F7E9C104BC}" dt="2024-06-10T12:34:56.787" v="17431" actId="478"/>
          <ac:cxnSpMkLst>
            <pc:docMk/>
            <pc:sldMk cId="1437328471" sldId="436"/>
            <ac:cxnSpMk id="4" creationId="{DEF43A94-61E4-6269-5CA4-C420FDD37051}"/>
          </ac:cxnSpMkLst>
        </pc:cxnChg>
        <pc:cxnChg chg="add del mod">
          <ac:chgData name="Mohammad Umair" userId="150380d3-f12c-4727-8aac-b42d49546ff3" providerId="ADAL" clId="{5711F59D-5859-4EB7-9B1D-89F7E9C104BC}" dt="2024-06-10T12:34:40.973" v="17425" actId="478"/>
          <ac:cxnSpMkLst>
            <pc:docMk/>
            <pc:sldMk cId="1437328471" sldId="436"/>
            <ac:cxnSpMk id="11" creationId="{49A031AC-C318-5BC7-2217-4AFF684B4C85}"/>
          </ac:cxnSpMkLst>
        </pc:cxnChg>
        <pc:cxnChg chg="del mod">
          <ac:chgData name="Mohammad Umair" userId="150380d3-f12c-4727-8aac-b42d49546ff3" providerId="ADAL" clId="{5711F59D-5859-4EB7-9B1D-89F7E9C104BC}" dt="2024-06-10T12:34:38.556" v="17424" actId="478"/>
          <ac:cxnSpMkLst>
            <pc:docMk/>
            <pc:sldMk cId="1437328471" sldId="436"/>
            <ac:cxnSpMk id="27" creationId="{11E88C14-CB92-781B-336A-497DC16F4E21}"/>
          </ac:cxnSpMkLst>
        </pc:cxnChg>
        <pc:cxnChg chg="add del mod">
          <ac:chgData name="Mohammad Umair" userId="150380d3-f12c-4727-8aac-b42d49546ff3" providerId="ADAL" clId="{5711F59D-5859-4EB7-9B1D-89F7E9C104BC}" dt="2024-06-10T12:09:11.981" v="17166" actId="478"/>
          <ac:cxnSpMkLst>
            <pc:docMk/>
            <pc:sldMk cId="1437328471" sldId="436"/>
            <ac:cxnSpMk id="29" creationId="{63FC44E9-B069-7A12-C7F8-0296E74CD84D}"/>
          </ac:cxnSpMkLst>
        </pc:cxnChg>
        <pc:cxnChg chg="del mod">
          <ac:chgData name="Mohammad Umair" userId="150380d3-f12c-4727-8aac-b42d49546ff3" providerId="ADAL" clId="{5711F59D-5859-4EB7-9B1D-89F7E9C104BC}" dt="2024-06-10T12:34:44.310" v="17426" actId="478"/>
          <ac:cxnSpMkLst>
            <pc:docMk/>
            <pc:sldMk cId="1437328471" sldId="436"/>
            <ac:cxnSpMk id="36" creationId="{4783FC44-FDBA-37D5-5C7D-CFA9289CE8CB}"/>
          </ac:cxnSpMkLst>
        </pc:cxnChg>
        <pc:cxnChg chg="del mod">
          <ac:chgData name="Mohammad Umair" userId="150380d3-f12c-4727-8aac-b42d49546ff3" providerId="ADAL" clId="{5711F59D-5859-4EB7-9B1D-89F7E9C104BC}" dt="2024-06-10T12:34:46.500" v="17427" actId="478"/>
          <ac:cxnSpMkLst>
            <pc:docMk/>
            <pc:sldMk cId="1437328471" sldId="436"/>
            <ac:cxnSpMk id="38" creationId="{735A97FF-0F5B-D577-8888-385371261A97}"/>
          </ac:cxnSpMkLst>
        </pc:cxnChg>
        <pc:cxnChg chg="del mod">
          <ac:chgData name="Mohammad Umair" userId="150380d3-f12c-4727-8aac-b42d49546ff3" providerId="ADAL" clId="{5711F59D-5859-4EB7-9B1D-89F7E9C104BC}" dt="2024-06-10T12:34:49.035" v="17428" actId="478"/>
          <ac:cxnSpMkLst>
            <pc:docMk/>
            <pc:sldMk cId="1437328471" sldId="436"/>
            <ac:cxnSpMk id="39" creationId="{ECEBEC40-F385-2C23-AA0C-0914C7B41D35}"/>
          </ac:cxnSpMkLst>
        </pc:cxnChg>
        <pc:cxnChg chg="del mod">
          <ac:chgData name="Mohammad Umair" userId="150380d3-f12c-4727-8aac-b42d49546ff3" providerId="ADAL" clId="{5711F59D-5859-4EB7-9B1D-89F7E9C104BC}" dt="2024-06-10T12:34:52.008" v="17429" actId="478"/>
          <ac:cxnSpMkLst>
            <pc:docMk/>
            <pc:sldMk cId="1437328471" sldId="436"/>
            <ac:cxnSpMk id="41" creationId="{ACDE41BF-7C91-29C7-D2BC-25FD929420EF}"/>
          </ac:cxnSpMkLst>
        </pc:cxnChg>
        <pc:cxnChg chg="add del mod">
          <ac:chgData name="Mohammad Umair" userId="150380d3-f12c-4727-8aac-b42d49546ff3" providerId="ADAL" clId="{5711F59D-5859-4EB7-9B1D-89F7E9C104BC}" dt="2024-06-10T12:35:05.061" v="17435" actId="478"/>
          <ac:cxnSpMkLst>
            <pc:docMk/>
            <pc:sldMk cId="1437328471" sldId="436"/>
            <ac:cxnSpMk id="65" creationId="{1478A354-CE5F-A315-EF8D-82BC459CFCB9}"/>
          </ac:cxnSpMkLst>
        </pc:cxnChg>
      </pc:sldChg>
      <pc:sldChg chg="addSp delSp modSp add mod">
        <pc:chgData name="Mohammad Umair" userId="150380d3-f12c-4727-8aac-b42d49546ff3" providerId="ADAL" clId="{5711F59D-5859-4EB7-9B1D-89F7E9C104BC}" dt="2024-06-10T12:33:49.305" v="17421" actId="478"/>
        <pc:sldMkLst>
          <pc:docMk/>
          <pc:sldMk cId="3347144898" sldId="437"/>
        </pc:sldMkLst>
        <pc:grpChg chg="add del">
          <ac:chgData name="Mohammad Umair" userId="150380d3-f12c-4727-8aac-b42d49546ff3" providerId="ADAL" clId="{5711F59D-5859-4EB7-9B1D-89F7E9C104BC}" dt="2024-06-10T12:33:46.576" v="17419" actId="478"/>
          <ac:grpSpMkLst>
            <pc:docMk/>
            <pc:sldMk cId="3347144898" sldId="437"/>
            <ac:grpSpMk id="60" creationId="{C58B1BB0-D265-1091-BEC5-0FD6911017FD}"/>
          </ac:grpSpMkLst>
        </pc:grpChg>
        <pc:cxnChg chg="add del mod">
          <ac:chgData name="Mohammad Umair" userId="150380d3-f12c-4727-8aac-b42d49546ff3" providerId="ADAL" clId="{5711F59D-5859-4EB7-9B1D-89F7E9C104BC}" dt="2024-06-10T12:33:47.798" v="17420" actId="478"/>
          <ac:cxnSpMkLst>
            <pc:docMk/>
            <pc:sldMk cId="3347144898" sldId="437"/>
            <ac:cxnSpMk id="27" creationId="{11E88C14-CB92-781B-336A-497DC16F4E21}"/>
          </ac:cxnSpMkLst>
        </pc:cxnChg>
        <pc:cxnChg chg="mod">
          <ac:chgData name="Mohammad Umair" userId="150380d3-f12c-4727-8aac-b42d49546ff3" providerId="ADAL" clId="{5711F59D-5859-4EB7-9B1D-89F7E9C104BC}" dt="2024-06-10T12:33:46.576" v="17419" actId="478"/>
          <ac:cxnSpMkLst>
            <pc:docMk/>
            <pc:sldMk cId="3347144898" sldId="437"/>
            <ac:cxnSpMk id="36" creationId="{4783FC44-FDBA-37D5-5C7D-CFA9289CE8CB}"/>
          </ac:cxnSpMkLst>
        </pc:cxnChg>
        <pc:cxnChg chg="mod">
          <ac:chgData name="Mohammad Umair" userId="150380d3-f12c-4727-8aac-b42d49546ff3" providerId="ADAL" clId="{5711F59D-5859-4EB7-9B1D-89F7E9C104BC}" dt="2024-06-10T12:33:46.576" v="17419" actId="478"/>
          <ac:cxnSpMkLst>
            <pc:docMk/>
            <pc:sldMk cId="3347144898" sldId="437"/>
            <ac:cxnSpMk id="38" creationId="{735A97FF-0F5B-D577-8888-385371261A97}"/>
          </ac:cxnSpMkLst>
        </pc:cxnChg>
        <pc:cxnChg chg="add del mod">
          <ac:chgData name="Mohammad Umair" userId="150380d3-f12c-4727-8aac-b42d49546ff3" providerId="ADAL" clId="{5711F59D-5859-4EB7-9B1D-89F7E9C104BC}" dt="2024-06-10T12:33:49.305" v="17421" actId="478"/>
          <ac:cxnSpMkLst>
            <pc:docMk/>
            <pc:sldMk cId="3347144898" sldId="437"/>
            <ac:cxnSpMk id="39" creationId="{ECEBEC40-F385-2C23-AA0C-0914C7B41D35}"/>
          </ac:cxnSpMkLst>
        </pc:cxnChg>
        <pc:cxnChg chg="mod">
          <ac:chgData name="Mohammad Umair" userId="150380d3-f12c-4727-8aac-b42d49546ff3" providerId="ADAL" clId="{5711F59D-5859-4EB7-9B1D-89F7E9C104BC}" dt="2024-06-10T12:33:46.576" v="17419" actId="478"/>
          <ac:cxnSpMkLst>
            <pc:docMk/>
            <pc:sldMk cId="3347144898" sldId="437"/>
            <ac:cxnSpMk id="41" creationId="{ACDE41BF-7C91-29C7-D2BC-25FD929420EF}"/>
          </ac:cxnSpMkLst>
        </pc:cxnChg>
        <pc:cxnChg chg="mod">
          <ac:chgData name="Mohammad Umair" userId="150380d3-f12c-4727-8aac-b42d49546ff3" providerId="ADAL" clId="{5711F59D-5859-4EB7-9B1D-89F7E9C104BC}" dt="2024-06-10T12:33:46.576" v="17419" actId="478"/>
          <ac:cxnSpMkLst>
            <pc:docMk/>
            <pc:sldMk cId="3347144898" sldId="437"/>
            <ac:cxnSpMk id="56" creationId="{F1FE46B1-F5F4-69FC-1D9F-D55FB0D2090F}"/>
          </ac:cxnSpMkLst>
        </pc:cxnChg>
      </pc:sldChg>
      <pc:sldChg chg="add">
        <pc:chgData name="Mohammad Umair" userId="150380d3-f12c-4727-8aac-b42d49546ff3" providerId="ADAL" clId="{5711F59D-5859-4EB7-9B1D-89F7E9C104BC}" dt="2024-06-10T12:33:43.189" v="17418" actId="2890"/>
        <pc:sldMkLst>
          <pc:docMk/>
          <pc:sldMk cId="3423892638" sldId="438"/>
        </pc:sldMkLst>
      </pc:sldChg>
      <pc:sldChg chg="add">
        <pc:chgData name="Mohammad Umair" userId="150380d3-f12c-4727-8aac-b42d49546ff3" providerId="ADAL" clId="{5711F59D-5859-4EB7-9B1D-89F7E9C104BC}" dt="2024-06-10T12:34:23.643" v="17422" actId="2890"/>
        <pc:sldMkLst>
          <pc:docMk/>
          <pc:sldMk cId="2836611263" sldId="439"/>
        </pc:sldMkLst>
      </pc:sldChg>
      <pc:sldChg chg="delSp add mod">
        <pc:chgData name="Mohammad Umair" userId="150380d3-f12c-4727-8aac-b42d49546ff3" providerId="ADAL" clId="{5711F59D-5859-4EB7-9B1D-89F7E9C104BC}" dt="2024-06-10T12:37:30.328" v="17451" actId="478"/>
        <pc:sldMkLst>
          <pc:docMk/>
          <pc:sldMk cId="3051560053" sldId="440"/>
        </pc:sldMkLst>
        <pc:spChg chg="del">
          <ac:chgData name="Mohammad Umair" userId="150380d3-f12c-4727-8aac-b42d49546ff3" providerId="ADAL" clId="{5711F59D-5859-4EB7-9B1D-89F7E9C104BC}" dt="2024-06-10T12:37:30.328" v="17451" actId="478"/>
          <ac:spMkLst>
            <pc:docMk/>
            <pc:sldMk cId="3051560053" sldId="440"/>
            <ac:spMk id="54" creationId="{F94334CB-8A64-E25D-3176-63BC282D4C9D}"/>
          </ac:spMkLst>
        </pc:spChg>
        <pc:spChg chg="del">
          <ac:chgData name="Mohammad Umair" userId="150380d3-f12c-4727-8aac-b42d49546ff3" providerId="ADAL" clId="{5711F59D-5859-4EB7-9B1D-89F7E9C104BC}" dt="2024-06-10T12:37:30.328" v="17451" actId="478"/>
          <ac:spMkLst>
            <pc:docMk/>
            <pc:sldMk cId="3051560053" sldId="440"/>
            <ac:spMk id="57" creationId="{5A1B4BB7-122A-15CD-D11C-23DB3F4857B0}"/>
          </ac:spMkLst>
        </pc:spChg>
        <pc:picChg chg="del">
          <ac:chgData name="Mohammad Umair" userId="150380d3-f12c-4727-8aac-b42d49546ff3" providerId="ADAL" clId="{5711F59D-5859-4EB7-9B1D-89F7E9C104BC}" dt="2024-06-10T12:37:30.328" v="17451" actId="478"/>
          <ac:picMkLst>
            <pc:docMk/>
            <pc:sldMk cId="3051560053" sldId="440"/>
            <ac:picMk id="62" creationId="{D2F26FB6-92C7-2A1A-D19C-8C41E3ADFFFD}"/>
          </ac:picMkLst>
        </pc:picChg>
        <pc:picChg chg="del">
          <ac:chgData name="Mohammad Umair" userId="150380d3-f12c-4727-8aac-b42d49546ff3" providerId="ADAL" clId="{5711F59D-5859-4EB7-9B1D-89F7E9C104BC}" dt="2024-06-10T12:37:30.328" v="17451" actId="478"/>
          <ac:picMkLst>
            <pc:docMk/>
            <pc:sldMk cId="3051560053" sldId="440"/>
            <ac:picMk id="64" creationId="{E273281F-5620-81D3-4075-35AB76E20324}"/>
          </ac:picMkLst>
        </pc:picChg>
      </pc:sldChg>
      <pc:sldChg chg="addSp modSp add">
        <pc:chgData name="Mohammad Umair" userId="150380d3-f12c-4727-8aac-b42d49546ff3" providerId="ADAL" clId="{5711F59D-5859-4EB7-9B1D-89F7E9C104BC}" dt="2024-06-10T12:35:53.191" v="17443"/>
        <pc:sldMkLst>
          <pc:docMk/>
          <pc:sldMk cId="4175648886" sldId="441"/>
        </pc:sldMkLst>
        <pc:spChg chg="add mod">
          <ac:chgData name="Mohammad Umair" userId="150380d3-f12c-4727-8aac-b42d49546ff3" providerId="ADAL" clId="{5711F59D-5859-4EB7-9B1D-89F7E9C104BC}" dt="2024-06-10T12:35:53.191" v="17443"/>
          <ac:spMkLst>
            <pc:docMk/>
            <pc:sldMk cId="4175648886" sldId="441"/>
            <ac:spMk id="5" creationId="{5F4F2C2E-4192-F050-DC9C-BD04DF3F0BCD}"/>
          </ac:spMkLst>
        </pc:spChg>
        <pc:spChg chg="add mod">
          <ac:chgData name="Mohammad Umair" userId="150380d3-f12c-4727-8aac-b42d49546ff3" providerId="ADAL" clId="{5711F59D-5859-4EB7-9B1D-89F7E9C104BC}" dt="2024-06-10T12:35:53.191" v="17443"/>
          <ac:spMkLst>
            <pc:docMk/>
            <pc:sldMk cId="4175648886" sldId="441"/>
            <ac:spMk id="6" creationId="{9B2F44A2-C466-CCDC-7FB6-305B4E4112B6}"/>
          </ac:spMkLst>
        </pc:spChg>
        <pc:cxnChg chg="add mod">
          <ac:chgData name="Mohammad Umair" userId="150380d3-f12c-4727-8aac-b42d49546ff3" providerId="ADAL" clId="{5711F59D-5859-4EB7-9B1D-89F7E9C104BC}" dt="2024-06-10T12:35:53.191" v="17443"/>
          <ac:cxnSpMkLst>
            <pc:docMk/>
            <pc:sldMk cId="4175648886" sldId="441"/>
            <ac:cxnSpMk id="4" creationId="{45AE8FF4-79F4-B3DD-5A5A-31D3479968C0}"/>
          </ac:cxnSpMkLst>
        </pc:cxnChg>
      </pc:sldChg>
      <pc:sldChg chg="addSp modSp add">
        <pc:chgData name="Mohammad Umair" userId="150380d3-f12c-4727-8aac-b42d49546ff3" providerId="ADAL" clId="{5711F59D-5859-4EB7-9B1D-89F7E9C104BC}" dt="2024-06-10T12:37:00.890" v="17449"/>
        <pc:sldMkLst>
          <pc:docMk/>
          <pc:sldMk cId="1165137953" sldId="442"/>
        </pc:sldMkLst>
        <pc:spChg chg="add mod">
          <ac:chgData name="Mohammad Umair" userId="150380d3-f12c-4727-8aac-b42d49546ff3" providerId="ADAL" clId="{5711F59D-5859-4EB7-9B1D-89F7E9C104BC}" dt="2024-06-10T12:36:54.518" v="17448"/>
          <ac:spMkLst>
            <pc:docMk/>
            <pc:sldMk cId="1165137953" sldId="442"/>
            <ac:spMk id="11" creationId="{BACC793B-244A-F237-349A-3BBAE3C68025}"/>
          </ac:spMkLst>
        </pc:spChg>
        <pc:spChg chg="add mod">
          <ac:chgData name="Mohammad Umair" userId="150380d3-f12c-4727-8aac-b42d49546ff3" providerId="ADAL" clId="{5711F59D-5859-4EB7-9B1D-89F7E9C104BC}" dt="2024-06-10T12:37:00.890" v="17449"/>
          <ac:spMkLst>
            <pc:docMk/>
            <pc:sldMk cId="1165137953" sldId="442"/>
            <ac:spMk id="14" creationId="{1DC79893-20DE-82E4-49D2-3773482C5E43}"/>
          </ac:spMkLst>
        </pc:spChg>
        <pc:cxnChg chg="add mod">
          <ac:chgData name="Mohammad Umair" userId="150380d3-f12c-4727-8aac-b42d49546ff3" providerId="ADAL" clId="{5711F59D-5859-4EB7-9B1D-89F7E9C104BC}" dt="2024-06-10T12:36:36.375" v="17445"/>
          <ac:cxnSpMkLst>
            <pc:docMk/>
            <pc:sldMk cId="1165137953" sldId="442"/>
            <ac:cxnSpMk id="7" creationId="{E62A77C7-A22F-52C6-8034-60A95A564EA2}"/>
          </ac:cxnSpMkLst>
        </pc:cxnChg>
        <pc:cxnChg chg="add mod">
          <ac:chgData name="Mohammad Umair" userId="150380d3-f12c-4727-8aac-b42d49546ff3" providerId="ADAL" clId="{5711F59D-5859-4EB7-9B1D-89F7E9C104BC}" dt="2024-06-10T12:36:42.089" v="17446"/>
          <ac:cxnSpMkLst>
            <pc:docMk/>
            <pc:sldMk cId="1165137953" sldId="442"/>
            <ac:cxnSpMk id="8" creationId="{C87002CB-63B8-99DB-7839-1A1C6805A63C}"/>
          </ac:cxnSpMkLst>
        </pc:cxnChg>
        <pc:cxnChg chg="add mod">
          <ac:chgData name="Mohammad Umair" userId="150380d3-f12c-4727-8aac-b42d49546ff3" providerId="ADAL" clId="{5711F59D-5859-4EB7-9B1D-89F7E9C104BC}" dt="2024-06-10T12:36:47.377" v="17447"/>
          <ac:cxnSpMkLst>
            <pc:docMk/>
            <pc:sldMk cId="1165137953" sldId="442"/>
            <ac:cxnSpMk id="10" creationId="{DEBA9B8E-6A01-8CD5-F389-616D6987D22E}"/>
          </ac:cxnSpMkLst>
        </pc:cxnChg>
      </pc:sldChg>
      <pc:sldChg chg="delSp add mod">
        <pc:chgData name="Mohammad Umair" userId="150380d3-f12c-4727-8aac-b42d49546ff3" providerId="ADAL" clId="{5711F59D-5859-4EB7-9B1D-89F7E9C104BC}" dt="2024-06-10T12:37:52.754" v="17453" actId="478"/>
        <pc:sldMkLst>
          <pc:docMk/>
          <pc:sldMk cId="1354584894" sldId="443"/>
        </pc:sldMkLst>
        <pc:spChg chg="del">
          <ac:chgData name="Mohammad Umair" userId="150380d3-f12c-4727-8aac-b42d49546ff3" providerId="ADAL" clId="{5711F59D-5859-4EB7-9B1D-89F7E9C104BC}" dt="2024-06-10T12:37:51.322" v="17452" actId="478"/>
          <ac:spMkLst>
            <pc:docMk/>
            <pc:sldMk cId="1354584894" sldId="443"/>
            <ac:spMk id="57" creationId="{5A1B4BB7-122A-15CD-D11C-23DB3F4857B0}"/>
          </ac:spMkLst>
        </pc:spChg>
        <pc:picChg chg="del">
          <ac:chgData name="Mohammad Umair" userId="150380d3-f12c-4727-8aac-b42d49546ff3" providerId="ADAL" clId="{5711F59D-5859-4EB7-9B1D-89F7E9C104BC}" dt="2024-06-10T12:37:52.754" v="17453" actId="478"/>
          <ac:picMkLst>
            <pc:docMk/>
            <pc:sldMk cId="1354584894" sldId="443"/>
            <ac:picMk id="64" creationId="{E273281F-5620-81D3-4075-35AB76E20324}"/>
          </ac:picMkLst>
        </pc:picChg>
      </pc:sldChg>
      <pc:sldChg chg="addSp delSp modSp add mod">
        <pc:chgData name="Mohammad Umair" userId="150380d3-f12c-4727-8aac-b42d49546ff3" providerId="ADAL" clId="{5711F59D-5859-4EB7-9B1D-89F7E9C104BC}" dt="2024-06-10T12:59:37.341" v="17609" actId="478"/>
        <pc:sldMkLst>
          <pc:docMk/>
          <pc:sldMk cId="2148462863" sldId="444"/>
        </pc:sldMkLst>
        <pc:spChg chg="del">
          <ac:chgData name="Mohammad Umair" userId="150380d3-f12c-4727-8aac-b42d49546ff3" providerId="ADAL" clId="{5711F59D-5859-4EB7-9B1D-89F7E9C104BC}" dt="2024-06-10T12:54:40.290" v="17458" actId="478"/>
          <ac:spMkLst>
            <pc:docMk/>
            <pc:sldMk cId="2148462863" sldId="444"/>
            <ac:spMk id="3" creationId="{1E4E6653-43AF-FCCE-B01E-7B32C9B8B9B1}"/>
          </ac:spMkLst>
        </pc:spChg>
        <pc:spChg chg="mod">
          <ac:chgData name="Mohammad Umair" userId="150380d3-f12c-4727-8aac-b42d49546ff3" providerId="ADAL" clId="{5711F59D-5859-4EB7-9B1D-89F7E9C104BC}" dt="2024-06-10T12:55:04.969" v="17491" actId="20577"/>
          <ac:spMkLst>
            <pc:docMk/>
            <pc:sldMk cId="2148462863" sldId="444"/>
            <ac:spMk id="4" creationId="{E4626BED-67C8-59D7-1BBE-31ABB4DD5354}"/>
          </ac:spMkLst>
        </pc:spChg>
        <pc:spChg chg="del">
          <ac:chgData name="Mohammad Umair" userId="150380d3-f12c-4727-8aac-b42d49546ff3" providerId="ADAL" clId="{5711F59D-5859-4EB7-9B1D-89F7E9C104BC}" dt="2024-06-10T12:54:35.560" v="17456" actId="478"/>
          <ac:spMkLst>
            <pc:docMk/>
            <pc:sldMk cId="2148462863" sldId="444"/>
            <ac:spMk id="5" creationId="{D2A311F0-7DF2-32F8-FED1-E8BB99DA601F}"/>
          </ac:spMkLst>
        </pc:spChg>
        <pc:spChg chg="del">
          <ac:chgData name="Mohammad Umair" userId="150380d3-f12c-4727-8aac-b42d49546ff3" providerId="ADAL" clId="{5711F59D-5859-4EB7-9B1D-89F7E9C104BC}" dt="2024-06-10T12:54:42.182" v="17459" actId="478"/>
          <ac:spMkLst>
            <pc:docMk/>
            <pc:sldMk cId="2148462863" sldId="444"/>
            <ac:spMk id="6" creationId="{95598893-7AEC-8560-3FA7-B6A243ADB100}"/>
          </ac:spMkLst>
        </pc:spChg>
        <pc:spChg chg="del">
          <ac:chgData name="Mohammad Umair" userId="150380d3-f12c-4727-8aac-b42d49546ff3" providerId="ADAL" clId="{5711F59D-5859-4EB7-9B1D-89F7E9C104BC}" dt="2024-06-10T12:54:43.314" v="17460" actId="478"/>
          <ac:spMkLst>
            <pc:docMk/>
            <pc:sldMk cId="2148462863" sldId="444"/>
            <ac:spMk id="7" creationId="{DA294274-87A9-9BEC-87A9-0BD58516E4D0}"/>
          </ac:spMkLst>
        </pc:spChg>
        <pc:spChg chg="add mod">
          <ac:chgData name="Mohammad Umair" userId="150380d3-f12c-4727-8aac-b42d49546ff3" providerId="ADAL" clId="{5711F59D-5859-4EB7-9B1D-89F7E9C104BC}" dt="2024-06-10T12:56:14.508" v="17529" actId="1076"/>
          <ac:spMkLst>
            <pc:docMk/>
            <pc:sldMk cId="2148462863" sldId="444"/>
            <ac:spMk id="8" creationId="{F028BB08-E1F3-4652-6518-B0D1A8C872A9}"/>
          </ac:spMkLst>
        </pc:spChg>
        <pc:spChg chg="add del mod">
          <ac:chgData name="Mohammad Umair" userId="150380d3-f12c-4727-8aac-b42d49546ff3" providerId="ADAL" clId="{5711F59D-5859-4EB7-9B1D-89F7E9C104BC}" dt="2024-06-10T12:59:37.341" v="17609" actId="478"/>
          <ac:spMkLst>
            <pc:docMk/>
            <pc:sldMk cId="2148462863" sldId="444"/>
            <ac:spMk id="9" creationId="{D81C2BC4-C398-7572-15EA-CA3BF3CE42CB}"/>
          </ac:spMkLst>
        </pc:spChg>
        <pc:spChg chg="del">
          <ac:chgData name="Mohammad Umair" userId="150380d3-f12c-4727-8aac-b42d49546ff3" providerId="ADAL" clId="{5711F59D-5859-4EB7-9B1D-89F7E9C104BC}" dt="2024-06-10T12:54:38.009" v="17457" actId="478"/>
          <ac:spMkLst>
            <pc:docMk/>
            <pc:sldMk cId="2148462863" sldId="444"/>
            <ac:spMk id="17" creationId="{2590D6CA-B1C9-858F-3948-8D01F9DB3765}"/>
          </ac:spMkLst>
        </pc:spChg>
        <pc:spChg chg="del">
          <ac:chgData name="Mohammad Umair" userId="150380d3-f12c-4727-8aac-b42d49546ff3" providerId="ADAL" clId="{5711F59D-5859-4EB7-9B1D-89F7E9C104BC}" dt="2024-06-10T12:54:32.623" v="17455" actId="478"/>
          <ac:spMkLst>
            <pc:docMk/>
            <pc:sldMk cId="2148462863" sldId="444"/>
            <ac:spMk id="18" creationId="{0F5ADDCC-EBA7-0B7F-7218-92A9D2C38D55}"/>
          </ac:spMkLst>
        </pc:spChg>
        <pc:spChg chg="del">
          <ac:chgData name="Mohammad Umair" userId="150380d3-f12c-4727-8aac-b42d49546ff3" providerId="ADAL" clId="{5711F59D-5859-4EB7-9B1D-89F7E9C104BC}" dt="2024-06-10T12:54:45.597" v="17461" actId="478"/>
          <ac:spMkLst>
            <pc:docMk/>
            <pc:sldMk cId="2148462863" sldId="444"/>
            <ac:spMk id="21" creationId="{E67F8233-CD29-8908-5460-F86623922A25}"/>
          </ac:spMkLst>
        </pc:spChg>
        <pc:picChg chg="del">
          <ac:chgData name="Mohammad Umair" userId="150380d3-f12c-4727-8aac-b42d49546ff3" providerId="ADAL" clId="{5711F59D-5859-4EB7-9B1D-89F7E9C104BC}" dt="2024-06-10T12:54:47.058" v="17462" actId="478"/>
          <ac:picMkLst>
            <pc:docMk/>
            <pc:sldMk cId="2148462863" sldId="444"/>
            <ac:picMk id="9218" creationId="{14ACECC8-BEB5-A4DE-5055-75AD0F953588}"/>
          </ac:picMkLst>
        </pc:picChg>
      </pc:sldChg>
      <pc:sldChg chg="modSp add">
        <pc:chgData name="Mohammad Umair" userId="150380d3-f12c-4727-8aac-b42d49546ff3" providerId="ADAL" clId="{5711F59D-5859-4EB7-9B1D-89F7E9C104BC}" dt="2024-06-10T15:11:39.813" v="18375" actId="20577"/>
        <pc:sldMkLst>
          <pc:docMk/>
          <pc:sldMk cId="2664913806" sldId="445"/>
        </pc:sldMkLst>
        <pc:spChg chg="mod">
          <ac:chgData name="Mohammad Umair" userId="150380d3-f12c-4727-8aac-b42d49546ff3" providerId="ADAL" clId="{5711F59D-5859-4EB7-9B1D-89F7E9C104BC}" dt="2024-06-10T15:11:39.813" v="18375" actId="20577"/>
          <ac:spMkLst>
            <pc:docMk/>
            <pc:sldMk cId="2664913806" sldId="445"/>
            <ac:spMk id="9" creationId="{D81C2BC4-C398-7572-15EA-CA3BF3CE42CB}"/>
          </ac:spMkLst>
        </pc:spChg>
      </pc:sldChg>
      <pc:sldChg chg="addSp modSp add mod">
        <pc:chgData name="Mohammad Umair" userId="150380d3-f12c-4727-8aac-b42d49546ff3" providerId="ADAL" clId="{5711F59D-5859-4EB7-9B1D-89F7E9C104BC}" dt="2024-06-10T15:11:34.769" v="18373" actId="20577"/>
        <pc:sldMkLst>
          <pc:docMk/>
          <pc:sldMk cId="1143215820" sldId="446"/>
        </pc:sldMkLst>
        <pc:spChg chg="add mod">
          <ac:chgData name="Mohammad Umair" userId="150380d3-f12c-4727-8aac-b42d49546ff3" providerId="ADAL" clId="{5711F59D-5859-4EB7-9B1D-89F7E9C104BC}" dt="2024-06-10T13:04:22.589" v="17686" actId="404"/>
          <ac:spMkLst>
            <pc:docMk/>
            <pc:sldMk cId="1143215820" sldId="446"/>
            <ac:spMk id="3" creationId="{ED49E7AC-B2F3-0161-9E12-8701FAF05345}"/>
          </ac:spMkLst>
        </pc:spChg>
        <pc:spChg chg="mod">
          <ac:chgData name="Mohammad Umair" userId="150380d3-f12c-4727-8aac-b42d49546ff3" providerId="ADAL" clId="{5711F59D-5859-4EB7-9B1D-89F7E9C104BC}" dt="2024-06-10T15:11:34.769" v="18373" actId="20577"/>
          <ac:spMkLst>
            <pc:docMk/>
            <pc:sldMk cId="1143215820" sldId="446"/>
            <ac:spMk id="9" creationId="{D81C2BC4-C398-7572-15EA-CA3BF3CE42CB}"/>
          </ac:spMkLst>
        </pc:spChg>
      </pc:sldChg>
      <pc:sldChg chg="addSp delSp modSp add mod">
        <pc:chgData name="Mohammad Umair" userId="150380d3-f12c-4727-8aac-b42d49546ff3" providerId="ADAL" clId="{5711F59D-5859-4EB7-9B1D-89F7E9C104BC}" dt="2024-06-14T14:39:55.291" v="25284" actId="1036"/>
        <pc:sldMkLst>
          <pc:docMk/>
          <pc:sldMk cId="3721422406" sldId="447"/>
        </pc:sldMkLst>
        <pc:spChg chg="mod">
          <ac:chgData name="Mohammad Umair" userId="150380d3-f12c-4727-8aac-b42d49546ff3" providerId="ADAL" clId="{5711F59D-5859-4EB7-9B1D-89F7E9C104BC}" dt="2024-06-10T13:04:29.654" v="17688" actId="404"/>
          <ac:spMkLst>
            <pc:docMk/>
            <pc:sldMk cId="3721422406" sldId="447"/>
            <ac:spMk id="3" creationId="{ED49E7AC-B2F3-0161-9E12-8701FAF05345}"/>
          </ac:spMkLst>
        </pc:spChg>
        <pc:spChg chg="add del">
          <ac:chgData name="Mohammad Umair" userId="150380d3-f12c-4727-8aac-b42d49546ff3" providerId="ADAL" clId="{5711F59D-5859-4EB7-9B1D-89F7E9C104BC}" dt="2024-06-13T12:11:34.254" v="20814" actId="478"/>
          <ac:spMkLst>
            <pc:docMk/>
            <pc:sldMk cId="3721422406" sldId="447"/>
            <ac:spMk id="8" creationId="{F028BB08-E1F3-4652-6518-B0D1A8C872A9}"/>
          </ac:spMkLst>
        </pc:spChg>
        <pc:spChg chg="mod">
          <ac:chgData name="Mohammad Umair" userId="150380d3-f12c-4727-8aac-b42d49546ff3" providerId="ADAL" clId="{5711F59D-5859-4EB7-9B1D-89F7E9C104BC}" dt="2024-06-10T15:11:28.507" v="18371" actId="20577"/>
          <ac:spMkLst>
            <pc:docMk/>
            <pc:sldMk cId="3721422406" sldId="447"/>
            <ac:spMk id="9" creationId="{D81C2BC4-C398-7572-15EA-CA3BF3CE42CB}"/>
          </ac:spMkLst>
        </pc:spChg>
        <pc:spChg chg="del mod">
          <ac:chgData name="Mohammad Umair" userId="150380d3-f12c-4727-8aac-b42d49546ff3" providerId="ADAL" clId="{5711F59D-5859-4EB7-9B1D-89F7E9C104BC}" dt="2024-06-10T13:05:37.847" v="17706" actId="478"/>
          <ac:spMkLst>
            <pc:docMk/>
            <pc:sldMk cId="3721422406" sldId="447"/>
            <ac:spMk id="11" creationId="{56731958-64C1-778F-4BA9-706435AA802F}"/>
          </ac:spMkLst>
        </pc:spChg>
        <pc:spChg chg="del mod">
          <ac:chgData name="Mohammad Umair" userId="150380d3-f12c-4727-8aac-b42d49546ff3" providerId="ADAL" clId="{5711F59D-5859-4EB7-9B1D-89F7E9C104BC}" dt="2024-06-10T13:05:31.465" v="17705" actId="478"/>
          <ac:spMkLst>
            <pc:docMk/>
            <pc:sldMk cId="3721422406" sldId="447"/>
            <ac:spMk id="12" creationId="{17403052-2C27-3071-DF8C-924DEB5A0E4C}"/>
          </ac:spMkLst>
        </pc:spChg>
        <pc:spChg chg="mod">
          <ac:chgData name="Mohammad Umair" userId="150380d3-f12c-4727-8aac-b42d49546ff3" providerId="ADAL" clId="{5711F59D-5859-4EB7-9B1D-89F7E9C104BC}" dt="2024-06-10T13:08:31.557" v="17837" actId="404"/>
          <ac:spMkLst>
            <pc:docMk/>
            <pc:sldMk cId="3721422406" sldId="447"/>
            <ac:spMk id="13" creationId="{7E1AF014-DDF9-B271-6AF6-49BE2910CB20}"/>
          </ac:spMkLst>
        </pc:spChg>
        <pc:spChg chg="mod">
          <ac:chgData name="Mohammad Umair" userId="150380d3-f12c-4727-8aac-b42d49546ff3" providerId="ADAL" clId="{5711F59D-5859-4EB7-9B1D-89F7E9C104BC}" dt="2024-06-10T13:08:40.225" v="17845" actId="404"/>
          <ac:spMkLst>
            <pc:docMk/>
            <pc:sldMk cId="3721422406" sldId="447"/>
            <ac:spMk id="14" creationId="{C0E55EFA-0E00-993D-F9EC-D386D936806B}"/>
          </ac:spMkLst>
        </pc:spChg>
        <pc:spChg chg="mod">
          <ac:chgData name="Mohammad Umair" userId="150380d3-f12c-4727-8aac-b42d49546ff3" providerId="ADAL" clId="{5711F59D-5859-4EB7-9B1D-89F7E9C104BC}" dt="2024-06-10T13:08:50.755" v="17851" actId="404"/>
          <ac:spMkLst>
            <pc:docMk/>
            <pc:sldMk cId="3721422406" sldId="447"/>
            <ac:spMk id="15" creationId="{1462C52F-BBD5-D3CB-42C8-0845FFF9E08E}"/>
          </ac:spMkLst>
        </pc:spChg>
        <pc:spChg chg="mod">
          <ac:chgData name="Mohammad Umair" userId="150380d3-f12c-4727-8aac-b42d49546ff3" providerId="ADAL" clId="{5711F59D-5859-4EB7-9B1D-89F7E9C104BC}" dt="2024-06-10T13:07:56.582" v="17818" actId="404"/>
          <ac:spMkLst>
            <pc:docMk/>
            <pc:sldMk cId="3721422406" sldId="447"/>
            <ac:spMk id="16" creationId="{1FEC47D5-243D-98A7-B1CC-D08B3D78AC51}"/>
          </ac:spMkLst>
        </pc:spChg>
        <pc:spChg chg="mod">
          <ac:chgData name="Mohammad Umair" userId="150380d3-f12c-4727-8aac-b42d49546ff3" providerId="ADAL" clId="{5711F59D-5859-4EB7-9B1D-89F7E9C104BC}" dt="2024-06-10T13:08:06.872" v="17824" actId="404"/>
          <ac:spMkLst>
            <pc:docMk/>
            <pc:sldMk cId="3721422406" sldId="447"/>
            <ac:spMk id="17" creationId="{FA85799C-DD29-BBFD-125C-83B75BDF8000}"/>
          </ac:spMkLst>
        </pc:spChg>
        <pc:spChg chg="mod">
          <ac:chgData name="Mohammad Umair" userId="150380d3-f12c-4727-8aac-b42d49546ff3" providerId="ADAL" clId="{5711F59D-5859-4EB7-9B1D-89F7E9C104BC}" dt="2024-06-10T13:08:21.746" v="17832" actId="14100"/>
          <ac:spMkLst>
            <pc:docMk/>
            <pc:sldMk cId="3721422406" sldId="447"/>
            <ac:spMk id="18" creationId="{85D936EB-FEC1-84E1-C2D2-C302812D7DF5}"/>
          </ac:spMkLst>
        </pc:spChg>
        <pc:spChg chg="mod">
          <ac:chgData name="Mohammad Umair" userId="150380d3-f12c-4727-8aac-b42d49546ff3" providerId="ADAL" clId="{5711F59D-5859-4EB7-9B1D-89F7E9C104BC}" dt="2024-06-10T13:09:12.143" v="17852" actId="1076"/>
          <ac:spMkLst>
            <pc:docMk/>
            <pc:sldMk cId="3721422406" sldId="447"/>
            <ac:spMk id="19" creationId="{DD45DE7D-9A11-E211-746E-3EB75CC52D94}"/>
          </ac:spMkLst>
        </pc:spChg>
        <pc:spChg chg="add del mod">
          <ac:chgData name="Mohammad Umair" userId="150380d3-f12c-4727-8aac-b42d49546ff3" providerId="ADAL" clId="{5711F59D-5859-4EB7-9B1D-89F7E9C104BC}" dt="2024-06-10T13:05:07.307" v="17702" actId="20577"/>
          <ac:spMkLst>
            <pc:docMk/>
            <pc:sldMk cId="3721422406" sldId="447"/>
            <ac:spMk id="20" creationId="{2118D0C6-3157-5991-ECAD-713E04917352}"/>
          </ac:spMkLst>
        </pc:spChg>
        <pc:spChg chg="del mod">
          <ac:chgData name="Mohammad Umair" userId="150380d3-f12c-4727-8aac-b42d49546ff3" providerId="ADAL" clId="{5711F59D-5859-4EB7-9B1D-89F7E9C104BC}" dt="2024-06-10T13:30:06.714" v="18245" actId="478"/>
          <ac:spMkLst>
            <pc:docMk/>
            <pc:sldMk cId="3721422406" sldId="447"/>
            <ac:spMk id="23" creationId="{A6FBBBFD-EFDC-00BF-D383-A4B5A79A304B}"/>
          </ac:spMkLst>
        </pc:spChg>
        <pc:spChg chg="mod">
          <ac:chgData name="Mohammad Umair" userId="150380d3-f12c-4727-8aac-b42d49546ff3" providerId="ADAL" clId="{5711F59D-5859-4EB7-9B1D-89F7E9C104BC}" dt="2024-06-10T13:04:34.804" v="17690" actId="403"/>
          <ac:spMkLst>
            <pc:docMk/>
            <pc:sldMk cId="3721422406" sldId="447"/>
            <ac:spMk id="25" creationId="{1B556EDC-13B7-81BC-7EC5-2935BF2CFD8D}"/>
          </ac:spMkLst>
        </pc:spChg>
        <pc:spChg chg="mod">
          <ac:chgData name="Mohammad Umair" userId="150380d3-f12c-4727-8aac-b42d49546ff3" providerId="ADAL" clId="{5711F59D-5859-4EB7-9B1D-89F7E9C104BC}" dt="2024-06-10T13:04:34.804" v="17690" actId="403"/>
          <ac:spMkLst>
            <pc:docMk/>
            <pc:sldMk cId="3721422406" sldId="447"/>
            <ac:spMk id="26" creationId="{726D5A3A-0ED3-DA44-C733-DD3455CFE72A}"/>
          </ac:spMkLst>
        </pc:spChg>
        <pc:spChg chg="mod">
          <ac:chgData name="Mohammad Umair" userId="150380d3-f12c-4727-8aac-b42d49546ff3" providerId="ADAL" clId="{5711F59D-5859-4EB7-9B1D-89F7E9C104BC}" dt="2024-06-10T13:04:34.804" v="17690" actId="403"/>
          <ac:spMkLst>
            <pc:docMk/>
            <pc:sldMk cId="3721422406" sldId="447"/>
            <ac:spMk id="27" creationId="{F5E77878-1165-8FBA-E0E8-1F4469612BAD}"/>
          </ac:spMkLst>
        </pc:spChg>
        <pc:spChg chg="mod">
          <ac:chgData name="Mohammad Umair" userId="150380d3-f12c-4727-8aac-b42d49546ff3" providerId="ADAL" clId="{5711F59D-5859-4EB7-9B1D-89F7E9C104BC}" dt="2024-06-10T13:04:34.804" v="17690" actId="403"/>
          <ac:spMkLst>
            <pc:docMk/>
            <pc:sldMk cId="3721422406" sldId="447"/>
            <ac:spMk id="29" creationId="{BA6B4218-3B1E-84D7-ABA0-38179BAA83FA}"/>
          </ac:spMkLst>
        </pc:spChg>
        <pc:spChg chg="mod">
          <ac:chgData name="Mohammad Umair" userId="150380d3-f12c-4727-8aac-b42d49546ff3" providerId="ADAL" clId="{5711F59D-5859-4EB7-9B1D-89F7E9C104BC}" dt="2024-06-10T13:31:10.875" v="18249" actId="207"/>
          <ac:spMkLst>
            <pc:docMk/>
            <pc:sldMk cId="3721422406" sldId="447"/>
            <ac:spMk id="30" creationId="{93518EDE-34B8-03C4-903A-167D58D68837}"/>
          </ac:spMkLst>
        </pc:spChg>
        <pc:spChg chg="mod">
          <ac:chgData name="Mohammad Umair" userId="150380d3-f12c-4727-8aac-b42d49546ff3" providerId="ADAL" clId="{5711F59D-5859-4EB7-9B1D-89F7E9C104BC}" dt="2024-06-10T13:04:34.804" v="17690" actId="403"/>
          <ac:spMkLst>
            <pc:docMk/>
            <pc:sldMk cId="3721422406" sldId="447"/>
            <ac:spMk id="31" creationId="{928654AA-DF93-80FE-83E9-BA9A32A19EAC}"/>
          </ac:spMkLst>
        </pc:spChg>
        <pc:spChg chg="add mod">
          <ac:chgData name="Mohammad Umair" userId="150380d3-f12c-4727-8aac-b42d49546ff3" providerId="ADAL" clId="{5711F59D-5859-4EB7-9B1D-89F7E9C104BC}" dt="2024-06-10T13:06:59.142" v="17795" actId="1036"/>
          <ac:spMkLst>
            <pc:docMk/>
            <pc:sldMk cId="3721422406" sldId="447"/>
            <ac:spMk id="33" creationId="{2875B871-7F93-1DFC-C06E-733CDA7A6E05}"/>
          </ac:spMkLst>
        </pc:spChg>
        <pc:spChg chg="add mod">
          <ac:chgData name="Mohammad Umair" userId="150380d3-f12c-4727-8aac-b42d49546ff3" providerId="ADAL" clId="{5711F59D-5859-4EB7-9B1D-89F7E9C104BC}" dt="2024-06-10T13:09:48.923" v="17856" actId="207"/>
          <ac:spMkLst>
            <pc:docMk/>
            <pc:sldMk cId="3721422406" sldId="447"/>
            <ac:spMk id="34" creationId="{131A0A4F-F831-3058-4DFC-23CB32F3E810}"/>
          </ac:spMkLst>
        </pc:spChg>
        <pc:spChg chg="add mod">
          <ac:chgData name="Mohammad Umair" userId="150380d3-f12c-4727-8aac-b42d49546ff3" providerId="ADAL" clId="{5711F59D-5859-4EB7-9B1D-89F7E9C104BC}" dt="2024-06-10T13:06:59.142" v="17795" actId="1036"/>
          <ac:spMkLst>
            <pc:docMk/>
            <pc:sldMk cId="3721422406" sldId="447"/>
            <ac:spMk id="35" creationId="{7E16A489-B3DB-A1E9-9E1D-4BA4CE4D217C}"/>
          </ac:spMkLst>
        </pc:spChg>
        <pc:spChg chg="add mod">
          <ac:chgData name="Mohammad Umair" userId="150380d3-f12c-4727-8aac-b42d49546ff3" providerId="ADAL" clId="{5711F59D-5859-4EB7-9B1D-89F7E9C104BC}" dt="2024-06-10T13:07:12.200" v="17800" actId="404"/>
          <ac:spMkLst>
            <pc:docMk/>
            <pc:sldMk cId="3721422406" sldId="447"/>
            <ac:spMk id="36" creationId="{F08EFE6A-E957-23A9-C69B-96EDBCFA7BE0}"/>
          </ac:spMkLst>
        </pc:spChg>
        <pc:spChg chg="add mod">
          <ac:chgData name="Mohammad Umair" userId="150380d3-f12c-4727-8aac-b42d49546ff3" providerId="ADAL" clId="{5711F59D-5859-4EB7-9B1D-89F7E9C104BC}" dt="2024-06-10T13:07:23.960" v="17808" actId="20577"/>
          <ac:spMkLst>
            <pc:docMk/>
            <pc:sldMk cId="3721422406" sldId="447"/>
            <ac:spMk id="37" creationId="{53F091A3-9511-4D84-B2C0-DE6FFE5EBD02}"/>
          </ac:spMkLst>
        </pc:spChg>
        <pc:spChg chg="add mod">
          <ac:chgData name="Mohammad Umair" userId="150380d3-f12c-4727-8aac-b42d49546ff3" providerId="ADAL" clId="{5711F59D-5859-4EB7-9B1D-89F7E9C104BC}" dt="2024-06-10T13:07:42.358" v="17815" actId="14100"/>
          <ac:spMkLst>
            <pc:docMk/>
            <pc:sldMk cId="3721422406" sldId="447"/>
            <ac:spMk id="38" creationId="{46DDD9EA-6259-3D98-4257-8D6E54209499}"/>
          </ac:spMkLst>
        </pc:spChg>
        <pc:spChg chg="add del mod">
          <ac:chgData name="Mohammad Umair" userId="150380d3-f12c-4727-8aac-b42d49546ff3" providerId="ADAL" clId="{5711F59D-5859-4EB7-9B1D-89F7E9C104BC}" dt="2024-06-13T12:12:06.323" v="20824" actId="478"/>
          <ac:spMkLst>
            <pc:docMk/>
            <pc:sldMk cId="3721422406" sldId="447"/>
            <ac:spMk id="52" creationId="{E0AF2F3D-C421-A659-4C6A-0B1EA4E9B4EC}"/>
          </ac:spMkLst>
        </pc:spChg>
        <pc:spChg chg="add mod">
          <ac:chgData name="Mohammad Umair" userId="150380d3-f12c-4727-8aac-b42d49546ff3" providerId="ADAL" clId="{5711F59D-5859-4EB7-9B1D-89F7E9C104BC}" dt="2024-06-10T13:23:53.445" v="17950"/>
          <ac:spMkLst>
            <pc:docMk/>
            <pc:sldMk cId="3721422406" sldId="447"/>
            <ac:spMk id="53" creationId="{8FAB315F-E640-0379-C5CB-FD1302A77C68}"/>
          </ac:spMkLst>
        </pc:spChg>
        <pc:spChg chg="add del mod">
          <ac:chgData name="Mohammad Umair" userId="150380d3-f12c-4727-8aac-b42d49546ff3" providerId="ADAL" clId="{5711F59D-5859-4EB7-9B1D-89F7E9C104BC}" dt="2024-06-13T12:11:30.674" v="20812" actId="478"/>
          <ac:spMkLst>
            <pc:docMk/>
            <pc:sldMk cId="3721422406" sldId="447"/>
            <ac:spMk id="54" creationId="{C510832B-E0D8-1CD8-FA54-2635346D9862}"/>
          </ac:spMkLst>
        </pc:spChg>
        <pc:spChg chg="add del mod">
          <ac:chgData name="Mohammad Umair" userId="150380d3-f12c-4727-8aac-b42d49546ff3" providerId="ADAL" clId="{5711F59D-5859-4EB7-9B1D-89F7E9C104BC}" dt="2024-06-13T12:11:47.494" v="20819" actId="478"/>
          <ac:spMkLst>
            <pc:docMk/>
            <pc:sldMk cId="3721422406" sldId="447"/>
            <ac:spMk id="55" creationId="{95AC41A3-1143-ADF1-96F3-C746606E672B}"/>
          </ac:spMkLst>
        </pc:spChg>
        <pc:spChg chg="add del mod">
          <ac:chgData name="Mohammad Umair" userId="150380d3-f12c-4727-8aac-b42d49546ff3" providerId="ADAL" clId="{5711F59D-5859-4EB7-9B1D-89F7E9C104BC}" dt="2024-06-13T12:11:49.017" v="20820" actId="478"/>
          <ac:spMkLst>
            <pc:docMk/>
            <pc:sldMk cId="3721422406" sldId="447"/>
            <ac:spMk id="56" creationId="{01B7EBE6-A209-0AEA-704A-A9A72C60B2E3}"/>
          </ac:spMkLst>
        </pc:spChg>
        <pc:spChg chg="add del mod">
          <ac:chgData name="Mohammad Umair" userId="150380d3-f12c-4727-8aac-b42d49546ff3" providerId="ADAL" clId="{5711F59D-5859-4EB7-9B1D-89F7E9C104BC}" dt="2024-06-13T12:11:51.420" v="20821" actId="478"/>
          <ac:spMkLst>
            <pc:docMk/>
            <pc:sldMk cId="3721422406" sldId="447"/>
            <ac:spMk id="57" creationId="{EA662F1D-C814-EA24-09A9-51D7D4D476D1}"/>
          </ac:spMkLst>
        </pc:spChg>
        <pc:spChg chg="add mod">
          <ac:chgData name="Mohammad Umair" userId="150380d3-f12c-4727-8aac-b42d49546ff3" providerId="ADAL" clId="{5711F59D-5859-4EB7-9B1D-89F7E9C104BC}" dt="2024-06-10T13:29:46.089" v="18244" actId="207"/>
          <ac:spMkLst>
            <pc:docMk/>
            <pc:sldMk cId="3721422406" sldId="447"/>
            <ac:spMk id="58" creationId="{AD396F60-E6E9-0CBC-C28E-CCBEF8038632}"/>
          </ac:spMkLst>
        </pc:spChg>
        <pc:spChg chg="add del mod">
          <ac:chgData name="Mohammad Umair" userId="150380d3-f12c-4727-8aac-b42d49546ff3" providerId="ADAL" clId="{5711F59D-5859-4EB7-9B1D-89F7E9C104BC}" dt="2024-06-13T12:11:52.754" v="20822" actId="478"/>
          <ac:spMkLst>
            <pc:docMk/>
            <pc:sldMk cId="3721422406" sldId="447"/>
            <ac:spMk id="59" creationId="{E0E2A598-8382-BDD2-5BDA-530F463E3BC3}"/>
          </ac:spMkLst>
        </pc:spChg>
        <pc:spChg chg="add del mod">
          <ac:chgData name="Mohammad Umair" userId="150380d3-f12c-4727-8aac-b42d49546ff3" providerId="ADAL" clId="{5711F59D-5859-4EB7-9B1D-89F7E9C104BC}" dt="2024-06-13T12:11:40.666" v="20817" actId="478"/>
          <ac:spMkLst>
            <pc:docMk/>
            <pc:sldMk cId="3721422406" sldId="447"/>
            <ac:spMk id="60" creationId="{AB60082D-7C2D-7324-D5B8-BEEB7E392AB5}"/>
          </ac:spMkLst>
        </pc:spChg>
        <pc:spChg chg="add del mod">
          <ac:chgData name="Mohammad Umair" userId="150380d3-f12c-4727-8aac-b42d49546ff3" providerId="ADAL" clId="{5711F59D-5859-4EB7-9B1D-89F7E9C104BC}" dt="2024-06-13T12:11:39.392" v="20816" actId="478"/>
          <ac:spMkLst>
            <pc:docMk/>
            <pc:sldMk cId="3721422406" sldId="447"/>
            <ac:spMk id="61" creationId="{D1763DAE-599D-7528-A2E8-8969A4B7BB6D}"/>
          </ac:spMkLst>
        </pc:spChg>
        <pc:spChg chg="add del mod">
          <ac:chgData name="Mohammad Umair" userId="150380d3-f12c-4727-8aac-b42d49546ff3" providerId="ADAL" clId="{5711F59D-5859-4EB7-9B1D-89F7E9C104BC}" dt="2024-06-13T12:11:37.094" v="20815" actId="478"/>
          <ac:spMkLst>
            <pc:docMk/>
            <pc:sldMk cId="3721422406" sldId="447"/>
            <ac:spMk id="62" creationId="{46A8F8C9-1724-C78C-FDD6-E9E4508B5543}"/>
          </ac:spMkLst>
        </pc:spChg>
        <pc:spChg chg="add del mod">
          <ac:chgData name="Mohammad Umair" userId="150380d3-f12c-4727-8aac-b42d49546ff3" providerId="ADAL" clId="{5711F59D-5859-4EB7-9B1D-89F7E9C104BC}" dt="2024-06-13T12:11:42.647" v="20818" actId="478"/>
          <ac:spMkLst>
            <pc:docMk/>
            <pc:sldMk cId="3721422406" sldId="447"/>
            <ac:spMk id="63" creationId="{7B713B09-B281-AF0F-5048-5BBA908BC8F0}"/>
          </ac:spMkLst>
        </pc:spChg>
        <pc:grpChg chg="add mod">
          <ac:chgData name="Mohammad Umair" userId="150380d3-f12c-4727-8aac-b42d49546ff3" providerId="ADAL" clId="{5711F59D-5859-4EB7-9B1D-89F7E9C104BC}" dt="2024-06-10T13:06:21.692" v="17760" actId="164"/>
          <ac:grpSpMkLst>
            <pc:docMk/>
            <pc:sldMk cId="3721422406" sldId="447"/>
            <ac:grpSpMk id="5" creationId="{40A4052E-B8F6-C965-7069-731560895B10}"/>
          </ac:grpSpMkLst>
        </pc:grpChg>
        <pc:grpChg chg="mod">
          <ac:chgData name="Mohammad Umair" userId="150380d3-f12c-4727-8aac-b42d49546ff3" providerId="ADAL" clId="{5711F59D-5859-4EB7-9B1D-89F7E9C104BC}" dt="2024-06-10T13:03:55.776" v="17682"/>
          <ac:grpSpMkLst>
            <pc:docMk/>
            <pc:sldMk cId="3721422406" sldId="447"/>
            <ac:grpSpMk id="6" creationId="{3201B5E5-D597-B45B-C35B-22D95A6C3617}"/>
          </ac:grpSpMkLst>
        </pc:grpChg>
        <pc:grpChg chg="mod">
          <ac:chgData name="Mohammad Umair" userId="150380d3-f12c-4727-8aac-b42d49546ff3" providerId="ADAL" clId="{5711F59D-5859-4EB7-9B1D-89F7E9C104BC}" dt="2024-06-10T13:03:55.776" v="17682"/>
          <ac:grpSpMkLst>
            <pc:docMk/>
            <pc:sldMk cId="3721422406" sldId="447"/>
            <ac:grpSpMk id="7" creationId="{F8D4A5A1-3EC1-128D-295F-1358ED57487E}"/>
          </ac:grpSpMkLst>
        </pc:grpChg>
        <pc:grpChg chg="mod">
          <ac:chgData name="Mohammad Umair" userId="150380d3-f12c-4727-8aac-b42d49546ff3" providerId="ADAL" clId="{5711F59D-5859-4EB7-9B1D-89F7E9C104BC}" dt="2024-06-10T13:03:55.776" v="17682"/>
          <ac:grpSpMkLst>
            <pc:docMk/>
            <pc:sldMk cId="3721422406" sldId="447"/>
            <ac:grpSpMk id="10" creationId="{C2FF222B-F18D-2E51-8288-2E052BB5C819}"/>
          </ac:grpSpMkLst>
        </pc:grpChg>
        <pc:grpChg chg="add mod">
          <ac:chgData name="Mohammad Umair" userId="150380d3-f12c-4727-8aac-b42d49546ff3" providerId="ADAL" clId="{5711F59D-5859-4EB7-9B1D-89F7E9C104BC}" dt="2024-06-10T13:06:32.751" v="17762" actId="1076"/>
          <ac:grpSpMkLst>
            <pc:docMk/>
            <pc:sldMk cId="3721422406" sldId="447"/>
            <ac:grpSpMk id="39" creationId="{19F57B3B-4C41-6B9A-2619-3DB3A8C4FBAA}"/>
          </ac:grpSpMkLst>
        </pc:grpChg>
        <pc:cxnChg chg="mod">
          <ac:chgData name="Mohammad Umair" userId="150380d3-f12c-4727-8aac-b42d49546ff3" providerId="ADAL" clId="{5711F59D-5859-4EB7-9B1D-89F7E9C104BC}" dt="2024-06-10T13:09:16.748" v="17853" actId="1076"/>
          <ac:cxnSpMkLst>
            <pc:docMk/>
            <pc:sldMk cId="3721422406" sldId="447"/>
            <ac:cxnSpMk id="21" creationId="{F17F1F07-75D4-45BB-D75D-B6F318B9A6BF}"/>
          </ac:cxnSpMkLst>
        </pc:cxnChg>
        <pc:cxnChg chg="mod">
          <ac:chgData name="Mohammad Umair" userId="150380d3-f12c-4727-8aac-b42d49546ff3" providerId="ADAL" clId="{5711F59D-5859-4EB7-9B1D-89F7E9C104BC}" dt="2024-06-10T13:05:04.387" v="17700" actId="478"/>
          <ac:cxnSpMkLst>
            <pc:docMk/>
            <pc:sldMk cId="3721422406" sldId="447"/>
            <ac:cxnSpMk id="22" creationId="{C221034D-A97C-9B56-79A5-2A5EA926F6FD}"/>
          </ac:cxnSpMkLst>
        </pc:cxnChg>
        <pc:cxnChg chg="mod">
          <ac:chgData name="Mohammad Umair" userId="150380d3-f12c-4727-8aac-b42d49546ff3" providerId="ADAL" clId="{5711F59D-5859-4EB7-9B1D-89F7E9C104BC}" dt="2024-06-10T13:03:55.776" v="17682"/>
          <ac:cxnSpMkLst>
            <pc:docMk/>
            <pc:sldMk cId="3721422406" sldId="447"/>
            <ac:cxnSpMk id="24" creationId="{F8CF5FCC-5A69-9240-0CDB-BB758420784D}"/>
          </ac:cxnSpMkLst>
        </pc:cxnChg>
        <pc:cxnChg chg="mod">
          <ac:chgData name="Mohammad Umair" userId="150380d3-f12c-4727-8aac-b42d49546ff3" providerId="ADAL" clId="{5711F59D-5859-4EB7-9B1D-89F7E9C104BC}" dt="2024-06-10T13:03:55.776" v="17682"/>
          <ac:cxnSpMkLst>
            <pc:docMk/>
            <pc:sldMk cId="3721422406" sldId="447"/>
            <ac:cxnSpMk id="28" creationId="{F8D5919B-A1FF-D30C-CA18-BA053384A0FF}"/>
          </ac:cxnSpMkLst>
        </pc:cxnChg>
        <pc:cxnChg chg="add mod">
          <ac:chgData name="Mohammad Umair" userId="150380d3-f12c-4727-8aac-b42d49546ff3" providerId="ADAL" clId="{5711F59D-5859-4EB7-9B1D-89F7E9C104BC}" dt="2024-06-10T13:06:59.142" v="17795" actId="1036"/>
          <ac:cxnSpMkLst>
            <pc:docMk/>
            <pc:sldMk cId="3721422406" sldId="447"/>
            <ac:cxnSpMk id="32" creationId="{144D14B8-6A05-F5D6-BE17-A80F5661FBDE}"/>
          </ac:cxnSpMkLst>
        </pc:cxnChg>
        <pc:cxnChg chg="add mod">
          <ac:chgData name="Mohammad Umair" userId="150380d3-f12c-4727-8aac-b42d49546ff3" providerId="ADAL" clId="{5711F59D-5859-4EB7-9B1D-89F7E9C104BC}" dt="2024-06-14T14:39:55.291" v="25284" actId="1036"/>
          <ac:cxnSpMkLst>
            <pc:docMk/>
            <pc:sldMk cId="3721422406" sldId="447"/>
            <ac:cxnSpMk id="40" creationId="{907D9CD0-867D-890D-C70F-B3F03710E121}"/>
          </ac:cxnSpMkLst>
        </pc:cxnChg>
        <pc:cxnChg chg="add mod">
          <ac:chgData name="Mohammad Umair" userId="150380d3-f12c-4727-8aac-b42d49546ff3" providerId="ADAL" clId="{5711F59D-5859-4EB7-9B1D-89F7E9C104BC}" dt="2024-06-10T13:11:51.223" v="17867"/>
          <ac:cxnSpMkLst>
            <pc:docMk/>
            <pc:sldMk cId="3721422406" sldId="447"/>
            <ac:cxnSpMk id="44" creationId="{E30CA599-D6A1-C2FF-862D-0D15F8AE0D29}"/>
          </ac:cxnSpMkLst>
        </pc:cxnChg>
        <pc:cxnChg chg="add mod">
          <ac:chgData name="Mohammad Umair" userId="150380d3-f12c-4727-8aac-b42d49546ff3" providerId="ADAL" clId="{5711F59D-5859-4EB7-9B1D-89F7E9C104BC}" dt="2024-06-10T13:12:50.404" v="17884" actId="14100"/>
          <ac:cxnSpMkLst>
            <pc:docMk/>
            <pc:sldMk cId="3721422406" sldId="447"/>
            <ac:cxnSpMk id="45" creationId="{36226DBC-EC82-8202-8956-25519AC6F1E0}"/>
          </ac:cxnSpMkLst>
        </pc:cxnChg>
        <pc:cxnChg chg="add mod">
          <ac:chgData name="Mohammad Umair" userId="150380d3-f12c-4727-8aac-b42d49546ff3" providerId="ADAL" clId="{5711F59D-5859-4EB7-9B1D-89F7E9C104BC}" dt="2024-06-10T13:13:22.297" v="17918"/>
          <ac:cxnSpMkLst>
            <pc:docMk/>
            <pc:sldMk cId="3721422406" sldId="447"/>
            <ac:cxnSpMk id="50" creationId="{83B1CDA6-BC98-352C-6502-22EDC25A779F}"/>
          </ac:cxnSpMkLst>
        </pc:cxnChg>
      </pc:sldChg>
      <pc:sldChg chg="addSp delSp modSp add mod ord">
        <pc:chgData name="Mohammad Umair" userId="150380d3-f12c-4727-8aac-b42d49546ff3" providerId="ADAL" clId="{5711F59D-5859-4EB7-9B1D-89F7E9C104BC}" dt="2024-06-13T12:47:23.012" v="20880" actId="478"/>
        <pc:sldMkLst>
          <pc:docMk/>
          <pc:sldMk cId="2886365367" sldId="448"/>
        </pc:sldMkLst>
        <pc:spChg chg="add del">
          <ac:chgData name="Mohammad Umair" userId="150380d3-f12c-4727-8aac-b42d49546ff3" providerId="ADAL" clId="{5711F59D-5859-4EB7-9B1D-89F7E9C104BC}" dt="2024-06-10T15:29:38.418" v="18391" actId="478"/>
          <ac:spMkLst>
            <pc:docMk/>
            <pc:sldMk cId="2886365367" sldId="448"/>
            <ac:spMk id="2" creationId="{640A68EF-D497-BC4F-A335-3CF77B282748}"/>
          </ac:spMkLst>
        </pc:spChg>
        <pc:spChg chg="del">
          <ac:chgData name="Mohammad Umair" userId="150380d3-f12c-4727-8aac-b42d49546ff3" providerId="ADAL" clId="{5711F59D-5859-4EB7-9B1D-89F7E9C104BC}" dt="2024-06-10T15:38:06.190" v="19013" actId="478"/>
          <ac:spMkLst>
            <pc:docMk/>
            <pc:sldMk cId="2886365367" sldId="448"/>
            <ac:spMk id="3" creationId="{1E4E6653-43AF-FCCE-B01E-7B32C9B8B9B1}"/>
          </ac:spMkLst>
        </pc:spChg>
        <pc:spChg chg="mod">
          <ac:chgData name="Mohammad Umair" userId="150380d3-f12c-4727-8aac-b42d49546ff3" providerId="ADAL" clId="{5711F59D-5859-4EB7-9B1D-89F7E9C104BC}" dt="2024-06-10T16:07:32.323" v="20065" actId="1076"/>
          <ac:spMkLst>
            <pc:docMk/>
            <pc:sldMk cId="2886365367" sldId="448"/>
            <ac:spMk id="4" creationId="{E4626BED-67C8-59D7-1BBE-31ABB4DD5354}"/>
          </ac:spMkLst>
        </pc:spChg>
        <pc:spChg chg="del mod">
          <ac:chgData name="Mohammad Umair" userId="150380d3-f12c-4727-8aac-b42d49546ff3" providerId="ADAL" clId="{5711F59D-5859-4EB7-9B1D-89F7E9C104BC}" dt="2024-06-13T12:47:14.242" v="20875" actId="478"/>
          <ac:spMkLst>
            <pc:docMk/>
            <pc:sldMk cId="2886365367" sldId="448"/>
            <ac:spMk id="5" creationId="{D2A311F0-7DF2-32F8-FED1-E8BB99DA601F}"/>
          </ac:spMkLst>
        </pc:spChg>
        <pc:spChg chg="del">
          <ac:chgData name="Mohammad Umair" userId="150380d3-f12c-4727-8aac-b42d49546ff3" providerId="ADAL" clId="{5711F59D-5859-4EB7-9B1D-89F7E9C104BC}" dt="2024-06-10T15:38:12.493" v="19015" actId="478"/>
          <ac:spMkLst>
            <pc:docMk/>
            <pc:sldMk cId="2886365367" sldId="448"/>
            <ac:spMk id="6" creationId="{95598893-7AEC-8560-3FA7-B6A243ADB100}"/>
          </ac:spMkLst>
        </pc:spChg>
        <pc:spChg chg="del">
          <ac:chgData name="Mohammad Umair" userId="150380d3-f12c-4727-8aac-b42d49546ff3" providerId="ADAL" clId="{5711F59D-5859-4EB7-9B1D-89F7E9C104BC}" dt="2024-06-10T15:38:08.309" v="19014" actId="478"/>
          <ac:spMkLst>
            <pc:docMk/>
            <pc:sldMk cId="2886365367" sldId="448"/>
            <ac:spMk id="7" creationId="{DA294274-87A9-9BEC-87A9-0BD58516E4D0}"/>
          </ac:spMkLst>
        </pc:spChg>
        <pc:spChg chg="add del mod">
          <ac:chgData name="Mohammad Umair" userId="150380d3-f12c-4727-8aac-b42d49546ff3" providerId="ADAL" clId="{5711F59D-5859-4EB7-9B1D-89F7E9C104BC}" dt="2024-06-13T12:47:16.251" v="20876" actId="478"/>
          <ac:spMkLst>
            <pc:docMk/>
            <pc:sldMk cId="2886365367" sldId="448"/>
            <ac:spMk id="9" creationId="{2EF34881-8122-4935-A933-BE4EC6655A18}"/>
          </ac:spMkLst>
        </pc:spChg>
        <pc:spChg chg="add del mod">
          <ac:chgData name="Mohammad Umair" userId="150380d3-f12c-4727-8aac-b42d49546ff3" providerId="ADAL" clId="{5711F59D-5859-4EB7-9B1D-89F7E9C104BC}" dt="2024-06-13T12:47:20.973" v="20878" actId="478"/>
          <ac:spMkLst>
            <pc:docMk/>
            <pc:sldMk cId="2886365367" sldId="448"/>
            <ac:spMk id="10" creationId="{1D7801A5-CFA4-B436-37CB-33BF22EAE5DA}"/>
          </ac:spMkLst>
        </pc:spChg>
        <pc:spChg chg="add del">
          <ac:chgData name="Mohammad Umair" userId="150380d3-f12c-4727-8aac-b42d49546ff3" providerId="ADAL" clId="{5711F59D-5859-4EB7-9B1D-89F7E9C104BC}" dt="2024-06-10T15:52:45.499" v="19736" actId="478"/>
          <ac:spMkLst>
            <pc:docMk/>
            <pc:sldMk cId="2886365367" sldId="448"/>
            <ac:spMk id="11" creationId="{0A8E8AE8-1060-4072-D4D3-CBEF1854CFC9}"/>
          </ac:spMkLst>
        </pc:spChg>
        <pc:spChg chg="add del mod">
          <ac:chgData name="Mohammad Umair" userId="150380d3-f12c-4727-8aac-b42d49546ff3" providerId="ADAL" clId="{5711F59D-5859-4EB7-9B1D-89F7E9C104BC}" dt="2024-06-10T15:52:57.297" v="19739" actId="478"/>
          <ac:spMkLst>
            <pc:docMk/>
            <pc:sldMk cId="2886365367" sldId="448"/>
            <ac:spMk id="12" creationId="{5DEC638E-2A90-4C05-E468-E6DD19AAD6C4}"/>
          </ac:spMkLst>
        </pc:spChg>
        <pc:spChg chg="add del">
          <ac:chgData name="Mohammad Umair" userId="150380d3-f12c-4727-8aac-b42d49546ff3" providerId="ADAL" clId="{5711F59D-5859-4EB7-9B1D-89F7E9C104BC}" dt="2024-06-10T15:53:21.054" v="19741" actId="478"/>
          <ac:spMkLst>
            <pc:docMk/>
            <pc:sldMk cId="2886365367" sldId="448"/>
            <ac:spMk id="13" creationId="{A6CE4C42-48E2-21B6-DA00-EABEC88C7539}"/>
          </ac:spMkLst>
        </pc:spChg>
        <pc:spChg chg="add">
          <ac:chgData name="Mohammad Umair" userId="150380d3-f12c-4727-8aac-b42d49546ff3" providerId="ADAL" clId="{5711F59D-5859-4EB7-9B1D-89F7E9C104BC}" dt="2024-06-10T15:53:35.175" v="19743"/>
          <ac:spMkLst>
            <pc:docMk/>
            <pc:sldMk cId="2886365367" sldId="448"/>
            <ac:spMk id="14" creationId="{AB4494A9-4124-FE25-AAB7-42961D41798A}"/>
          </ac:spMkLst>
        </pc:spChg>
        <pc:spChg chg="add del mod">
          <ac:chgData name="Mohammad Umair" userId="150380d3-f12c-4727-8aac-b42d49546ff3" providerId="ADAL" clId="{5711F59D-5859-4EB7-9B1D-89F7E9C104BC}" dt="2024-06-13T12:47:19.386" v="20877" actId="478"/>
          <ac:spMkLst>
            <pc:docMk/>
            <pc:sldMk cId="2886365367" sldId="448"/>
            <ac:spMk id="15" creationId="{ED14E92F-758C-5C55-608B-09909517100D}"/>
          </ac:spMkLst>
        </pc:spChg>
        <pc:spChg chg="add del mod">
          <ac:chgData name="Mohammad Umair" userId="150380d3-f12c-4727-8aac-b42d49546ff3" providerId="ADAL" clId="{5711F59D-5859-4EB7-9B1D-89F7E9C104BC}" dt="2024-06-10T15:55:05.388" v="19787" actId="207"/>
          <ac:spMkLst>
            <pc:docMk/>
            <pc:sldMk cId="2886365367" sldId="448"/>
            <ac:spMk id="17" creationId="{2590D6CA-B1C9-858F-3948-8D01F9DB3765}"/>
          </ac:spMkLst>
        </pc:spChg>
        <pc:spChg chg="del">
          <ac:chgData name="Mohammad Umair" userId="150380d3-f12c-4727-8aac-b42d49546ff3" providerId="ADAL" clId="{5711F59D-5859-4EB7-9B1D-89F7E9C104BC}" dt="2024-06-10T15:38:03.537" v="19012" actId="478"/>
          <ac:spMkLst>
            <pc:docMk/>
            <pc:sldMk cId="2886365367" sldId="448"/>
            <ac:spMk id="18" creationId="{0F5ADDCC-EBA7-0B7F-7218-92A9D2C38D55}"/>
          </ac:spMkLst>
        </pc:spChg>
        <pc:spChg chg="del">
          <ac:chgData name="Mohammad Umair" userId="150380d3-f12c-4727-8aac-b42d49546ff3" providerId="ADAL" clId="{5711F59D-5859-4EB7-9B1D-89F7E9C104BC}" dt="2024-06-10T15:38:13.940" v="19016" actId="478"/>
          <ac:spMkLst>
            <pc:docMk/>
            <pc:sldMk cId="2886365367" sldId="448"/>
            <ac:spMk id="21" creationId="{E67F8233-CD29-8908-5460-F86623922A25}"/>
          </ac:spMkLst>
        </pc:spChg>
        <pc:picChg chg="add del mod">
          <ac:chgData name="Mohammad Umair" userId="150380d3-f12c-4727-8aac-b42d49546ff3" providerId="ADAL" clId="{5711F59D-5859-4EB7-9B1D-89F7E9C104BC}" dt="2024-06-13T12:47:23.012" v="20880" actId="478"/>
          <ac:picMkLst>
            <pc:docMk/>
            <pc:sldMk cId="2886365367" sldId="448"/>
            <ac:picMk id="16" creationId="{55574E51-BA2D-5D92-118A-9A567D5EB468}"/>
          </ac:picMkLst>
        </pc:picChg>
        <pc:picChg chg="del">
          <ac:chgData name="Mohammad Umair" userId="150380d3-f12c-4727-8aac-b42d49546ff3" providerId="ADAL" clId="{5711F59D-5859-4EB7-9B1D-89F7E9C104BC}" dt="2024-06-10T15:51:50.135" v="19711" actId="478"/>
          <ac:picMkLst>
            <pc:docMk/>
            <pc:sldMk cId="2886365367" sldId="448"/>
            <ac:picMk id="9218" creationId="{14ACECC8-BEB5-A4DE-5055-75AD0F953588}"/>
          </ac:picMkLst>
        </pc:picChg>
        <pc:picChg chg="add del mod">
          <ac:chgData name="Mohammad Umair" userId="150380d3-f12c-4727-8aac-b42d49546ff3" providerId="ADAL" clId="{5711F59D-5859-4EB7-9B1D-89F7E9C104BC}" dt="2024-06-13T12:47:22.133" v="20879" actId="478"/>
          <ac:picMkLst>
            <pc:docMk/>
            <pc:sldMk cId="2886365367" sldId="448"/>
            <ac:picMk id="11274" creationId="{0AE4142D-0514-651B-4112-88F161D2C11E}"/>
          </ac:picMkLst>
        </pc:picChg>
        <pc:picChg chg="add del mod">
          <ac:chgData name="Mohammad Umair" userId="150380d3-f12c-4727-8aac-b42d49546ff3" providerId="ADAL" clId="{5711F59D-5859-4EB7-9B1D-89F7E9C104BC}" dt="2024-06-10T19:24:06.240" v="20503" actId="478"/>
          <ac:picMkLst>
            <pc:docMk/>
            <pc:sldMk cId="2886365367" sldId="448"/>
            <ac:picMk id="11276" creationId="{0DACA32E-EAE0-394F-A1A0-D200E83CC82C}"/>
          </ac:picMkLst>
        </pc:picChg>
      </pc:sldChg>
      <pc:sldChg chg="addSp delSp modSp add mod">
        <pc:chgData name="Mohammad Umair" userId="150380d3-f12c-4727-8aac-b42d49546ff3" providerId="ADAL" clId="{5711F59D-5859-4EB7-9B1D-89F7E9C104BC}" dt="2024-06-14T07:52:21.199" v="23457" actId="478"/>
        <pc:sldMkLst>
          <pc:docMk/>
          <pc:sldMk cId="583193982" sldId="449"/>
        </pc:sldMkLst>
        <pc:spChg chg="add mod">
          <ac:chgData name="Mohammad Umair" userId="150380d3-f12c-4727-8aac-b42d49546ff3" providerId="ADAL" clId="{5711F59D-5859-4EB7-9B1D-89F7E9C104BC}" dt="2024-06-14T07:35:16.224" v="22721" actId="20577"/>
          <ac:spMkLst>
            <pc:docMk/>
            <pc:sldMk cId="583193982" sldId="449"/>
            <ac:spMk id="2" creationId="{C23FDDEB-AAFD-18E3-6B2F-513BF0D878BD}"/>
          </ac:spMkLst>
        </pc:spChg>
        <pc:spChg chg="add del">
          <ac:chgData name="Mohammad Umair" userId="150380d3-f12c-4727-8aac-b42d49546ff3" providerId="ADAL" clId="{5711F59D-5859-4EB7-9B1D-89F7E9C104BC}" dt="2024-06-10T17:10:14.063" v="20123" actId="22"/>
          <ac:spMkLst>
            <pc:docMk/>
            <pc:sldMk cId="583193982" sldId="449"/>
            <ac:spMk id="3" creationId="{81D3B5E1-CEF0-93CF-3300-96A68FE309C5}"/>
          </ac:spMkLst>
        </pc:spChg>
        <pc:spChg chg="add mod">
          <ac:chgData name="Mohammad Umair" userId="150380d3-f12c-4727-8aac-b42d49546ff3" providerId="ADAL" clId="{5711F59D-5859-4EB7-9B1D-89F7E9C104BC}" dt="2024-06-14T07:36:13.651" v="22813" actId="20577"/>
          <ac:spMkLst>
            <pc:docMk/>
            <pc:sldMk cId="583193982" sldId="449"/>
            <ac:spMk id="3" creationId="{9A688426-B4EA-DF77-D0FF-7247EEACCA19}"/>
          </ac:spMkLst>
        </pc:spChg>
        <pc:spChg chg="mod">
          <ac:chgData name="Mohammad Umair" userId="150380d3-f12c-4727-8aac-b42d49546ff3" providerId="ADAL" clId="{5711F59D-5859-4EB7-9B1D-89F7E9C104BC}" dt="2024-06-10T17:06:02.670" v="20119" actId="20577"/>
          <ac:spMkLst>
            <pc:docMk/>
            <pc:sldMk cId="583193982" sldId="449"/>
            <ac:spMk id="4" creationId="{E4626BED-67C8-59D7-1BBE-31ABB4DD5354}"/>
          </ac:spMkLst>
        </pc:spChg>
        <pc:spChg chg="del">
          <ac:chgData name="Mohammad Umair" userId="150380d3-f12c-4727-8aac-b42d49546ff3" providerId="ADAL" clId="{5711F59D-5859-4EB7-9B1D-89F7E9C104BC}" dt="2024-06-14T07:30:28.446" v="22685" actId="478"/>
          <ac:spMkLst>
            <pc:docMk/>
            <pc:sldMk cId="583193982" sldId="449"/>
            <ac:spMk id="5" creationId="{D2A311F0-7DF2-32F8-FED1-E8BB99DA601F}"/>
          </ac:spMkLst>
        </pc:spChg>
        <pc:spChg chg="add">
          <ac:chgData name="Mohammad Umair" userId="150380d3-f12c-4727-8aac-b42d49546ff3" providerId="ADAL" clId="{5711F59D-5859-4EB7-9B1D-89F7E9C104BC}" dt="2024-06-10T17:19:10.080" v="20241"/>
          <ac:spMkLst>
            <pc:docMk/>
            <pc:sldMk cId="583193982" sldId="449"/>
            <ac:spMk id="6" creationId="{0C1DCE16-3BD4-3D09-9504-0D22A4553DE6}"/>
          </ac:spMkLst>
        </pc:spChg>
        <pc:spChg chg="add del mod">
          <ac:chgData name="Mohammad Umair" userId="150380d3-f12c-4727-8aac-b42d49546ff3" providerId="ADAL" clId="{5711F59D-5859-4EB7-9B1D-89F7E9C104BC}" dt="2024-06-14T07:51:52.160" v="23438" actId="478"/>
          <ac:spMkLst>
            <pc:docMk/>
            <pc:sldMk cId="583193982" sldId="449"/>
            <ac:spMk id="6" creationId="{EF24C24B-045C-303A-FA3C-74357822C31E}"/>
          </ac:spMkLst>
        </pc:spChg>
        <pc:spChg chg="add del mod">
          <ac:chgData name="Mohammad Umair" userId="150380d3-f12c-4727-8aac-b42d49546ff3" providerId="ADAL" clId="{5711F59D-5859-4EB7-9B1D-89F7E9C104BC}" dt="2024-06-14T07:52:00.232" v="23443" actId="478"/>
          <ac:spMkLst>
            <pc:docMk/>
            <pc:sldMk cId="583193982" sldId="449"/>
            <ac:spMk id="7" creationId="{50BFDA12-27CF-9A30-0B60-E6EA16871222}"/>
          </ac:spMkLst>
        </pc:spChg>
        <pc:spChg chg="del mod">
          <ac:chgData name="Mohammad Umair" userId="150380d3-f12c-4727-8aac-b42d49546ff3" providerId="ADAL" clId="{5711F59D-5859-4EB7-9B1D-89F7E9C104BC}" dt="2024-06-14T07:30:25.302" v="22684" actId="478"/>
          <ac:spMkLst>
            <pc:docMk/>
            <pc:sldMk cId="583193982" sldId="449"/>
            <ac:spMk id="9" creationId="{2EF34881-8122-4935-A933-BE4EC6655A18}"/>
          </ac:spMkLst>
        </pc:spChg>
        <pc:spChg chg="del mod">
          <ac:chgData name="Mohammad Umair" userId="150380d3-f12c-4727-8aac-b42d49546ff3" providerId="ADAL" clId="{5711F59D-5859-4EB7-9B1D-89F7E9C104BC}" dt="2024-06-14T07:30:20.408" v="22682" actId="478"/>
          <ac:spMkLst>
            <pc:docMk/>
            <pc:sldMk cId="583193982" sldId="449"/>
            <ac:spMk id="10" creationId="{1D7801A5-CFA4-B436-37CB-33BF22EAE5DA}"/>
          </ac:spMkLst>
        </pc:spChg>
        <pc:spChg chg="add del mod">
          <ac:chgData name="Mohammad Umair" userId="150380d3-f12c-4727-8aac-b42d49546ff3" providerId="ADAL" clId="{5711F59D-5859-4EB7-9B1D-89F7E9C104BC}" dt="2024-06-14T07:51:58.709" v="23442" actId="478"/>
          <ac:spMkLst>
            <pc:docMk/>
            <pc:sldMk cId="583193982" sldId="449"/>
            <ac:spMk id="11" creationId="{08E511DA-CFFF-B97E-3BB8-86A7B9066058}"/>
          </ac:spMkLst>
        </pc:spChg>
        <pc:spChg chg="add del mod">
          <ac:chgData name="Mohammad Umair" userId="150380d3-f12c-4727-8aac-b42d49546ff3" providerId="ADAL" clId="{5711F59D-5859-4EB7-9B1D-89F7E9C104BC}" dt="2024-06-14T07:52:01.441" v="23444" actId="478"/>
          <ac:spMkLst>
            <pc:docMk/>
            <pc:sldMk cId="583193982" sldId="449"/>
            <ac:spMk id="12" creationId="{E13F0A17-3E08-66D8-2BB7-547B71230C2A}"/>
          </ac:spMkLst>
        </pc:spChg>
        <pc:spChg chg="del mod">
          <ac:chgData name="Mohammad Umair" userId="150380d3-f12c-4727-8aac-b42d49546ff3" providerId="ADAL" clId="{5711F59D-5859-4EB7-9B1D-89F7E9C104BC}" dt="2024-06-14T07:30:23.821" v="22683" actId="478"/>
          <ac:spMkLst>
            <pc:docMk/>
            <pc:sldMk cId="583193982" sldId="449"/>
            <ac:spMk id="15" creationId="{ED14E92F-758C-5C55-608B-09909517100D}"/>
          </ac:spMkLst>
        </pc:spChg>
        <pc:spChg chg="add del">
          <ac:chgData name="Mohammad Umair" userId="150380d3-f12c-4727-8aac-b42d49546ff3" providerId="ADAL" clId="{5711F59D-5859-4EB7-9B1D-89F7E9C104BC}" dt="2024-06-14T07:34:47.250" v="22718" actId="478"/>
          <ac:spMkLst>
            <pc:docMk/>
            <pc:sldMk cId="583193982" sldId="449"/>
            <ac:spMk id="17" creationId="{2590D6CA-B1C9-858F-3948-8D01F9DB3765}"/>
          </ac:spMkLst>
        </pc:spChg>
        <pc:spChg chg="mod">
          <ac:chgData name="Mohammad Umair" userId="150380d3-f12c-4727-8aac-b42d49546ff3" providerId="ADAL" clId="{5711F59D-5859-4EB7-9B1D-89F7E9C104BC}" dt="2024-06-14T07:38:34.231" v="22924"/>
          <ac:spMkLst>
            <pc:docMk/>
            <pc:sldMk cId="583193982" sldId="449"/>
            <ac:spMk id="18" creationId="{E9CA46F5-4F89-3A12-1C53-FB40F2BF6AA3}"/>
          </ac:spMkLst>
        </pc:spChg>
        <pc:spChg chg="mod">
          <ac:chgData name="Mohammad Umair" userId="150380d3-f12c-4727-8aac-b42d49546ff3" providerId="ADAL" clId="{5711F59D-5859-4EB7-9B1D-89F7E9C104BC}" dt="2024-06-14T07:38:34.231" v="22924"/>
          <ac:spMkLst>
            <pc:docMk/>
            <pc:sldMk cId="583193982" sldId="449"/>
            <ac:spMk id="19" creationId="{BDF71AE9-0092-C030-D829-DDC36D6787A4}"/>
          </ac:spMkLst>
        </pc:spChg>
        <pc:spChg chg="mod">
          <ac:chgData name="Mohammad Umair" userId="150380d3-f12c-4727-8aac-b42d49546ff3" providerId="ADAL" clId="{5711F59D-5859-4EB7-9B1D-89F7E9C104BC}" dt="2024-06-14T07:38:34.231" v="22924"/>
          <ac:spMkLst>
            <pc:docMk/>
            <pc:sldMk cId="583193982" sldId="449"/>
            <ac:spMk id="20" creationId="{1E9E1CCA-EB89-A317-2012-C05245F2DFC4}"/>
          </ac:spMkLst>
        </pc:spChg>
        <pc:spChg chg="mod">
          <ac:chgData name="Mohammad Umair" userId="150380d3-f12c-4727-8aac-b42d49546ff3" providerId="ADAL" clId="{5711F59D-5859-4EB7-9B1D-89F7E9C104BC}" dt="2024-06-14T07:38:34.231" v="22924"/>
          <ac:spMkLst>
            <pc:docMk/>
            <pc:sldMk cId="583193982" sldId="449"/>
            <ac:spMk id="21" creationId="{AD23AF31-3F6E-7BEB-F4B3-080439C74C75}"/>
          </ac:spMkLst>
        </pc:spChg>
        <pc:spChg chg="mod">
          <ac:chgData name="Mohammad Umair" userId="150380d3-f12c-4727-8aac-b42d49546ff3" providerId="ADAL" clId="{5711F59D-5859-4EB7-9B1D-89F7E9C104BC}" dt="2024-06-14T07:38:34.231" v="22924"/>
          <ac:spMkLst>
            <pc:docMk/>
            <pc:sldMk cId="583193982" sldId="449"/>
            <ac:spMk id="22" creationId="{1DAD502C-4247-A08A-8127-1BD80B877524}"/>
          </ac:spMkLst>
        </pc:spChg>
        <pc:spChg chg="mod">
          <ac:chgData name="Mohammad Umair" userId="150380d3-f12c-4727-8aac-b42d49546ff3" providerId="ADAL" clId="{5711F59D-5859-4EB7-9B1D-89F7E9C104BC}" dt="2024-06-14T07:38:34.231" v="22924"/>
          <ac:spMkLst>
            <pc:docMk/>
            <pc:sldMk cId="583193982" sldId="449"/>
            <ac:spMk id="23" creationId="{37FE5367-BC27-AD07-92C6-D6B9CF2F4461}"/>
          </ac:spMkLst>
        </pc:spChg>
        <pc:spChg chg="mod">
          <ac:chgData name="Mohammad Umair" userId="150380d3-f12c-4727-8aac-b42d49546ff3" providerId="ADAL" clId="{5711F59D-5859-4EB7-9B1D-89F7E9C104BC}" dt="2024-06-14T07:38:34.231" v="22924"/>
          <ac:spMkLst>
            <pc:docMk/>
            <pc:sldMk cId="583193982" sldId="449"/>
            <ac:spMk id="27" creationId="{7C0E1187-D800-05FB-0134-1A0DAEC2AB08}"/>
          </ac:spMkLst>
        </pc:spChg>
        <pc:spChg chg="mod">
          <ac:chgData name="Mohammad Umair" userId="150380d3-f12c-4727-8aac-b42d49546ff3" providerId="ADAL" clId="{5711F59D-5859-4EB7-9B1D-89F7E9C104BC}" dt="2024-06-14T07:38:34.231" v="22924"/>
          <ac:spMkLst>
            <pc:docMk/>
            <pc:sldMk cId="583193982" sldId="449"/>
            <ac:spMk id="28" creationId="{263D9C4F-5E93-B234-7DBA-7394974A0912}"/>
          </ac:spMkLst>
        </pc:spChg>
        <pc:spChg chg="mod">
          <ac:chgData name="Mohammad Umair" userId="150380d3-f12c-4727-8aac-b42d49546ff3" providerId="ADAL" clId="{5711F59D-5859-4EB7-9B1D-89F7E9C104BC}" dt="2024-06-14T07:38:34.231" v="22924"/>
          <ac:spMkLst>
            <pc:docMk/>
            <pc:sldMk cId="583193982" sldId="449"/>
            <ac:spMk id="29" creationId="{AD1E165A-DE4E-2E09-4BCE-10D2B3CE7C51}"/>
          </ac:spMkLst>
        </pc:spChg>
        <pc:spChg chg="mod">
          <ac:chgData name="Mohammad Umair" userId="150380d3-f12c-4727-8aac-b42d49546ff3" providerId="ADAL" clId="{5711F59D-5859-4EB7-9B1D-89F7E9C104BC}" dt="2024-06-14T07:38:34.231" v="22924"/>
          <ac:spMkLst>
            <pc:docMk/>
            <pc:sldMk cId="583193982" sldId="449"/>
            <ac:spMk id="30" creationId="{53783BDB-7A4A-E193-58B2-62F3CCD0780C}"/>
          </ac:spMkLst>
        </pc:spChg>
        <pc:spChg chg="mod">
          <ac:chgData name="Mohammad Umair" userId="150380d3-f12c-4727-8aac-b42d49546ff3" providerId="ADAL" clId="{5711F59D-5859-4EB7-9B1D-89F7E9C104BC}" dt="2024-06-14T07:38:34.231" v="22924"/>
          <ac:spMkLst>
            <pc:docMk/>
            <pc:sldMk cId="583193982" sldId="449"/>
            <ac:spMk id="31" creationId="{9DD525D5-3982-41B5-4813-AD1C12F5CD28}"/>
          </ac:spMkLst>
        </pc:spChg>
        <pc:spChg chg="mod">
          <ac:chgData name="Mohammad Umair" userId="150380d3-f12c-4727-8aac-b42d49546ff3" providerId="ADAL" clId="{5711F59D-5859-4EB7-9B1D-89F7E9C104BC}" dt="2024-06-14T07:38:34.231" v="22924"/>
          <ac:spMkLst>
            <pc:docMk/>
            <pc:sldMk cId="583193982" sldId="449"/>
            <ac:spMk id="32" creationId="{6F57A0CA-27EF-9886-AAFB-DA580964A603}"/>
          </ac:spMkLst>
        </pc:spChg>
        <pc:spChg chg="mod">
          <ac:chgData name="Mohammad Umair" userId="150380d3-f12c-4727-8aac-b42d49546ff3" providerId="ADAL" clId="{5711F59D-5859-4EB7-9B1D-89F7E9C104BC}" dt="2024-06-14T07:38:34.231" v="22924"/>
          <ac:spMkLst>
            <pc:docMk/>
            <pc:sldMk cId="583193982" sldId="449"/>
            <ac:spMk id="33" creationId="{CBC48610-646D-D272-47A0-0AEC87CACDE7}"/>
          </ac:spMkLst>
        </pc:spChg>
        <pc:spChg chg="mod">
          <ac:chgData name="Mohammad Umair" userId="150380d3-f12c-4727-8aac-b42d49546ff3" providerId="ADAL" clId="{5711F59D-5859-4EB7-9B1D-89F7E9C104BC}" dt="2024-06-14T07:38:34.231" v="22924"/>
          <ac:spMkLst>
            <pc:docMk/>
            <pc:sldMk cId="583193982" sldId="449"/>
            <ac:spMk id="34" creationId="{DE2783E7-E8EC-BE18-6A7A-38BF5E638D73}"/>
          </ac:spMkLst>
        </pc:spChg>
        <pc:spChg chg="mod">
          <ac:chgData name="Mohammad Umair" userId="150380d3-f12c-4727-8aac-b42d49546ff3" providerId="ADAL" clId="{5711F59D-5859-4EB7-9B1D-89F7E9C104BC}" dt="2024-06-14T07:38:34.231" v="22924"/>
          <ac:spMkLst>
            <pc:docMk/>
            <pc:sldMk cId="583193982" sldId="449"/>
            <ac:spMk id="38" creationId="{858CB03E-3650-2516-15F8-79BA6889FE17}"/>
          </ac:spMkLst>
        </pc:spChg>
        <pc:spChg chg="mod">
          <ac:chgData name="Mohammad Umair" userId="150380d3-f12c-4727-8aac-b42d49546ff3" providerId="ADAL" clId="{5711F59D-5859-4EB7-9B1D-89F7E9C104BC}" dt="2024-06-14T07:38:34.231" v="22924"/>
          <ac:spMkLst>
            <pc:docMk/>
            <pc:sldMk cId="583193982" sldId="449"/>
            <ac:spMk id="39" creationId="{4D3AC4B0-D669-2015-50EB-09A14566616B}"/>
          </ac:spMkLst>
        </pc:spChg>
        <pc:spChg chg="mod">
          <ac:chgData name="Mohammad Umair" userId="150380d3-f12c-4727-8aac-b42d49546ff3" providerId="ADAL" clId="{5711F59D-5859-4EB7-9B1D-89F7E9C104BC}" dt="2024-06-14T07:38:34.231" v="22924"/>
          <ac:spMkLst>
            <pc:docMk/>
            <pc:sldMk cId="583193982" sldId="449"/>
            <ac:spMk id="40" creationId="{BA5C1A40-C1FA-E4E3-8A02-7A4ED93F0756}"/>
          </ac:spMkLst>
        </pc:spChg>
        <pc:spChg chg="mod">
          <ac:chgData name="Mohammad Umair" userId="150380d3-f12c-4727-8aac-b42d49546ff3" providerId="ADAL" clId="{5711F59D-5859-4EB7-9B1D-89F7E9C104BC}" dt="2024-06-14T07:38:34.231" v="22924"/>
          <ac:spMkLst>
            <pc:docMk/>
            <pc:sldMk cId="583193982" sldId="449"/>
            <ac:spMk id="42" creationId="{8D1BA7E8-556B-B5CE-F87C-BCFFED6A7907}"/>
          </ac:spMkLst>
        </pc:spChg>
        <pc:spChg chg="mod">
          <ac:chgData name="Mohammad Umair" userId="150380d3-f12c-4727-8aac-b42d49546ff3" providerId="ADAL" clId="{5711F59D-5859-4EB7-9B1D-89F7E9C104BC}" dt="2024-06-14T07:38:34.231" v="22924"/>
          <ac:spMkLst>
            <pc:docMk/>
            <pc:sldMk cId="583193982" sldId="449"/>
            <ac:spMk id="43" creationId="{7BF1FC69-3CD3-90B1-AF0C-9029091D5DB5}"/>
          </ac:spMkLst>
        </pc:spChg>
        <pc:spChg chg="mod">
          <ac:chgData name="Mohammad Umair" userId="150380d3-f12c-4727-8aac-b42d49546ff3" providerId="ADAL" clId="{5711F59D-5859-4EB7-9B1D-89F7E9C104BC}" dt="2024-06-14T07:38:34.231" v="22924"/>
          <ac:spMkLst>
            <pc:docMk/>
            <pc:sldMk cId="583193982" sldId="449"/>
            <ac:spMk id="44" creationId="{C1DB2671-046E-87CD-95CA-77A91A20D328}"/>
          </ac:spMkLst>
        </pc:spChg>
        <pc:spChg chg="add del mod">
          <ac:chgData name="Mohammad Umair" userId="150380d3-f12c-4727-8aac-b42d49546ff3" providerId="ADAL" clId="{5711F59D-5859-4EB7-9B1D-89F7E9C104BC}" dt="2024-06-14T07:52:21.199" v="23457" actId="478"/>
          <ac:spMkLst>
            <pc:docMk/>
            <pc:sldMk cId="583193982" sldId="449"/>
            <ac:spMk id="45" creationId="{9C83CC93-2A9F-2D7F-8C45-EFBC45F46903}"/>
          </ac:spMkLst>
        </pc:spChg>
        <pc:spChg chg="add del mod">
          <ac:chgData name="Mohammad Umair" userId="150380d3-f12c-4727-8aac-b42d49546ff3" providerId="ADAL" clId="{5711F59D-5859-4EB7-9B1D-89F7E9C104BC}" dt="2024-06-14T07:51:56.769" v="23441" actId="478"/>
          <ac:spMkLst>
            <pc:docMk/>
            <pc:sldMk cId="583193982" sldId="449"/>
            <ac:spMk id="54" creationId="{1E252B9B-163D-2448-99DE-D84E5C3EA539}"/>
          </ac:spMkLst>
        </pc:spChg>
        <pc:spChg chg="add del mod">
          <ac:chgData name="Mohammad Umair" userId="150380d3-f12c-4727-8aac-b42d49546ff3" providerId="ADAL" clId="{5711F59D-5859-4EB7-9B1D-89F7E9C104BC}" dt="2024-06-14T07:51:54.180" v="23439" actId="478"/>
          <ac:spMkLst>
            <pc:docMk/>
            <pc:sldMk cId="583193982" sldId="449"/>
            <ac:spMk id="55" creationId="{4C0771CE-BAD8-EBEA-228A-14DE57A1F257}"/>
          </ac:spMkLst>
        </pc:spChg>
        <pc:spChg chg="add del mod">
          <ac:chgData name="Mohammad Umair" userId="150380d3-f12c-4727-8aac-b42d49546ff3" providerId="ADAL" clId="{5711F59D-5859-4EB7-9B1D-89F7E9C104BC}" dt="2024-06-14T07:51:55.432" v="23440" actId="478"/>
          <ac:spMkLst>
            <pc:docMk/>
            <pc:sldMk cId="583193982" sldId="449"/>
            <ac:spMk id="56" creationId="{E7C569F6-E2EB-6AFD-DE3D-179F00C5D8F6}"/>
          </ac:spMkLst>
        </pc:spChg>
        <pc:spChg chg="add del mod">
          <ac:chgData name="Mohammad Umair" userId="150380d3-f12c-4727-8aac-b42d49546ff3" providerId="ADAL" clId="{5711F59D-5859-4EB7-9B1D-89F7E9C104BC}" dt="2024-06-14T07:44:01.390" v="23190" actId="478"/>
          <ac:spMkLst>
            <pc:docMk/>
            <pc:sldMk cId="583193982" sldId="449"/>
            <ac:spMk id="57" creationId="{EE666CE3-DE08-9132-AE69-3DE4ECADF41A}"/>
          </ac:spMkLst>
        </pc:spChg>
        <pc:spChg chg="add del mod">
          <ac:chgData name="Mohammad Umair" userId="150380d3-f12c-4727-8aac-b42d49546ff3" providerId="ADAL" clId="{5711F59D-5859-4EB7-9B1D-89F7E9C104BC}" dt="2024-06-14T07:52:03.033" v="23445" actId="478"/>
          <ac:spMkLst>
            <pc:docMk/>
            <pc:sldMk cId="583193982" sldId="449"/>
            <ac:spMk id="58" creationId="{A3B2956B-B153-558E-6483-8C518463A752}"/>
          </ac:spMkLst>
        </pc:spChg>
        <pc:spChg chg="add del mod">
          <ac:chgData name="Mohammad Umair" userId="150380d3-f12c-4727-8aac-b42d49546ff3" providerId="ADAL" clId="{5711F59D-5859-4EB7-9B1D-89F7E9C104BC}" dt="2024-06-14T07:52:10.305" v="23450" actId="478"/>
          <ac:spMkLst>
            <pc:docMk/>
            <pc:sldMk cId="583193982" sldId="449"/>
            <ac:spMk id="59" creationId="{3BCB73B8-0CDF-8CEB-44CB-EBEFFF94673A}"/>
          </ac:spMkLst>
        </pc:spChg>
        <pc:spChg chg="add del mod">
          <ac:chgData name="Mohammad Umair" userId="150380d3-f12c-4727-8aac-b42d49546ff3" providerId="ADAL" clId="{5711F59D-5859-4EB7-9B1D-89F7E9C104BC}" dt="2024-06-14T07:52:09.083" v="23449" actId="478"/>
          <ac:spMkLst>
            <pc:docMk/>
            <pc:sldMk cId="583193982" sldId="449"/>
            <ac:spMk id="60" creationId="{7E1745BC-9BC2-E12E-2327-01EE73576F63}"/>
          </ac:spMkLst>
        </pc:spChg>
        <pc:spChg chg="add del mod">
          <ac:chgData name="Mohammad Umair" userId="150380d3-f12c-4727-8aac-b42d49546ff3" providerId="ADAL" clId="{5711F59D-5859-4EB7-9B1D-89F7E9C104BC}" dt="2024-06-14T07:52:07.665" v="23448" actId="478"/>
          <ac:spMkLst>
            <pc:docMk/>
            <pc:sldMk cId="583193982" sldId="449"/>
            <ac:spMk id="61" creationId="{5DC72450-CA2C-C0C6-4DDF-D9885F929736}"/>
          </ac:spMkLst>
        </pc:spChg>
        <pc:spChg chg="add del mod">
          <ac:chgData name="Mohammad Umair" userId="150380d3-f12c-4727-8aac-b42d49546ff3" providerId="ADAL" clId="{5711F59D-5859-4EB7-9B1D-89F7E9C104BC}" dt="2024-06-14T07:52:04.301" v="23446" actId="478"/>
          <ac:spMkLst>
            <pc:docMk/>
            <pc:sldMk cId="583193982" sldId="449"/>
            <ac:spMk id="62" creationId="{568049AE-BD13-87EC-BEFD-2FA8AB9BE4F4}"/>
          </ac:spMkLst>
        </pc:spChg>
        <pc:spChg chg="add del mod">
          <ac:chgData name="Mohammad Umair" userId="150380d3-f12c-4727-8aac-b42d49546ff3" providerId="ADAL" clId="{5711F59D-5859-4EB7-9B1D-89F7E9C104BC}" dt="2024-06-14T07:52:06.625" v="23447" actId="478"/>
          <ac:spMkLst>
            <pc:docMk/>
            <pc:sldMk cId="583193982" sldId="449"/>
            <ac:spMk id="63" creationId="{4AD372D8-FFB2-67CF-48EC-6F2915546225}"/>
          </ac:spMkLst>
        </pc:spChg>
        <pc:spChg chg="add del mod">
          <ac:chgData name="Mohammad Umair" userId="150380d3-f12c-4727-8aac-b42d49546ff3" providerId="ADAL" clId="{5711F59D-5859-4EB7-9B1D-89F7E9C104BC}" dt="2024-06-14T07:52:12.590" v="23451" actId="478"/>
          <ac:spMkLst>
            <pc:docMk/>
            <pc:sldMk cId="583193982" sldId="449"/>
            <ac:spMk id="14336" creationId="{F50E60FB-58E6-A611-98B0-4E90AB8C27C7}"/>
          </ac:spMkLst>
        </pc:spChg>
        <pc:grpChg chg="add del mod">
          <ac:chgData name="Mohammad Umair" userId="150380d3-f12c-4727-8aac-b42d49546ff3" providerId="ADAL" clId="{5711F59D-5859-4EB7-9B1D-89F7E9C104BC}" dt="2024-06-14T07:52:13.817" v="23452" actId="478"/>
          <ac:grpSpMkLst>
            <pc:docMk/>
            <pc:sldMk cId="583193982" sldId="449"/>
            <ac:grpSpMk id="13" creationId="{66C7BD3E-3E6B-D815-0865-FDEF2E98F10F}"/>
          </ac:grpSpMkLst>
        </pc:grpChg>
        <pc:grpChg chg="mod">
          <ac:chgData name="Mohammad Umair" userId="150380d3-f12c-4727-8aac-b42d49546ff3" providerId="ADAL" clId="{5711F59D-5859-4EB7-9B1D-89F7E9C104BC}" dt="2024-06-14T07:38:34.231" v="22924"/>
          <ac:grpSpMkLst>
            <pc:docMk/>
            <pc:sldMk cId="583193982" sldId="449"/>
            <ac:grpSpMk id="14" creationId="{25166903-3E66-606F-790E-7EA813FB978B}"/>
          </ac:grpSpMkLst>
        </pc:grpChg>
        <pc:grpChg chg="mod">
          <ac:chgData name="Mohammad Umair" userId="150380d3-f12c-4727-8aac-b42d49546ff3" providerId="ADAL" clId="{5711F59D-5859-4EB7-9B1D-89F7E9C104BC}" dt="2024-06-14T07:38:34.231" v="22924"/>
          <ac:grpSpMkLst>
            <pc:docMk/>
            <pc:sldMk cId="583193982" sldId="449"/>
            <ac:grpSpMk id="24" creationId="{2E8C725F-6BA3-912E-3EE2-6B2875C86BE0}"/>
          </ac:grpSpMkLst>
        </pc:grpChg>
        <pc:grpChg chg="mod">
          <ac:chgData name="Mohammad Umair" userId="150380d3-f12c-4727-8aac-b42d49546ff3" providerId="ADAL" clId="{5711F59D-5859-4EB7-9B1D-89F7E9C104BC}" dt="2024-06-14T07:38:34.231" v="22924"/>
          <ac:grpSpMkLst>
            <pc:docMk/>
            <pc:sldMk cId="583193982" sldId="449"/>
            <ac:grpSpMk id="25" creationId="{4DD01976-B68A-1554-2C11-F0E57D2D4025}"/>
          </ac:grpSpMkLst>
        </pc:grpChg>
        <pc:grpChg chg="mod">
          <ac:chgData name="Mohammad Umair" userId="150380d3-f12c-4727-8aac-b42d49546ff3" providerId="ADAL" clId="{5711F59D-5859-4EB7-9B1D-89F7E9C104BC}" dt="2024-06-14T07:38:34.231" v="22924"/>
          <ac:grpSpMkLst>
            <pc:docMk/>
            <pc:sldMk cId="583193982" sldId="449"/>
            <ac:grpSpMk id="26" creationId="{F934A5C5-23AC-9D58-EBE0-195C9A2BDBDC}"/>
          </ac:grpSpMkLst>
        </pc:grpChg>
        <pc:picChg chg="del mod">
          <ac:chgData name="Mohammad Umair" userId="150380d3-f12c-4727-8aac-b42d49546ff3" providerId="ADAL" clId="{5711F59D-5859-4EB7-9B1D-89F7E9C104BC}" dt="2024-06-14T07:30:18.408" v="22681" actId="478"/>
          <ac:picMkLst>
            <pc:docMk/>
            <pc:sldMk cId="583193982" sldId="449"/>
            <ac:picMk id="11274" creationId="{0AE4142D-0514-651B-4112-88F161D2C11E}"/>
          </ac:picMkLst>
        </pc:picChg>
        <pc:picChg chg="del">
          <ac:chgData name="Mohammad Umair" userId="150380d3-f12c-4727-8aac-b42d49546ff3" providerId="ADAL" clId="{5711F59D-5859-4EB7-9B1D-89F7E9C104BC}" dt="2024-06-10T17:13:26.730" v="20131" actId="478"/>
          <ac:picMkLst>
            <pc:docMk/>
            <pc:sldMk cId="583193982" sldId="449"/>
            <ac:picMk id="11276" creationId="{0DACA32E-EAE0-394F-A1A0-D200E83CC82C}"/>
          </ac:picMkLst>
        </pc:picChg>
        <pc:picChg chg="add del mod">
          <ac:chgData name="Mohammad Umair" userId="150380d3-f12c-4727-8aac-b42d49546ff3" providerId="ADAL" clId="{5711F59D-5859-4EB7-9B1D-89F7E9C104BC}" dt="2024-06-14T07:30:17.188" v="22680" actId="478"/>
          <ac:picMkLst>
            <pc:docMk/>
            <pc:sldMk cId="583193982" sldId="449"/>
            <ac:picMk id="14338" creationId="{F0DCF110-CF65-F0DF-C09E-3C2C09263D17}"/>
          </ac:picMkLst>
        </pc:picChg>
        <pc:cxnChg chg="mod">
          <ac:chgData name="Mohammad Umair" userId="150380d3-f12c-4727-8aac-b42d49546ff3" providerId="ADAL" clId="{5711F59D-5859-4EB7-9B1D-89F7E9C104BC}" dt="2024-06-14T07:38:34.231" v="22924"/>
          <ac:cxnSpMkLst>
            <pc:docMk/>
            <pc:sldMk cId="583193982" sldId="449"/>
            <ac:cxnSpMk id="16" creationId="{C5A2B84F-30BE-B82A-A6D0-1D0BC852FED2}"/>
          </ac:cxnSpMkLst>
        </pc:cxnChg>
        <pc:cxnChg chg="mod">
          <ac:chgData name="Mohammad Umair" userId="150380d3-f12c-4727-8aac-b42d49546ff3" providerId="ADAL" clId="{5711F59D-5859-4EB7-9B1D-89F7E9C104BC}" dt="2024-06-14T07:38:34.231" v="22924"/>
          <ac:cxnSpMkLst>
            <pc:docMk/>
            <pc:sldMk cId="583193982" sldId="449"/>
            <ac:cxnSpMk id="35" creationId="{FB003187-1BE8-ADD6-B623-2CDE6245DB8D}"/>
          </ac:cxnSpMkLst>
        </pc:cxnChg>
        <pc:cxnChg chg="mod">
          <ac:chgData name="Mohammad Umair" userId="150380d3-f12c-4727-8aac-b42d49546ff3" providerId="ADAL" clId="{5711F59D-5859-4EB7-9B1D-89F7E9C104BC}" dt="2024-06-14T07:52:13.817" v="23452" actId="478"/>
          <ac:cxnSpMkLst>
            <pc:docMk/>
            <pc:sldMk cId="583193982" sldId="449"/>
            <ac:cxnSpMk id="36" creationId="{06C87F3B-A455-52C7-990B-38B9A62C5D9B}"/>
          </ac:cxnSpMkLst>
        </pc:cxnChg>
        <pc:cxnChg chg="mod">
          <ac:chgData name="Mohammad Umair" userId="150380d3-f12c-4727-8aac-b42d49546ff3" providerId="ADAL" clId="{5711F59D-5859-4EB7-9B1D-89F7E9C104BC}" dt="2024-06-14T07:38:34.231" v="22924"/>
          <ac:cxnSpMkLst>
            <pc:docMk/>
            <pc:sldMk cId="583193982" sldId="449"/>
            <ac:cxnSpMk id="37" creationId="{D1DB0975-B2F8-738A-690F-6225D548AD65}"/>
          </ac:cxnSpMkLst>
        </pc:cxnChg>
        <pc:cxnChg chg="mod">
          <ac:chgData name="Mohammad Umair" userId="150380d3-f12c-4727-8aac-b42d49546ff3" providerId="ADAL" clId="{5711F59D-5859-4EB7-9B1D-89F7E9C104BC}" dt="2024-06-14T07:38:34.231" v="22924"/>
          <ac:cxnSpMkLst>
            <pc:docMk/>
            <pc:sldMk cId="583193982" sldId="449"/>
            <ac:cxnSpMk id="41" creationId="{A9AA5B11-4947-596E-A29C-B37F8E4B6AB4}"/>
          </ac:cxnSpMkLst>
        </pc:cxnChg>
        <pc:cxnChg chg="add del mod">
          <ac:chgData name="Mohammad Umair" userId="150380d3-f12c-4727-8aac-b42d49546ff3" providerId="ADAL" clId="{5711F59D-5859-4EB7-9B1D-89F7E9C104BC}" dt="2024-06-14T07:52:15.406" v="23453" actId="478"/>
          <ac:cxnSpMkLst>
            <pc:docMk/>
            <pc:sldMk cId="583193982" sldId="449"/>
            <ac:cxnSpMk id="46" creationId="{AEB810EC-1700-B8BF-C385-AFF08F222CFB}"/>
          </ac:cxnSpMkLst>
        </pc:cxnChg>
        <pc:cxnChg chg="add del mod">
          <ac:chgData name="Mohammad Umair" userId="150380d3-f12c-4727-8aac-b42d49546ff3" providerId="ADAL" clId="{5711F59D-5859-4EB7-9B1D-89F7E9C104BC}" dt="2024-06-14T07:52:18.398" v="23455" actId="478"/>
          <ac:cxnSpMkLst>
            <pc:docMk/>
            <pc:sldMk cId="583193982" sldId="449"/>
            <ac:cxnSpMk id="47" creationId="{B113D107-1D73-2254-4240-5E348621FBD3}"/>
          </ac:cxnSpMkLst>
        </pc:cxnChg>
        <pc:cxnChg chg="add del mod">
          <ac:chgData name="Mohammad Umair" userId="150380d3-f12c-4727-8aac-b42d49546ff3" providerId="ADAL" clId="{5711F59D-5859-4EB7-9B1D-89F7E9C104BC}" dt="2024-06-14T07:52:16.840" v="23454" actId="478"/>
          <ac:cxnSpMkLst>
            <pc:docMk/>
            <pc:sldMk cId="583193982" sldId="449"/>
            <ac:cxnSpMk id="48" creationId="{F5C2B75A-AA0A-1D4F-26BE-5BE707FF3173}"/>
          </ac:cxnSpMkLst>
        </pc:cxnChg>
        <pc:cxnChg chg="add del mod">
          <ac:chgData name="Mohammad Umair" userId="150380d3-f12c-4727-8aac-b42d49546ff3" providerId="ADAL" clId="{5711F59D-5859-4EB7-9B1D-89F7E9C104BC}" dt="2024-06-14T07:52:19.345" v="23456" actId="478"/>
          <ac:cxnSpMkLst>
            <pc:docMk/>
            <pc:sldMk cId="583193982" sldId="449"/>
            <ac:cxnSpMk id="49" creationId="{BFEB2F37-6A12-E138-4CE9-C392E72D2B61}"/>
          </ac:cxnSpMkLst>
        </pc:cxnChg>
      </pc:sldChg>
      <pc:sldChg chg="addSp delSp modSp add mod">
        <pc:chgData name="Mohammad Umair" userId="150380d3-f12c-4727-8aac-b42d49546ff3" providerId="ADAL" clId="{5711F59D-5859-4EB7-9B1D-89F7E9C104BC}" dt="2024-06-13T11:07:53.085" v="20568" actId="478"/>
        <pc:sldMkLst>
          <pc:docMk/>
          <pc:sldMk cId="769790493" sldId="450"/>
        </pc:sldMkLst>
        <pc:spChg chg="add del">
          <ac:chgData name="Mohammad Umair" userId="150380d3-f12c-4727-8aac-b42d49546ff3" providerId="ADAL" clId="{5711F59D-5859-4EB7-9B1D-89F7E9C104BC}" dt="2024-06-13T11:07:48.110" v="20565" actId="478"/>
          <ac:spMkLst>
            <pc:docMk/>
            <pc:sldMk cId="769790493" sldId="450"/>
            <ac:spMk id="5" creationId="{1A22EDDC-EA2F-D258-3CD4-B96DD53B00A2}"/>
          </ac:spMkLst>
        </pc:spChg>
        <pc:spChg chg="del">
          <ac:chgData name="Mohammad Umair" userId="150380d3-f12c-4727-8aac-b42d49546ff3" providerId="ADAL" clId="{5711F59D-5859-4EB7-9B1D-89F7E9C104BC}" dt="2024-06-13T11:07:51.873" v="20567" actId="478"/>
          <ac:spMkLst>
            <pc:docMk/>
            <pc:sldMk cId="769790493" sldId="450"/>
            <ac:spMk id="7" creationId="{E483DACD-290D-ECEB-ED70-B9219611ED5F}"/>
          </ac:spMkLst>
        </pc:spChg>
        <pc:spChg chg="del">
          <ac:chgData name="Mohammad Umair" userId="150380d3-f12c-4727-8aac-b42d49546ff3" providerId="ADAL" clId="{5711F59D-5859-4EB7-9B1D-89F7E9C104BC}" dt="2024-06-13T11:07:50.472" v="20566" actId="478"/>
          <ac:spMkLst>
            <pc:docMk/>
            <pc:sldMk cId="769790493" sldId="450"/>
            <ac:spMk id="11" creationId="{44E3AC5C-31D2-1A09-6F70-1C1B3D4661B6}"/>
          </ac:spMkLst>
        </pc:spChg>
        <pc:spChg chg="del">
          <ac:chgData name="Mohammad Umair" userId="150380d3-f12c-4727-8aac-b42d49546ff3" providerId="ADAL" clId="{5711F59D-5859-4EB7-9B1D-89F7E9C104BC}" dt="2024-06-13T11:07:53.085" v="20568" actId="478"/>
          <ac:spMkLst>
            <pc:docMk/>
            <pc:sldMk cId="769790493" sldId="450"/>
            <ac:spMk id="12" creationId="{DE83C004-4079-C3CA-E1CE-4746EEECF17C}"/>
          </ac:spMkLst>
        </pc:spChg>
        <pc:picChg chg="mod">
          <ac:chgData name="Mohammad Umair" userId="150380d3-f12c-4727-8aac-b42d49546ff3" providerId="ADAL" clId="{5711F59D-5859-4EB7-9B1D-89F7E9C104BC}" dt="2024-06-13T10:55:42.485" v="20518" actId="14826"/>
          <ac:picMkLst>
            <pc:docMk/>
            <pc:sldMk cId="769790493" sldId="450"/>
            <ac:picMk id="9" creationId="{372213D7-B572-5C65-FCA6-D12765284825}"/>
          </ac:picMkLst>
        </pc:picChg>
      </pc:sldChg>
      <pc:sldChg chg="delSp modSp add mod">
        <pc:chgData name="Mohammad Umair" userId="150380d3-f12c-4727-8aac-b42d49546ff3" providerId="ADAL" clId="{5711F59D-5859-4EB7-9B1D-89F7E9C104BC}" dt="2024-06-13T11:08:06.566" v="20570" actId="478"/>
        <pc:sldMkLst>
          <pc:docMk/>
          <pc:sldMk cId="787638355" sldId="451"/>
        </pc:sldMkLst>
        <pc:spChg chg="del">
          <ac:chgData name="Mohammad Umair" userId="150380d3-f12c-4727-8aac-b42d49546ff3" providerId="ADAL" clId="{5711F59D-5859-4EB7-9B1D-89F7E9C104BC}" dt="2024-06-13T11:08:06.566" v="20570" actId="478"/>
          <ac:spMkLst>
            <pc:docMk/>
            <pc:sldMk cId="787638355" sldId="451"/>
            <ac:spMk id="12" creationId="{DE83C004-4079-C3CA-E1CE-4746EEECF17C}"/>
          </ac:spMkLst>
        </pc:spChg>
        <pc:picChg chg="mod">
          <ac:chgData name="Mohammad Umair" userId="150380d3-f12c-4727-8aac-b42d49546ff3" providerId="ADAL" clId="{5711F59D-5859-4EB7-9B1D-89F7E9C104BC}" dt="2024-06-13T10:55:55.035" v="20520" actId="14826"/>
          <ac:picMkLst>
            <pc:docMk/>
            <pc:sldMk cId="787638355" sldId="451"/>
            <ac:picMk id="9" creationId="{372213D7-B572-5C65-FCA6-D12765284825}"/>
          </ac:picMkLst>
        </pc:picChg>
      </pc:sldChg>
      <pc:sldChg chg="delSp add mod">
        <pc:chgData name="Mohammad Umair" userId="150380d3-f12c-4727-8aac-b42d49546ff3" providerId="ADAL" clId="{5711F59D-5859-4EB7-9B1D-89F7E9C104BC}" dt="2024-06-13T11:07:31.042" v="20563" actId="478"/>
        <pc:sldMkLst>
          <pc:docMk/>
          <pc:sldMk cId="2646897220" sldId="452"/>
        </pc:sldMkLst>
        <pc:spChg chg="del">
          <ac:chgData name="Mohammad Umair" userId="150380d3-f12c-4727-8aac-b42d49546ff3" providerId="ADAL" clId="{5711F59D-5859-4EB7-9B1D-89F7E9C104BC}" dt="2024-06-13T11:07:23.076" v="20559" actId="478"/>
          <ac:spMkLst>
            <pc:docMk/>
            <pc:sldMk cId="2646897220" sldId="452"/>
            <ac:spMk id="6" creationId="{8E22756D-17F7-6C92-EA71-548C7034B3AE}"/>
          </ac:spMkLst>
        </pc:spChg>
        <pc:spChg chg="del">
          <ac:chgData name="Mohammad Umair" userId="150380d3-f12c-4727-8aac-b42d49546ff3" providerId="ADAL" clId="{5711F59D-5859-4EB7-9B1D-89F7E9C104BC}" dt="2024-06-13T11:07:26.288" v="20561" actId="478"/>
          <ac:spMkLst>
            <pc:docMk/>
            <pc:sldMk cId="2646897220" sldId="452"/>
            <ac:spMk id="7" creationId="{E483DACD-290D-ECEB-ED70-B9219611ED5F}"/>
          </ac:spMkLst>
        </pc:spChg>
        <pc:spChg chg="del">
          <ac:chgData name="Mohammad Umair" userId="150380d3-f12c-4727-8aac-b42d49546ff3" providerId="ADAL" clId="{5711F59D-5859-4EB7-9B1D-89F7E9C104BC}" dt="2024-06-13T11:07:24.682" v="20560" actId="478"/>
          <ac:spMkLst>
            <pc:docMk/>
            <pc:sldMk cId="2646897220" sldId="452"/>
            <ac:spMk id="10" creationId="{74F5F4CB-1645-3D4E-2BBA-6F66044CF4F3}"/>
          </ac:spMkLst>
        </pc:spChg>
        <pc:spChg chg="del">
          <ac:chgData name="Mohammad Umair" userId="150380d3-f12c-4727-8aac-b42d49546ff3" providerId="ADAL" clId="{5711F59D-5859-4EB7-9B1D-89F7E9C104BC}" dt="2024-06-13T11:07:29.013" v="20562" actId="478"/>
          <ac:spMkLst>
            <pc:docMk/>
            <pc:sldMk cId="2646897220" sldId="452"/>
            <ac:spMk id="11" creationId="{44E3AC5C-31D2-1A09-6F70-1C1B3D4661B6}"/>
          </ac:spMkLst>
        </pc:spChg>
        <pc:spChg chg="del">
          <ac:chgData name="Mohammad Umair" userId="150380d3-f12c-4727-8aac-b42d49546ff3" providerId="ADAL" clId="{5711F59D-5859-4EB7-9B1D-89F7E9C104BC}" dt="2024-06-13T11:07:31.042" v="20563" actId="478"/>
          <ac:spMkLst>
            <pc:docMk/>
            <pc:sldMk cId="2646897220" sldId="452"/>
            <ac:spMk id="12" creationId="{DE83C004-4079-C3CA-E1CE-4746EEECF17C}"/>
          </ac:spMkLst>
        </pc:spChg>
      </pc:sldChg>
      <pc:sldChg chg="add del">
        <pc:chgData name="Mohammad Umair" userId="150380d3-f12c-4727-8aac-b42d49546ff3" providerId="ADAL" clId="{5711F59D-5859-4EB7-9B1D-89F7E9C104BC}" dt="2024-06-13T10:59:49.607" v="20535" actId="47"/>
        <pc:sldMkLst>
          <pc:docMk/>
          <pc:sldMk cId="3482476164" sldId="453"/>
        </pc:sldMkLst>
      </pc:sldChg>
      <pc:sldChg chg="add">
        <pc:chgData name="Mohammad Umair" userId="150380d3-f12c-4727-8aac-b42d49546ff3" providerId="ADAL" clId="{5711F59D-5859-4EB7-9B1D-89F7E9C104BC}" dt="2024-06-13T10:59:04.857" v="20529" actId="2890"/>
        <pc:sldMkLst>
          <pc:docMk/>
          <pc:sldMk cId="3084256195" sldId="454"/>
        </pc:sldMkLst>
      </pc:sldChg>
      <pc:sldChg chg="addSp modSp add">
        <pc:chgData name="Mohammad Umair" userId="150380d3-f12c-4727-8aac-b42d49546ff3" providerId="ADAL" clId="{5711F59D-5859-4EB7-9B1D-89F7E9C104BC}" dt="2024-06-13T10:59:30.926" v="20534"/>
        <pc:sldMkLst>
          <pc:docMk/>
          <pc:sldMk cId="3500469933" sldId="455"/>
        </pc:sldMkLst>
        <pc:picChg chg="add mod">
          <ac:chgData name="Mohammad Umair" userId="150380d3-f12c-4727-8aac-b42d49546ff3" providerId="ADAL" clId="{5711F59D-5859-4EB7-9B1D-89F7E9C104BC}" dt="2024-06-13T10:59:30.926" v="20534"/>
          <ac:picMkLst>
            <pc:docMk/>
            <pc:sldMk cId="3500469933" sldId="455"/>
            <ac:picMk id="4" creationId="{94DD10F7-2D2B-FA7E-8507-CD36EE8BB946}"/>
          </ac:picMkLst>
        </pc:picChg>
      </pc:sldChg>
      <pc:sldChg chg="add del">
        <pc:chgData name="Mohammad Umair" userId="150380d3-f12c-4727-8aac-b42d49546ff3" providerId="ADAL" clId="{5711F59D-5859-4EB7-9B1D-89F7E9C104BC}" dt="2024-06-13T11:00:39.930" v="20537" actId="47"/>
        <pc:sldMkLst>
          <pc:docMk/>
          <pc:sldMk cId="1212267333" sldId="456"/>
        </pc:sldMkLst>
      </pc:sldChg>
      <pc:sldChg chg="addSp delSp modSp add mod">
        <pc:chgData name="Mohammad Umair" userId="150380d3-f12c-4727-8aac-b42d49546ff3" providerId="ADAL" clId="{5711F59D-5859-4EB7-9B1D-89F7E9C104BC}" dt="2024-06-16T20:45:34.693" v="25317"/>
        <pc:sldMkLst>
          <pc:docMk/>
          <pc:sldMk cId="3915654624" sldId="456"/>
        </pc:sldMkLst>
        <pc:spChg chg="del">
          <ac:chgData name="Mohammad Umair" userId="150380d3-f12c-4727-8aac-b42d49546ff3" providerId="ADAL" clId="{5711F59D-5859-4EB7-9B1D-89F7E9C104BC}" dt="2024-06-13T11:04:15.875" v="20553" actId="478"/>
          <ac:spMkLst>
            <pc:docMk/>
            <pc:sldMk cId="3915654624" sldId="456"/>
            <ac:spMk id="3" creationId="{553D6F4C-4032-8735-C6C6-B781E2E5A6FA}"/>
          </ac:spMkLst>
        </pc:spChg>
        <pc:spChg chg="add mod">
          <ac:chgData name="Mohammad Umair" userId="150380d3-f12c-4727-8aac-b42d49546ff3" providerId="ADAL" clId="{5711F59D-5859-4EB7-9B1D-89F7E9C104BC}" dt="2024-06-13T11:04:16.080" v="20554"/>
          <ac:spMkLst>
            <pc:docMk/>
            <pc:sldMk cId="3915654624" sldId="456"/>
            <ac:spMk id="4" creationId="{D0BC2CED-96EB-37FD-33ED-18DCB99AB29E}"/>
          </ac:spMkLst>
        </pc:spChg>
        <pc:spChg chg="mod">
          <ac:chgData name="Mohammad Umair" userId="150380d3-f12c-4727-8aac-b42d49546ff3" providerId="ADAL" clId="{5711F59D-5859-4EB7-9B1D-89F7E9C104BC}" dt="2024-06-13T11:01:57.608" v="20543"/>
          <ac:spMkLst>
            <pc:docMk/>
            <pc:sldMk cId="3915654624" sldId="456"/>
            <ac:spMk id="5" creationId="{1A22EDDC-EA2F-D258-3CD4-B96DD53B00A2}"/>
          </ac:spMkLst>
        </pc:spChg>
        <pc:spChg chg="mod">
          <ac:chgData name="Mohammad Umair" userId="150380d3-f12c-4727-8aac-b42d49546ff3" providerId="ADAL" clId="{5711F59D-5859-4EB7-9B1D-89F7E9C104BC}" dt="2024-06-13T11:02:01.895" v="20545"/>
          <ac:spMkLst>
            <pc:docMk/>
            <pc:sldMk cId="3915654624" sldId="456"/>
            <ac:spMk id="6" creationId="{8E22756D-17F7-6C92-EA71-548C7034B3AE}"/>
          </ac:spMkLst>
        </pc:spChg>
        <pc:spChg chg="mod">
          <ac:chgData name="Mohammad Umair" userId="150380d3-f12c-4727-8aac-b42d49546ff3" providerId="ADAL" clId="{5711F59D-5859-4EB7-9B1D-89F7E9C104BC}" dt="2024-06-13T11:02:04.163" v="20547"/>
          <ac:spMkLst>
            <pc:docMk/>
            <pc:sldMk cId="3915654624" sldId="456"/>
            <ac:spMk id="7" creationId="{E483DACD-290D-ECEB-ED70-B9219611ED5F}"/>
          </ac:spMkLst>
        </pc:spChg>
        <pc:spChg chg="del">
          <ac:chgData name="Mohammad Umair" userId="150380d3-f12c-4727-8aac-b42d49546ff3" providerId="ADAL" clId="{5711F59D-5859-4EB7-9B1D-89F7E9C104BC}" dt="2024-06-13T11:04:24.179" v="20555" actId="478"/>
          <ac:spMkLst>
            <pc:docMk/>
            <pc:sldMk cId="3915654624" sldId="456"/>
            <ac:spMk id="8" creationId="{244EC474-98E0-91B6-5F38-1F0C2353C0AE}"/>
          </ac:spMkLst>
        </pc:spChg>
        <pc:picChg chg="add mod">
          <ac:chgData name="Mohammad Umair" userId="150380d3-f12c-4727-8aac-b42d49546ff3" providerId="ADAL" clId="{5711F59D-5859-4EB7-9B1D-89F7E9C104BC}" dt="2024-06-16T20:45:34.693" v="25317"/>
          <ac:picMkLst>
            <pc:docMk/>
            <pc:sldMk cId="3915654624" sldId="456"/>
            <ac:picMk id="3" creationId="{B6A5F18B-95CB-56B3-79D1-9DAF717649B5}"/>
          </ac:picMkLst>
        </pc:picChg>
        <pc:picChg chg="del">
          <ac:chgData name="Mohammad Umair" userId="150380d3-f12c-4727-8aac-b42d49546ff3" providerId="ADAL" clId="{5711F59D-5859-4EB7-9B1D-89F7E9C104BC}" dt="2024-06-16T20:45:34.253" v="25316" actId="478"/>
          <ac:picMkLst>
            <pc:docMk/>
            <pc:sldMk cId="3915654624" sldId="456"/>
            <ac:picMk id="10" creationId="{F468C085-AEFA-6631-B2FB-90A9D5CC5463}"/>
          </ac:picMkLst>
        </pc:picChg>
      </pc:sldChg>
      <pc:sldChg chg="addSp delSp modSp add mod">
        <pc:chgData name="Mohammad Umair" userId="150380d3-f12c-4727-8aac-b42d49546ff3" providerId="ADAL" clId="{5711F59D-5859-4EB7-9B1D-89F7E9C104BC}" dt="2024-06-16T20:45:38.808" v="25319"/>
        <pc:sldMkLst>
          <pc:docMk/>
          <pc:sldMk cId="2377153103" sldId="457"/>
        </pc:sldMkLst>
        <pc:spChg chg="del">
          <ac:chgData name="Mohammad Umair" userId="150380d3-f12c-4727-8aac-b42d49546ff3" providerId="ADAL" clId="{5711F59D-5859-4EB7-9B1D-89F7E9C104BC}" dt="2024-06-13T11:04:30.933" v="20557" actId="478"/>
          <ac:spMkLst>
            <pc:docMk/>
            <pc:sldMk cId="2377153103" sldId="457"/>
            <ac:spMk id="3" creationId="{553D6F4C-4032-8735-C6C6-B781E2E5A6FA}"/>
          </ac:spMkLst>
        </pc:spChg>
        <pc:spChg chg="add mod">
          <ac:chgData name="Mohammad Umair" userId="150380d3-f12c-4727-8aac-b42d49546ff3" providerId="ADAL" clId="{5711F59D-5859-4EB7-9B1D-89F7E9C104BC}" dt="2024-06-13T11:04:31.278" v="20558"/>
          <ac:spMkLst>
            <pc:docMk/>
            <pc:sldMk cId="2377153103" sldId="457"/>
            <ac:spMk id="4" creationId="{645EEB72-1B50-FB9D-E4A0-647059787BC5}"/>
          </ac:spMkLst>
        </pc:spChg>
        <pc:spChg chg="mod">
          <ac:chgData name="Mohammad Umair" userId="150380d3-f12c-4727-8aac-b42d49546ff3" providerId="ADAL" clId="{5711F59D-5859-4EB7-9B1D-89F7E9C104BC}" dt="2024-06-13T11:03:23.441" v="20551" actId="207"/>
          <ac:spMkLst>
            <pc:docMk/>
            <pc:sldMk cId="2377153103" sldId="457"/>
            <ac:spMk id="6" creationId="{8E22756D-17F7-6C92-EA71-548C7034B3AE}"/>
          </ac:spMkLst>
        </pc:spChg>
        <pc:spChg chg="mod">
          <ac:chgData name="Mohammad Umair" userId="150380d3-f12c-4727-8aac-b42d49546ff3" providerId="ADAL" clId="{5711F59D-5859-4EB7-9B1D-89F7E9C104BC}" dt="2024-06-13T11:03:28.324" v="20552" actId="207"/>
          <ac:spMkLst>
            <pc:docMk/>
            <pc:sldMk cId="2377153103" sldId="457"/>
            <ac:spMk id="7" creationId="{E483DACD-290D-ECEB-ED70-B9219611ED5F}"/>
          </ac:spMkLst>
        </pc:spChg>
        <pc:spChg chg="del">
          <ac:chgData name="Mohammad Umair" userId="150380d3-f12c-4727-8aac-b42d49546ff3" providerId="ADAL" clId="{5711F59D-5859-4EB7-9B1D-89F7E9C104BC}" dt="2024-06-13T11:04:29.459" v="20556" actId="478"/>
          <ac:spMkLst>
            <pc:docMk/>
            <pc:sldMk cId="2377153103" sldId="457"/>
            <ac:spMk id="8" creationId="{244EC474-98E0-91B6-5F38-1F0C2353C0AE}"/>
          </ac:spMkLst>
        </pc:spChg>
        <pc:picChg chg="add mod">
          <ac:chgData name="Mohammad Umair" userId="150380d3-f12c-4727-8aac-b42d49546ff3" providerId="ADAL" clId="{5711F59D-5859-4EB7-9B1D-89F7E9C104BC}" dt="2024-06-16T20:45:38.808" v="25319"/>
          <ac:picMkLst>
            <pc:docMk/>
            <pc:sldMk cId="2377153103" sldId="457"/>
            <ac:picMk id="3" creationId="{5ABDA945-7637-D170-19C4-1C484A7B891A}"/>
          </ac:picMkLst>
        </pc:picChg>
        <pc:picChg chg="del">
          <ac:chgData name="Mohammad Umair" userId="150380d3-f12c-4727-8aac-b42d49546ff3" providerId="ADAL" clId="{5711F59D-5859-4EB7-9B1D-89F7E9C104BC}" dt="2024-06-16T20:45:38.557" v="25318" actId="478"/>
          <ac:picMkLst>
            <pc:docMk/>
            <pc:sldMk cId="2377153103" sldId="457"/>
            <ac:picMk id="10" creationId="{F468C085-AEFA-6631-B2FB-90A9D5CC5463}"/>
          </ac:picMkLst>
        </pc:picChg>
      </pc:sldChg>
      <pc:sldChg chg="add">
        <pc:chgData name="Mohammad Umair" userId="150380d3-f12c-4727-8aac-b42d49546ff3" providerId="ADAL" clId="{5711F59D-5859-4EB7-9B1D-89F7E9C104BC}" dt="2024-06-13T11:08:01.385" v="20569" actId="2890"/>
        <pc:sldMkLst>
          <pc:docMk/>
          <pc:sldMk cId="1058387100" sldId="458"/>
        </pc:sldMkLst>
      </pc:sldChg>
      <pc:sldChg chg="delSp modSp add mod">
        <pc:chgData name="Mohammad Umair" userId="150380d3-f12c-4727-8aac-b42d49546ff3" providerId="ADAL" clId="{5711F59D-5859-4EB7-9B1D-89F7E9C104BC}" dt="2024-06-14T14:40:17.208" v="25286" actId="1036"/>
        <pc:sldMkLst>
          <pc:docMk/>
          <pc:sldMk cId="3061516505" sldId="459"/>
        </pc:sldMkLst>
        <pc:spChg chg="del">
          <ac:chgData name="Mohammad Umair" userId="150380d3-f12c-4727-8aac-b42d49546ff3" providerId="ADAL" clId="{5711F59D-5859-4EB7-9B1D-89F7E9C104BC}" dt="2024-06-13T12:12:56.799" v="20834" actId="478"/>
          <ac:spMkLst>
            <pc:docMk/>
            <pc:sldMk cId="3061516505" sldId="459"/>
            <ac:spMk id="59" creationId="{E0E2A598-8382-BDD2-5BDA-530F463E3BC3}"/>
          </ac:spMkLst>
        </pc:spChg>
        <pc:spChg chg="del">
          <ac:chgData name="Mohammad Umair" userId="150380d3-f12c-4727-8aac-b42d49546ff3" providerId="ADAL" clId="{5711F59D-5859-4EB7-9B1D-89F7E9C104BC}" dt="2024-06-13T12:13:00.573" v="20836" actId="478"/>
          <ac:spMkLst>
            <pc:docMk/>
            <pc:sldMk cId="3061516505" sldId="459"/>
            <ac:spMk id="60" creationId="{AB60082D-7C2D-7324-D5B8-BEEB7E392AB5}"/>
          </ac:spMkLst>
        </pc:spChg>
        <pc:spChg chg="del">
          <ac:chgData name="Mohammad Umair" userId="150380d3-f12c-4727-8aac-b42d49546ff3" providerId="ADAL" clId="{5711F59D-5859-4EB7-9B1D-89F7E9C104BC}" dt="2024-06-13T12:13:01.735" v="20837" actId="478"/>
          <ac:spMkLst>
            <pc:docMk/>
            <pc:sldMk cId="3061516505" sldId="459"/>
            <ac:spMk id="61" creationId="{D1763DAE-599D-7528-A2E8-8969A4B7BB6D}"/>
          </ac:spMkLst>
        </pc:spChg>
        <pc:spChg chg="del">
          <ac:chgData name="Mohammad Umair" userId="150380d3-f12c-4727-8aac-b42d49546ff3" providerId="ADAL" clId="{5711F59D-5859-4EB7-9B1D-89F7E9C104BC}" dt="2024-06-13T12:12:59.219" v="20835" actId="478"/>
          <ac:spMkLst>
            <pc:docMk/>
            <pc:sldMk cId="3061516505" sldId="459"/>
            <ac:spMk id="62" creationId="{46A8F8C9-1724-C78C-FDD6-E9E4508B5543}"/>
          </ac:spMkLst>
        </pc:spChg>
        <pc:spChg chg="del">
          <ac:chgData name="Mohammad Umair" userId="150380d3-f12c-4727-8aac-b42d49546ff3" providerId="ADAL" clId="{5711F59D-5859-4EB7-9B1D-89F7E9C104BC}" dt="2024-06-13T12:13:03.328" v="20838" actId="478"/>
          <ac:spMkLst>
            <pc:docMk/>
            <pc:sldMk cId="3061516505" sldId="459"/>
            <ac:spMk id="63" creationId="{7B713B09-B281-AF0F-5048-5BBA908BC8F0}"/>
          </ac:spMkLst>
        </pc:spChg>
        <pc:cxnChg chg="mod">
          <ac:chgData name="Mohammad Umair" userId="150380d3-f12c-4727-8aac-b42d49546ff3" providerId="ADAL" clId="{5711F59D-5859-4EB7-9B1D-89F7E9C104BC}" dt="2024-06-14T14:40:17.208" v="25286" actId="1036"/>
          <ac:cxnSpMkLst>
            <pc:docMk/>
            <pc:sldMk cId="3061516505" sldId="459"/>
            <ac:cxnSpMk id="40" creationId="{907D9CD0-867D-890D-C70F-B3F03710E121}"/>
          </ac:cxnSpMkLst>
        </pc:cxnChg>
      </pc:sldChg>
      <pc:sldChg chg="delSp modSp add mod">
        <pc:chgData name="Mohammad Umair" userId="150380d3-f12c-4727-8aac-b42d49546ff3" providerId="ADAL" clId="{5711F59D-5859-4EB7-9B1D-89F7E9C104BC}" dt="2024-06-14T14:40:11.933" v="25285" actId="1036"/>
        <pc:sldMkLst>
          <pc:docMk/>
          <pc:sldMk cId="1743047312" sldId="460"/>
        </pc:sldMkLst>
        <pc:spChg chg="del">
          <ac:chgData name="Mohammad Umair" userId="150380d3-f12c-4727-8aac-b42d49546ff3" providerId="ADAL" clId="{5711F59D-5859-4EB7-9B1D-89F7E9C104BC}" dt="2024-06-13T12:12:33.522" v="20829" actId="478"/>
          <ac:spMkLst>
            <pc:docMk/>
            <pc:sldMk cId="1743047312" sldId="460"/>
            <ac:spMk id="55" creationId="{95AC41A3-1143-ADF1-96F3-C746606E672B}"/>
          </ac:spMkLst>
        </pc:spChg>
        <pc:spChg chg="del">
          <ac:chgData name="Mohammad Umair" userId="150380d3-f12c-4727-8aac-b42d49546ff3" providerId="ADAL" clId="{5711F59D-5859-4EB7-9B1D-89F7E9C104BC}" dt="2024-06-13T12:12:34.803" v="20830" actId="478"/>
          <ac:spMkLst>
            <pc:docMk/>
            <pc:sldMk cId="1743047312" sldId="460"/>
            <ac:spMk id="56" creationId="{01B7EBE6-A209-0AEA-704A-A9A72C60B2E3}"/>
          </ac:spMkLst>
        </pc:spChg>
        <pc:spChg chg="del">
          <ac:chgData name="Mohammad Umair" userId="150380d3-f12c-4727-8aac-b42d49546ff3" providerId="ADAL" clId="{5711F59D-5859-4EB7-9B1D-89F7E9C104BC}" dt="2024-06-13T12:12:36.179" v="20831" actId="478"/>
          <ac:spMkLst>
            <pc:docMk/>
            <pc:sldMk cId="1743047312" sldId="460"/>
            <ac:spMk id="57" creationId="{EA662F1D-C814-EA24-09A9-51D7D4D476D1}"/>
          </ac:spMkLst>
        </pc:spChg>
        <pc:spChg chg="del">
          <ac:chgData name="Mohammad Umair" userId="150380d3-f12c-4727-8aac-b42d49546ff3" providerId="ADAL" clId="{5711F59D-5859-4EB7-9B1D-89F7E9C104BC}" dt="2024-06-13T12:12:37.769" v="20832" actId="478"/>
          <ac:spMkLst>
            <pc:docMk/>
            <pc:sldMk cId="1743047312" sldId="460"/>
            <ac:spMk id="59" creationId="{E0E2A598-8382-BDD2-5BDA-530F463E3BC3}"/>
          </ac:spMkLst>
        </pc:spChg>
        <pc:spChg chg="del">
          <ac:chgData name="Mohammad Umair" userId="150380d3-f12c-4727-8aac-b42d49546ff3" providerId="ADAL" clId="{5711F59D-5859-4EB7-9B1D-89F7E9C104BC}" dt="2024-06-13T12:12:25.760" v="20825" actId="478"/>
          <ac:spMkLst>
            <pc:docMk/>
            <pc:sldMk cId="1743047312" sldId="460"/>
            <ac:spMk id="60" creationId="{AB60082D-7C2D-7324-D5B8-BEEB7E392AB5}"/>
          </ac:spMkLst>
        </pc:spChg>
        <pc:spChg chg="del">
          <ac:chgData name="Mohammad Umair" userId="150380d3-f12c-4727-8aac-b42d49546ff3" providerId="ADAL" clId="{5711F59D-5859-4EB7-9B1D-89F7E9C104BC}" dt="2024-06-13T12:12:29.167" v="20827" actId="478"/>
          <ac:spMkLst>
            <pc:docMk/>
            <pc:sldMk cId="1743047312" sldId="460"/>
            <ac:spMk id="61" creationId="{D1763DAE-599D-7528-A2E8-8969A4B7BB6D}"/>
          </ac:spMkLst>
        </pc:spChg>
        <pc:spChg chg="del">
          <ac:chgData name="Mohammad Umair" userId="150380d3-f12c-4727-8aac-b42d49546ff3" providerId="ADAL" clId="{5711F59D-5859-4EB7-9B1D-89F7E9C104BC}" dt="2024-06-13T12:12:27.425" v="20826" actId="478"/>
          <ac:spMkLst>
            <pc:docMk/>
            <pc:sldMk cId="1743047312" sldId="460"/>
            <ac:spMk id="62" creationId="{46A8F8C9-1724-C78C-FDD6-E9E4508B5543}"/>
          </ac:spMkLst>
        </pc:spChg>
        <pc:spChg chg="del">
          <ac:chgData name="Mohammad Umair" userId="150380d3-f12c-4727-8aac-b42d49546ff3" providerId="ADAL" clId="{5711F59D-5859-4EB7-9B1D-89F7E9C104BC}" dt="2024-06-13T12:12:30.534" v="20828" actId="478"/>
          <ac:spMkLst>
            <pc:docMk/>
            <pc:sldMk cId="1743047312" sldId="460"/>
            <ac:spMk id="63" creationId="{7B713B09-B281-AF0F-5048-5BBA908BC8F0}"/>
          </ac:spMkLst>
        </pc:spChg>
        <pc:cxnChg chg="mod">
          <ac:chgData name="Mohammad Umair" userId="150380d3-f12c-4727-8aac-b42d49546ff3" providerId="ADAL" clId="{5711F59D-5859-4EB7-9B1D-89F7E9C104BC}" dt="2024-06-14T14:40:11.933" v="25285" actId="1036"/>
          <ac:cxnSpMkLst>
            <pc:docMk/>
            <pc:sldMk cId="1743047312" sldId="460"/>
            <ac:cxnSpMk id="40" creationId="{907D9CD0-867D-890D-C70F-B3F03710E121}"/>
          </ac:cxnSpMkLst>
        </pc:cxnChg>
      </pc:sldChg>
      <pc:sldChg chg="modSp add mod">
        <pc:chgData name="Mohammad Umair" userId="150380d3-f12c-4727-8aac-b42d49546ff3" providerId="ADAL" clId="{5711F59D-5859-4EB7-9B1D-89F7E9C104BC}" dt="2024-06-14T14:39:44.392" v="25283" actId="1036"/>
        <pc:sldMkLst>
          <pc:docMk/>
          <pc:sldMk cId="2720339375" sldId="461"/>
        </pc:sldMkLst>
        <pc:cxnChg chg="mod">
          <ac:chgData name="Mohammad Umair" userId="150380d3-f12c-4727-8aac-b42d49546ff3" providerId="ADAL" clId="{5711F59D-5859-4EB7-9B1D-89F7E9C104BC}" dt="2024-06-14T14:39:44.392" v="25283" actId="1036"/>
          <ac:cxnSpMkLst>
            <pc:docMk/>
            <pc:sldMk cId="2720339375" sldId="461"/>
            <ac:cxnSpMk id="40" creationId="{907D9CD0-867D-890D-C70F-B3F03710E121}"/>
          </ac:cxnSpMkLst>
        </pc:cxnChg>
      </pc:sldChg>
      <pc:sldChg chg="modSp add mod">
        <pc:chgData name="Mohammad Umair" userId="150380d3-f12c-4727-8aac-b42d49546ff3" providerId="ADAL" clId="{5711F59D-5859-4EB7-9B1D-89F7E9C104BC}" dt="2024-06-14T14:40:22.207" v="25287" actId="1036"/>
        <pc:sldMkLst>
          <pc:docMk/>
          <pc:sldMk cId="3450835545" sldId="462"/>
        </pc:sldMkLst>
        <pc:cxnChg chg="mod">
          <ac:chgData name="Mohammad Umair" userId="150380d3-f12c-4727-8aac-b42d49546ff3" providerId="ADAL" clId="{5711F59D-5859-4EB7-9B1D-89F7E9C104BC}" dt="2024-06-14T14:40:22.207" v="25287" actId="1036"/>
          <ac:cxnSpMkLst>
            <pc:docMk/>
            <pc:sldMk cId="3450835545" sldId="462"/>
            <ac:cxnSpMk id="40" creationId="{907D9CD0-867D-890D-C70F-B3F03710E121}"/>
          </ac:cxnSpMkLst>
        </pc:cxnChg>
      </pc:sldChg>
      <pc:sldChg chg="delSp modSp add mod">
        <pc:chgData name="Mohammad Umair" userId="150380d3-f12c-4727-8aac-b42d49546ff3" providerId="ADAL" clId="{5711F59D-5859-4EB7-9B1D-89F7E9C104BC}" dt="2024-06-14T14:40:25.952" v="25288" actId="1036"/>
        <pc:sldMkLst>
          <pc:docMk/>
          <pc:sldMk cId="4031297731" sldId="463"/>
        </pc:sldMkLst>
        <pc:spChg chg="del">
          <ac:chgData name="Mohammad Umair" userId="150380d3-f12c-4727-8aac-b42d49546ff3" providerId="ADAL" clId="{5711F59D-5859-4EB7-9B1D-89F7E9C104BC}" dt="2024-06-13T12:13:14.866" v="20840" actId="478"/>
          <ac:spMkLst>
            <pc:docMk/>
            <pc:sldMk cId="4031297731" sldId="463"/>
            <ac:spMk id="59" creationId="{E0E2A598-8382-BDD2-5BDA-530F463E3BC3}"/>
          </ac:spMkLst>
        </pc:spChg>
        <pc:cxnChg chg="mod">
          <ac:chgData name="Mohammad Umair" userId="150380d3-f12c-4727-8aac-b42d49546ff3" providerId="ADAL" clId="{5711F59D-5859-4EB7-9B1D-89F7E9C104BC}" dt="2024-06-14T14:40:25.952" v="25288" actId="1036"/>
          <ac:cxnSpMkLst>
            <pc:docMk/>
            <pc:sldMk cId="4031297731" sldId="463"/>
            <ac:cxnSpMk id="40" creationId="{907D9CD0-867D-890D-C70F-B3F03710E121}"/>
          </ac:cxnSpMkLst>
        </pc:cxnChg>
      </pc:sldChg>
      <pc:sldChg chg="addSp delSp modSp add mod ord">
        <pc:chgData name="Mohammad Umair" userId="150380d3-f12c-4727-8aac-b42d49546ff3" providerId="ADAL" clId="{5711F59D-5859-4EB7-9B1D-89F7E9C104BC}" dt="2024-06-13T15:51:53.550" v="22280" actId="478"/>
        <pc:sldMkLst>
          <pc:docMk/>
          <pc:sldMk cId="2264625285" sldId="464"/>
        </pc:sldMkLst>
        <pc:spChg chg="add mod">
          <ac:chgData name="Mohammad Umair" userId="150380d3-f12c-4727-8aac-b42d49546ff3" providerId="ADAL" clId="{5711F59D-5859-4EB7-9B1D-89F7E9C104BC}" dt="2024-06-13T13:47:34.970" v="21908" actId="1076"/>
          <ac:spMkLst>
            <pc:docMk/>
            <pc:sldMk cId="2264625285" sldId="464"/>
            <ac:spMk id="3" creationId="{05276C45-CE3D-60C5-CCEE-41AC1B3D316A}"/>
          </ac:spMkLst>
        </pc:spChg>
        <pc:spChg chg="mod">
          <ac:chgData name="Mohammad Umair" userId="150380d3-f12c-4727-8aac-b42d49546ff3" providerId="ADAL" clId="{5711F59D-5859-4EB7-9B1D-89F7E9C104BC}" dt="2024-06-13T15:49:19.924" v="22128" actId="404"/>
          <ac:spMkLst>
            <pc:docMk/>
            <pc:sldMk cId="2264625285" sldId="464"/>
            <ac:spMk id="4" creationId="{E4626BED-67C8-59D7-1BBE-31ABB4DD5354}"/>
          </ac:spMkLst>
        </pc:spChg>
        <pc:spChg chg="add del mod">
          <ac:chgData name="Mohammad Umair" userId="150380d3-f12c-4727-8aac-b42d49546ff3" providerId="ADAL" clId="{5711F59D-5859-4EB7-9B1D-89F7E9C104BC}" dt="2024-06-13T15:49:25.618" v="22129" actId="478"/>
          <ac:spMkLst>
            <pc:docMk/>
            <pc:sldMk cId="2264625285" sldId="464"/>
            <ac:spMk id="5" creationId="{F62DF132-5A30-E00F-DC29-0787297BDD4E}"/>
          </ac:spMkLst>
        </pc:spChg>
        <pc:spChg chg="add del mod">
          <ac:chgData name="Mohammad Umair" userId="150380d3-f12c-4727-8aac-b42d49546ff3" providerId="ADAL" clId="{5711F59D-5859-4EB7-9B1D-89F7E9C104BC}" dt="2024-06-13T13:06:46.581" v="21505" actId="478"/>
          <ac:spMkLst>
            <pc:docMk/>
            <pc:sldMk cId="2264625285" sldId="464"/>
            <ac:spMk id="6" creationId="{A93AFCDD-3AD2-A2C1-E642-432A5D1FDE83}"/>
          </ac:spMkLst>
        </pc:spChg>
        <pc:spChg chg="add del mod">
          <ac:chgData name="Mohammad Umair" userId="150380d3-f12c-4727-8aac-b42d49546ff3" providerId="ADAL" clId="{5711F59D-5859-4EB7-9B1D-89F7E9C104BC}" dt="2024-06-13T15:51:38.258" v="22272" actId="478"/>
          <ac:spMkLst>
            <pc:docMk/>
            <pc:sldMk cId="2264625285" sldId="464"/>
            <ac:spMk id="7" creationId="{DB22DA39-4EB0-2341-C7F8-AE22534C6972}"/>
          </ac:spMkLst>
        </pc:spChg>
        <pc:spChg chg="mod">
          <ac:chgData name="Mohammad Umair" userId="150380d3-f12c-4727-8aac-b42d49546ff3" providerId="ADAL" clId="{5711F59D-5859-4EB7-9B1D-89F7E9C104BC}" dt="2024-06-13T13:48:02.257" v="21913" actId="1076"/>
          <ac:spMkLst>
            <pc:docMk/>
            <pc:sldMk cId="2264625285" sldId="464"/>
            <ac:spMk id="8" creationId="{F028BB08-E1F3-4652-6518-B0D1A8C872A9}"/>
          </ac:spMkLst>
        </pc:spChg>
        <pc:spChg chg="add mod">
          <ac:chgData name="Mohammad Umair" userId="150380d3-f12c-4727-8aac-b42d49546ff3" providerId="ADAL" clId="{5711F59D-5859-4EB7-9B1D-89F7E9C104BC}" dt="2024-06-13T15:49:34.894" v="22130" actId="1076"/>
          <ac:spMkLst>
            <pc:docMk/>
            <pc:sldMk cId="2264625285" sldId="464"/>
            <ac:spMk id="9" creationId="{3644CB0C-FF8F-2568-C3BF-766085E6BB32}"/>
          </ac:spMkLst>
        </pc:spChg>
        <pc:spChg chg="add mod">
          <ac:chgData name="Mohammad Umair" userId="150380d3-f12c-4727-8aac-b42d49546ff3" providerId="ADAL" clId="{5711F59D-5859-4EB7-9B1D-89F7E9C104BC}" dt="2024-06-13T13:47:58.484" v="21912" actId="1036"/>
          <ac:spMkLst>
            <pc:docMk/>
            <pc:sldMk cId="2264625285" sldId="464"/>
            <ac:spMk id="10" creationId="{1C9945D2-8CA7-71D4-41DE-59A51CF4F288}"/>
          </ac:spMkLst>
        </pc:spChg>
        <pc:spChg chg="add del mod">
          <ac:chgData name="Mohammad Umair" userId="150380d3-f12c-4727-8aac-b42d49546ff3" providerId="ADAL" clId="{5711F59D-5859-4EB7-9B1D-89F7E9C104BC}" dt="2024-06-13T15:51:36.608" v="22271" actId="478"/>
          <ac:spMkLst>
            <pc:docMk/>
            <pc:sldMk cId="2264625285" sldId="464"/>
            <ac:spMk id="14" creationId="{C52855CB-5D90-387F-50FE-6A41DE797D31}"/>
          </ac:spMkLst>
        </pc:spChg>
        <pc:spChg chg="add del mod">
          <ac:chgData name="Mohammad Umair" userId="150380d3-f12c-4727-8aac-b42d49546ff3" providerId="ADAL" clId="{5711F59D-5859-4EB7-9B1D-89F7E9C104BC}" dt="2024-06-13T15:51:32.470" v="22269" actId="478"/>
          <ac:spMkLst>
            <pc:docMk/>
            <pc:sldMk cId="2264625285" sldId="464"/>
            <ac:spMk id="15" creationId="{B7D45176-34A6-5793-8472-3F6C70D5C8D1}"/>
          </ac:spMkLst>
        </pc:spChg>
        <pc:spChg chg="add del mod">
          <ac:chgData name="Mohammad Umair" userId="150380d3-f12c-4727-8aac-b42d49546ff3" providerId="ADAL" clId="{5711F59D-5859-4EB7-9B1D-89F7E9C104BC}" dt="2024-06-13T15:51:39.751" v="22273" actId="478"/>
          <ac:spMkLst>
            <pc:docMk/>
            <pc:sldMk cId="2264625285" sldId="464"/>
            <ac:spMk id="18" creationId="{F49CCE82-AC0E-F9C7-3512-C3D866361178}"/>
          </ac:spMkLst>
        </pc:spChg>
        <pc:spChg chg="add del mod">
          <ac:chgData name="Mohammad Umair" userId="150380d3-f12c-4727-8aac-b42d49546ff3" providerId="ADAL" clId="{5711F59D-5859-4EB7-9B1D-89F7E9C104BC}" dt="2024-06-13T15:51:42.530" v="22274" actId="478"/>
          <ac:spMkLst>
            <pc:docMk/>
            <pc:sldMk cId="2264625285" sldId="464"/>
            <ac:spMk id="19" creationId="{3E6B7BF5-9F8B-D0D1-94AB-69509E443FE3}"/>
          </ac:spMkLst>
        </pc:spChg>
        <pc:spChg chg="add del mod">
          <ac:chgData name="Mohammad Umair" userId="150380d3-f12c-4727-8aac-b42d49546ff3" providerId="ADAL" clId="{5711F59D-5859-4EB7-9B1D-89F7E9C104BC}" dt="2024-06-13T15:51:53.550" v="22280" actId="478"/>
          <ac:spMkLst>
            <pc:docMk/>
            <pc:sldMk cId="2264625285" sldId="464"/>
            <ac:spMk id="20" creationId="{632FC43F-90C8-9F93-37C6-B754820A6961}"/>
          </ac:spMkLst>
        </pc:spChg>
        <pc:spChg chg="add del mod">
          <ac:chgData name="Mohammad Umair" userId="150380d3-f12c-4727-8aac-b42d49546ff3" providerId="ADAL" clId="{5711F59D-5859-4EB7-9B1D-89F7E9C104BC}" dt="2024-06-13T15:51:51.212" v="22279" actId="478"/>
          <ac:spMkLst>
            <pc:docMk/>
            <pc:sldMk cId="2264625285" sldId="464"/>
            <ac:spMk id="21" creationId="{84CC45DD-2E4D-02B6-8AF3-84E915F92262}"/>
          </ac:spMkLst>
        </pc:spChg>
        <pc:spChg chg="add mod">
          <ac:chgData name="Mohammad Umair" userId="150380d3-f12c-4727-8aac-b42d49546ff3" providerId="ADAL" clId="{5711F59D-5859-4EB7-9B1D-89F7E9C104BC}" dt="2024-06-13T13:52:30.763" v="21962"/>
          <ac:spMkLst>
            <pc:docMk/>
            <pc:sldMk cId="2264625285" sldId="464"/>
            <ac:spMk id="22" creationId="{858C1D91-52CA-040B-5048-948CECE2A33D}"/>
          </ac:spMkLst>
        </pc:spChg>
        <pc:spChg chg="add del mod">
          <ac:chgData name="Mohammad Umair" userId="150380d3-f12c-4727-8aac-b42d49546ff3" providerId="ADAL" clId="{5711F59D-5859-4EB7-9B1D-89F7E9C104BC}" dt="2024-06-13T15:51:47.679" v="22277" actId="478"/>
          <ac:spMkLst>
            <pc:docMk/>
            <pc:sldMk cId="2264625285" sldId="464"/>
            <ac:spMk id="23" creationId="{0AA27FA3-2356-D900-A578-9E380C24063A}"/>
          </ac:spMkLst>
        </pc:spChg>
        <pc:spChg chg="add del mod">
          <ac:chgData name="Mohammad Umair" userId="150380d3-f12c-4727-8aac-b42d49546ff3" providerId="ADAL" clId="{5711F59D-5859-4EB7-9B1D-89F7E9C104BC}" dt="2024-06-13T15:51:44.602" v="22275" actId="478"/>
          <ac:spMkLst>
            <pc:docMk/>
            <pc:sldMk cId="2264625285" sldId="464"/>
            <ac:spMk id="24" creationId="{F3CE935E-CB10-97F6-469C-1B08F1931844}"/>
          </ac:spMkLst>
        </pc:spChg>
        <pc:spChg chg="add del mod">
          <ac:chgData name="Mohammad Umair" userId="150380d3-f12c-4727-8aac-b42d49546ff3" providerId="ADAL" clId="{5711F59D-5859-4EB7-9B1D-89F7E9C104BC}" dt="2024-06-13T15:51:46.062" v="22276" actId="478"/>
          <ac:spMkLst>
            <pc:docMk/>
            <pc:sldMk cId="2264625285" sldId="464"/>
            <ac:spMk id="25" creationId="{3E4AAF23-ABE6-86BE-3E32-9A1F9A275926}"/>
          </ac:spMkLst>
        </pc:spChg>
        <pc:spChg chg="add del mod">
          <ac:chgData name="Mohammad Umair" userId="150380d3-f12c-4727-8aac-b42d49546ff3" providerId="ADAL" clId="{5711F59D-5859-4EB7-9B1D-89F7E9C104BC}" dt="2024-06-13T15:51:48.982" v="22278" actId="478"/>
          <ac:spMkLst>
            <pc:docMk/>
            <pc:sldMk cId="2264625285" sldId="464"/>
            <ac:spMk id="26" creationId="{8FFB5FE5-5D45-3468-8037-393E1A58660C}"/>
          </ac:spMkLst>
        </pc:spChg>
        <pc:cxnChg chg="add del mod">
          <ac:chgData name="Mohammad Umair" userId="150380d3-f12c-4727-8aac-b42d49546ff3" providerId="ADAL" clId="{5711F59D-5859-4EB7-9B1D-89F7E9C104BC}" dt="2024-06-13T15:51:34.011" v="22270" actId="478"/>
          <ac:cxnSpMkLst>
            <pc:docMk/>
            <pc:sldMk cId="2264625285" sldId="464"/>
            <ac:cxnSpMk id="12" creationId="{41F9F0FF-4E06-CC3B-4FC9-DC1C7424EDC0}"/>
          </ac:cxnSpMkLst>
        </pc:cxnChg>
      </pc:sldChg>
      <pc:sldChg chg="delSp add mod">
        <pc:chgData name="Mohammad Umair" userId="150380d3-f12c-4727-8aac-b42d49546ff3" providerId="ADAL" clId="{5711F59D-5859-4EB7-9B1D-89F7E9C104BC}" dt="2024-06-13T12:47:39.203" v="20885" actId="478"/>
        <pc:sldMkLst>
          <pc:docMk/>
          <pc:sldMk cId="1636271751" sldId="465"/>
        </pc:sldMkLst>
        <pc:spChg chg="del">
          <ac:chgData name="Mohammad Umair" userId="150380d3-f12c-4727-8aac-b42d49546ff3" providerId="ADAL" clId="{5711F59D-5859-4EB7-9B1D-89F7E9C104BC}" dt="2024-06-13T12:47:30.663" v="20881" actId="478"/>
          <ac:spMkLst>
            <pc:docMk/>
            <pc:sldMk cId="1636271751" sldId="465"/>
            <ac:spMk id="9" creationId="{2EF34881-8122-4935-A933-BE4EC6655A18}"/>
          </ac:spMkLst>
        </pc:spChg>
        <pc:spChg chg="del">
          <ac:chgData name="Mohammad Umair" userId="150380d3-f12c-4727-8aac-b42d49546ff3" providerId="ADAL" clId="{5711F59D-5859-4EB7-9B1D-89F7E9C104BC}" dt="2024-06-13T12:47:35.149" v="20883" actId="478"/>
          <ac:spMkLst>
            <pc:docMk/>
            <pc:sldMk cId="1636271751" sldId="465"/>
            <ac:spMk id="10" creationId="{1D7801A5-CFA4-B436-37CB-33BF22EAE5DA}"/>
          </ac:spMkLst>
        </pc:spChg>
        <pc:spChg chg="del">
          <ac:chgData name="Mohammad Umair" userId="150380d3-f12c-4727-8aac-b42d49546ff3" providerId="ADAL" clId="{5711F59D-5859-4EB7-9B1D-89F7E9C104BC}" dt="2024-06-13T12:47:32.419" v="20882" actId="478"/>
          <ac:spMkLst>
            <pc:docMk/>
            <pc:sldMk cId="1636271751" sldId="465"/>
            <ac:spMk id="15" creationId="{ED14E92F-758C-5C55-608B-09909517100D}"/>
          </ac:spMkLst>
        </pc:spChg>
        <pc:picChg chg="del">
          <ac:chgData name="Mohammad Umair" userId="150380d3-f12c-4727-8aac-b42d49546ff3" providerId="ADAL" clId="{5711F59D-5859-4EB7-9B1D-89F7E9C104BC}" dt="2024-06-13T12:47:39.203" v="20885" actId="478"/>
          <ac:picMkLst>
            <pc:docMk/>
            <pc:sldMk cId="1636271751" sldId="465"/>
            <ac:picMk id="16" creationId="{55574E51-BA2D-5D92-118A-9A567D5EB468}"/>
          </ac:picMkLst>
        </pc:picChg>
        <pc:picChg chg="del">
          <ac:chgData name="Mohammad Umair" userId="150380d3-f12c-4727-8aac-b42d49546ff3" providerId="ADAL" clId="{5711F59D-5859-4EB7-9B1D-89F7E9C104BC}" dt="2024-06-13T12:47:38.309" v="20884" actId="478"/>
          <ac:picMkLst>
            <pc:docMk/>
            <pc:sldMk cId="1636271751" sldId="465"/>
            <ac:picMk id="11274" creationId="{0AE4142D-0514-651B-4112-88F161D2C11E}"/>
          </ac:picMkLst>
        </pc:picChg>
      </pc:sldChg>
      <pc:sldChg chg="delSp add mod">
        <pc:chgData name="Mohammad Umair" userId="150380d3-f12c-4727-8aac-b42d49546ff3" providerId="ADAL" clId="{5711F59D-5859-4EB7-9B1D-89F7E9C104BC}" dt="2024-06-13T12:47:50.905" v="20889" actId="478"/>
        <pc:sldMkLst>
          <pc:docMk/>
          <pc:sldMk cId="1411667547" sldId="466"/>
        </pc:sldMkLst>
        <pc:spChg chg="del">
          <ac:chgData name="Mohammad Umair" userId="150380d3-f12c-4727-8aac-b42d49546ff3" providerId="ADAL" clId="{5711F59D-5859-4EB7-9B1D-89F7E9C104BC}" dt="2024-06-13T12:47:47.486" v="20887" actId="478"/>
          <ac:spMkLst>
            <pc:docMk/>
            <pc:sldMk cId="1411667547" sldId="466"/>
            <ac:spMk id="10" creationId="{1D7801A5-CFA4-B436-37CB-33BF22EAE5DA}"/>
          </ac:spMkLst>
        </pc:spChg>
        <pc:spChg chg="del">
          <ac:chgData name="Mohammad Umair" userId="150380d3-f12c-4727-8aac-b42d49546ff3" providerId="ADAL" clId="{5711F59D-5859-4EB7-9B1D-89F7E9C104BC}" dt="2024-06-13T12:47:45.572" v="20886" actId="478"/>
          <ac:spMkLst>
            <pc:docMk/>
            <pc:sldMk cId="1411667547" sldId="466"/>
            <ac:spMk id="15" creationId="{ED14E92F-758C-5C55-608B-09909517100D}"/>
          </ac:spMkLst>
        </pc:spChg>
        <pc:picChg chg="del">
          <ac:chgData name="Mohammad Umair" userId="150380d3-f12c-4727-8aac-b42d49546ff3" providerId="ADAL" clId="{5711F59D-5859-4EB7-9B1D-89F7E9C104BC}" dt="2024-06-13T12:47:50.905" v="20889" actId="478"/>
          <ac:picMkLst>
            <pc:docMk/>
            <pc:sldMk cId="1411667547" sldId="466"/>
            <ac:picMk id="16" creationId="{55574E51-BA2D-5D92-118A-9A567D5EB468}"/>
          </ac:picMkLst>
        </pc:picChg>
        <pc:picChg chg="del">
          <ac:chgData name="Mohammad Umair" userId="150380d3-f12c-4727-8aac-b42d49546ff3" providerId="ADAL" clId="{5711F59D-5859-4EB7-9B1D-89F7E9C104BC}" dt="2024-06-13T12:47:50.011" v="20888" actId="478"/>
          <ac:picMkLst>
            <pc:docMk/>
            <pc:sldMk cId="1411667547" sldId="466"/>
            <ac:picMk id="11274" creationId="{0AE4142D-0514-651B-4112-88F161D2C11E}"/>
          </ac:picMkLst>
        </pc:picChg>
      </pc:sldChg>
      <pc:sldChg chg="delSp modSp add mod">
        <pc:chgData name="Mohammad Umair" userId="150380d3-f12c-4727-8aac-b42d49546ff3" providerId="ADAL" clId="{5711F59D-5859-4EB7-9B1D-89F7E9C104BC}" dt="2024-06-13T12:48:07.932" v="20893" actId="478"/>
        <pc:sldMkLst>
          <pc:docMk/>
          <pc:sldMk cId="1497712414" sldId="467"/>
        </pc:sldMkLst>
        <pc:spChg chg="del">
          <ac:chgData name="Mohammad Umair" userId="150380d3-f12c-4727-8aac-b42d49546ff3" providerId="ADAL" clId="{5711F59D-5859-4EB7-9B1D-89F7E9C104BC}" dt="2024-06-13T12:48:07.932" v="20893" actId="478"/>
          <ac:spMkLst>
            <pc:docMk/>
            <pc:sldMk cId="1497712414" sldId="467"/>
            <ac:spMk id="10" creationId="{1D7801A5-CFA4-B436-37CB-33BF22EAE5DA}"/>
          </ac:spMkLst>
        </pc:spChg>
        <pc:picChg chg="del mod">
          <ac:chgData name="Mohammad Umair" userId="150380d3-f12c-4727-8aac-b42d49546ff3" providerId="ADAL" clId="{5711F59D-5859-4EB7-9B1D-89F7E9C104BC}" dt="2024-06-13T12:48:04.429" v="20892" actId="478"/>
          <ac:picMkLst>
            <pc:docMk/>
            <pc:sldMk cId="1497712414" sldId="467"/>
            <ac:picMk id="16" creationId="{55574E51-BA2D-5D92-118A-9A567D5EB468}"/>
          </ac:picMkLst>
        </pc:picChg>
        <pc:picChg chg="del">
          <ac:chgData name="Mohammad Umair" userId="150380d3-f12c-4727-8aac-b42d49546ff3" providerId="ADAL" clId="{5711F59D-5859-4EB7-9B1D-89F7E9C104BC}" dt="2024-06-13T12:48:03.168" v="20891" actId="478"/>
          <ac:picMkLst>
            <pc:docMk/>
            <pc:sldMk cId="1497712414" sldId="467"/>
            <ac:picMk id="11274" creationId="{0AE4142D-0514-651B-4112-88F161D2C11E}"/>
          </ac:picMkLst>
        </pc:picChg>
      </pc:sldChg>
      <pc:sldChg chg="addSp delSp modSp add mod">
        <pc:chgData name="Mohammad Umair" userId="150380d3-f12c-4727-8aac-b42d49546ff3" providerId="ADAL" clId="{5711F59D-5859-4EB7-9B1D-89F7E9C104BC}" dt="2024-06-13T12:48:49.473" v="20903" actId="1076"/>
        <pc:sldMkLst>
          <pc:docMk/>
          <pc:sldMk cId="2794876861" sldId="468"/>
        </pc:sldMkLst>
        <pc:spChg chg="mod">
          <ac:chgData name="Mohammad Umair" userId="150380d3-f12c-4727-8aac-b42d49546ff3" providerId="ADAL" clId="{5711F59D-5859-4EB7-9B1D-89F7E9C104BC}" dt="2024-06-13T12:48:41.561" v="20901" actId="20577"/>
          <ac:spMkLst>
            <pc:docMk/>
            <pc:sldMk cId="2794876861" sldId="468"/>
            <ac:spMk id="10" creationId="{1D7801A5-CFA4-B436-37CB-33BF22EAE5DA}"/>
          </ac:spMkLst>
        </pc:spChg>
        <pc:picChg chg="add del">
          <ac:chgData name="Mohammad Umair" userId="150380d3-f12c-4727-8aac-b42d49546ff3" providerId="ADAL" clId="{5711F59D-5859-4EB7-9B1D-89F7E9C104BC}" dt="2024-06-13T12:48:45.219" v="20902" actId="478"/>
          <ac:picMkLst>
            <pc:docMk/>
            <pc:sldMk cId="2794876861" sldId="468"/>
            <ac:picMk id="16" creationId="{55574E51-BA2D-5D92-118A-9A567D5EB468}"/>
          </ac:picMkLst>
        </pc:picChg>
        <pc:picChg chg="add del mod">
          <ac:chgData name="Mohammad Umair" userId="150380d3-f12c-4727-8aac-b42d49546ff3" providerId="ADAL" clId="{5711F59D-5859-4EB7-9B1D-89F7E9C104BC}" dt="2024-06-13T12:48:49.473" v="20903" actId="1076"/>
          <ac:picMkLst>
            <pc:docMk/>
            <pc:sldMk cId="2794876861" sldId="468"/>
            <ac:picMk id="11274" creationId="{0AE4142D-0514-651B-4112-88F161D2C11E}"/>
          </ac:picMkLst>
        </pc:picChg>
      </pc:sldChg>
      <pc:sldChg chg="add del">
        <pc:chgData name="Mohammad Umair" userId="150380d3-f12c-4727-8aac-b42d49546ff3" providerId="ADAL" clId="{5711F59D-5859-4EB7-9B1D-89F7E9C104BC}" dt="2024-06-13T12:49:33.206" v="20909" actId="47"/>
        <pc:sldMkLst>
          <pc:docMk/>
          <pc:sldMk cId="334173705" sldId="469"/>
        </pc:sldMkLst>
      </pc:sldChg>
      <pc:sldChg chg="addSp modSp add mod">
        <pc:chgData name="Mohammad Umair" userId="150380d3-f12c-4727-8aac-b42d49546ff3" providerId="ADAL" clId="{5711F59D-5859-4EB7-9B1D-89F7E9C104BC}" dt="2024-06-14T12:11:08.359" v="24032" actId="20577"/>
        <pc:sldMkLst>
          <pc:docMk/>
          <pc:sldMk cId="3254483793" sldId="470"/>
        </pc:sldMkLst>
        <pc:spChg chg="mod">
          <ac:chgData name="Mohammad Umair" userId="150380d3-f12c-4727-8aac-b42d49546ff3" providerId="ADAL" clId="{5711F59D-5859-4EB7-9B1D-89F7E9C104BC}" dt="2024-06-14T12:11:08.359" v="24032" actId="20577"/>
          <ac:spMkLst>
            <pc:docMk/>
            <pc:sldMk cId="3254483793" sldId="470"/>
            <ac:spMk id="9" creationId="{2EF34881-8122-4935-A933-BE4EC6655A18}"/>
          </ac:spMkLst>
        </pc:spChg>
        <pc:spChg chg="mod">
          <ac:chgData name="Mohammad Umair" userId="150380d3-f12c-4727-8aac-b42d49546ff3" providerId="ADAL" clId="{5711F59D-5859-4EB7-9B1D-89F7E9C104BC}" dt="2024-06-13T12:49:24.561" v="20908" actId="20577"/>
          <ac:spMkLst>
            <pc:docMk/>
            <pc:sldMk cId="3254483793" sldId="470"/>
            <ac:spMk id="10" creationId="{1D7801A5-CFA4-B436-37CB-33BF22EAE5DA}"/>
          </ac:spMkLst>
        </pc:spChg>
        <pc:picChg chg="add mod">
          <ac:chgData name="Mohammad Umair" userId="150380d3-f12c-4727-8aac-b42d49546ff3" providerId="ADAL" clId="{5711F59D-5859-4EB7-9B1D-89F7E9C104BC}" dt="2024-06-13T12:49:06.126" v="20905"/>
          <ac:picMkLst>
            <pc:docMk/>
            <pc:sldMk cId="3254483793" sldId="470"/>
            <ac:picMk id="2" creationId="{6E258046-2877-FF16-BDAA-8D5BB956749D}"/>
          </ac:picMkLst>
        </pc:picChg>
      </pc:sldChg>
      <pc:sldChg chg="addSp delSp add mod">
        <pc:chgData name="Mohammad Umair" userId="150380d3-f12c-4727-8aac-b42d49546ff3" providerId="ADAL" clId="{5711F59D-5859-4EB7-9B1D-89F7E9C104BC}" dt="2024-06-13T15:53:36.294" v="22306" actId="478"/>
        <pc:sldMkLst>
          <pc:docMk/>
          <pc:sldMk cId="2439843590" sldId="471"/>
        </pc:sldMkLst>
        <pc:spChg chg="add del">
          <ac:chgData name="Mohammad Umair" userId="150380d3-f12c-4727-8aac-b42d49546ff3" providerId="ADAL" clId="{5711F59D-5859-4EB7-9B1D-89F7E9C104BC}" dt="2024-06-13T15:53:19.579" v="22298" actId="478"/>
          <ac:spMkLst>
            <pc:docMk/>
            <pc:sldMk cId="2439843590" sldId="471"/>
            <ac:spMk id="8" creationId="{F028BB08-E1F3-4652-6518-B0D1A8C872A9}"/>
          </ac:spMkLst>
        </pc:spChg>
        <pc:spChg chg="del">
          <ac:chgData name="Mohammad Umair" userId="150380d3-f12c-4727-8aac-b42d49546ff3" providerId="ADAL" clId="{5711F59D-5859-4EB7-9B1D-89F7E9C104BC}" dt="2024-06-13T15:53:22.334" v="22299" actId="478"/>
          <ac:spMkLst>
            <pc:docMk/>
            <pc:sldMk cId="2439843590" sldId="471"/>
            <ac:spMk id="15" creationId="{B7D45176-34A6-5793-8472-3F6C70D5C8D1}"/>
          </ac:spMkLst>
        </pc:spChg>
        <pc:spChg chg="del">
          <ac:chgData name="Mohammad Umair" userId="150380d3-f12c-4727-8aac-b42d49546ff3" providerId="ADAL" clId="{5711F59D-5859-4EB7-9B1D-89F7E9C104BC}" dt="2024-06-13T15:53:24.713" v="22300" actId="478"/>
          <ac:spMkLst>
            <pc:docMk/>
            <pc:sldMk cId="2439843590" sldId="471"/>
            <ac:spMk id="18" creationId="{F49CCE82-AC0E-F9C7-3512-C3D866361178}"/>
          </ac:spMkLst>
        </pc:spChg>
        <pc:spChg chg="del">
          <ac:chgData name="Mohammad Umair" userId="150380d3-f12c-4727-8aac-b42d49546ff3" providerId="ADAL" clId="{5711F59D-5859-4EB7-9B1D-89F7E9C104BC}" dt="2024-06-13T15:53:16" v="22295" actId="478"/>
          <ac:spMkLst>
            <pc:docMk/>
            <pc:sldMk cId="2439843590" sldId="471"/>
            <ac:spMk id="19" creationId="{3E6B7BF5-9F8B-D0D1-94AB-69509E443FE3}"/>
          </ac:spMkLst>
        </pc:spChg>
        <pc:spChg chg="del">
          <ac:chgData name="Mohammad Umair" userId="150380d3-f12c-4727-8aac-b42d49546ff3" providerId="ADAL" clId="{5711F59D-5859-4EB7-9B1D-89F7E9C104BC}" dt="2024-06-13T15:53:30.092" v="22303" actId="478"/>
          <ac:spMkLst>
            <pc:docMk/>
            <pc:sldMk cId="2439843590" sldId="471"/>
            <ac:spMk id="20" creationId="{632FC43F-90C8-9F93-37C6-B754820A6961}"/>
          </ac:spMkLst>
        </pc:spChg>
        <pc:spChg chg="del">
          <ac:chgData name="Mohammad Umair" userId="150380d3-f12c-4727-8aac-b42d49546ff3" providerId="ADAL" clId="{5711F59D-5859-4EB7-9B1D-89F7E9C104BC}" dt="2024-06-13T15:53:27.893" v="22302" actId="478"/>
          <ac:spMkLst>
            <pc:docMk/>
            <pc:sldMk cId="2439843590" sldId="471"/>
            <ac:spMk id="21" creationId="{84CC45DD-2E4D-02B6-8AF3-84E915F92262}"/>
          </ac:spMkLst>
        </pc:spChg>
        <pc:spChg chg="del">
          <ac:chgData name="Mohammad Umair" userId="150380d3-f12c-4727-8aac-b42d49546ff3" providerId="ADAL" clId="{5711F59D-5859-4EB7-9B1D-89F7E9C104BC}" dt="2024-06-13T15:53:34.222" v="22305" actId="478"/>
          <ac:spMkLst>
            <pc:docMk/>
            <pc:sldMk cId="2439843590" sldId="471"/>
            <ac:spMk id="23" creationId="{0AA27FA3-2356-D900-A578-9E380C24063A}"/>
          </ac:spMkLst>
        </pc:spChg>
        <pc:spChg chg="del">
          <ac:chgData name="Mohammad Umair" userId="150380d3-f12c-4727-8aac-b42d49546ff3" providerId="ADAL" clId="{5711F59D-5859-4EB7-9B1D-89F7E9C104BC}" dt="2024-06-13T15:53:36.294" v="22306" actId="478"/>
          <ac:spMkLst>
            <pc:docMk/>
            <pc:sldMk cId="2439843590" sldId="471"/>
            <ac:spMk id="24" creationId="{F3CE935E-CB10-97F6-469C-1B08F1931844}"/>
          </ac:spMkLst>
        </pc:spChg>
        <pc:spChg chg="del">
          <ac:chgData name="Mohammad Umair" userId="150380d3-f12c-4727-8aac-b42d49546ff3" providerId="ADAL" clId="{5711F59D-5859-4EB7-9B1D-89F7E9C104BC}" dt="2024-06-13T15:53:33.091" v="22304" actId="478"/>
          <ac:spMkLst>
            <pc:docMk/>
            <pc:sldMk cId="2439843590" sldId="471"/>
            <ac:spMk id="25" creationId="{3E4AAF23-ABE6-86BE-3E32-9A1F9A275926}"/>
          </ac:spMkLst>
        </pc:spChg>
        <pc:spChg chg="del">
          <ac:chgData name="Mohammad Umair" userId="150380d3-f12c-4727-8aac-b42d49546ff3" providerId="ADAL" clId="{5711F59D-5859-4EB7-9B1D-89F7E9C104BC}" dt="2024-06-13T15:53:26.540" v="22301" actId="478"/>
          <ac:spMkLst>
            <pc:docMk/>
            <pc:sldMk cId="2439843590" sldId="471"/>
            <ac:spMk id="26" creationId="{8FFB5FE5-5D45-3468-8037-393E1A58660C}"/>
          </ac:spMkLst>
        </pc:spChg>
        <pc:cxnChg chg="del">
          <ac:chgData name="Mohammad Umair" userId="150380d3-f12c-4727-8aac-b42d49546ff3" providerId="ADAL" clId="{5711F59D-5859-4EB7-9B1D-89F7E9C104BC}" dt="2024-06-13T15:53:17.573" v="22296" actId="478"/>
          <ac:cxnSpMkLst>
            <pc:docMk/>
            <pc:sldMk cId="2439843590" sldId="471"/>
            <ac:cxnSpMk id="12" creationId="{41F9F0FF-4E06-CC3B-4FC9-DC1C7424EDC0}"/>
          </ac:cxnSpMkLst>
        </pc:cxnChg>
      </pc:sldChg>
      <pc:sldChg chg="delSp add mod">
        <pc:chgData name="Mohammad Umair" userId="150380d3-f12c-4727-8aac-b42d49546ff3" providerId="ADAL" clId="{5711F59D-5859-4EB7-9B1D-89F7E9C104BC}" dt="2024-06-13T15:52:48.306" v="22291" actId="478"/>
        <pc:sldMkLst>
          <pc:docMk/>
          <pc:sldMk cId="1027797572" sldId="472"/>
        </pc:sldMkLst>
        <pc:spChg chg="del">
          <ac:chgData name="Mohammad Umair" userId="150380d3-f12c-4727-8aac-b42d49546ff3" providerId="ADAL" clId="{5711F59D-5859-4EB7-9B1D-89F7E9C104BC}" dt="2024-06-13T15:52:35.684" v="22283" actId="478"/>
          <ac:spMkLst>
            <pc:docMk/>
            <pc:sldMk cId="1027797572" sldId="472"/>
            <ac:spMk id="7" creationId="{DB22DA39-4EB0-2341-C7F8-AE22534C6972}"/>
          </ac:spMkLst>
        </pc:spChg>
        <pc:spChg chg="del">
          <ac:chgData name="Mohammad Umair" userId="150380d3-f12c-4727-8aac-b42d49546ff3" providerId="ADAL" clId="{5711F59D-5859-4EB7-9B1D-89F7E9C104BC}" dt="2024-06-13T15:52:32.729" v="22281" actId="478"/>
          <ac:spMkLst>
            <pc:docMk/>
            <pc:sldMk cId="1027797572" sldId="472"/>
            <ac:spMk id="15" creationId="{B7D45176-34A6-5793-8472-3F6C70D5C8D1}"/>
          </ac:spMkLst>
        </pc:spChg>
        <pc:spChg chg="del">
          <ac:chgData name="Mohammad Umair" userId="150380d3-f12c-4727-8aac-b42d49546ff3" providerId="ADAL" clId="{5711F59D-5859-4EB7-9B1D-89F7E9C104BC}" dt="2024-06-13T15:52:41.744" v="22286" actId="478"/>
          <ac:spMkLst>
            <pc:docMk/>
            <pc:sldMk cId="1027797572" sldId="472"/>
            <ac:spMk id="18" creationId="{F49CCE82-AC0E-F9C7-3512-C3D866361178}"/>
          </ac:spMkLst>
        </pc:spChg>
        <pc:spChg chg="del">
          <ac:chgData name="Mohammad Umair" userId="150380d3-f12c-4727-8aac-b42d49546ff3" providerId="ADAL" clId="{5711F59D-5859-4EB7-9B1D-89F7E9C104BC}" dt="2024-06-13T15:52:38.764" v="22284" actId="478"/>
          <ac:spMkLst>
            <pc:docMk/>
            <pc:sldMk cId="1027797572" sldId="472"/>
            <ac:spMk id="19" creationId="{3E6B7BF5-9F8B-D0D1-94AB-69509E443FE3}"/>
          </ac:spMkLst>
        </pc:spChg>
        <pc:spChg chg="del">
          <ac:chgData name="Mohammad Umair" userId="150380d3-f12c-4727-8aac-b42d49546ff3" providerId="ADAL" clId="{5711F59D-5859-4EB7-9B1D-89F7E9C104BC}" dt="2024-06-13T15:52:42.906" v="22287" actId="478"/>
          <ac:spMkLst>
            <pc:docMk/>
            <pc:sldMk cId="1027797572" sldId="472"/>
            <ac:spMk id="20" creationId="{632FC43F-90C8-9F93-37C6-B754820A6961}"/>
          </ac:spMkLst>
        </pc:spChg>
        <pc:spChg chg="del">
          <ac:chgData name="Mohammad Umair" userId="150380d3-f12c-4727-8aac-b42d49546ff3" providerId="ADAL" clId="{5711F59D-5859-4EB7-9B1D-89F7E9C104BC}" dt="2024-06-13T15:52:44.479" v="22288" actId="478"/>
          <ac:spMkLst>
            <pc:docMk/>
            <pc:sldMk cId="1027797572" sldId="472"/>
            <ac:spMk id="21" creationId="{84CC45DD-2E4D-02B6-8AF3-84E915F92262}"/>
          </ac:spMkLst>
        </pc:spChg>
        <pc:spChg chg="del">
          <ac:chgData name="Mohammad Umair" userId="150380d3-f12c-4727-8aac-b42d49546ff3" providerId="ADAL" clId="{5711F59D-5859-4EB7-9B1D-89F7E9C104BC}" dt="2024-06-13T15:52:47.270" v="22290" actId="478"/>
          <ac:spMkLst>
            <pc:docMk/>
            <pc:sldMk cId="1027797572" sldId="472"/>
            <ac:spMk id="23" creationId="{0AA27FA3-2356-D900-A578-9E380C24063A}"/>
          </ac:spMkLst>
        </pc:spChg>
        <pc:spChg chg="del">
          <ac:chgData name="Mohammad Umair" userId="150380d3-f12c-4727-8aac-b42d49546ff3" providerId="ADAL" clId="{5711F59D-5859-4EB7-9B1D-89F7E9C104BC}" dt="2024-06-13T15:52:48.306" v="22291" actId="478"/>
          <ac:spMkLst>
            <pc:docMk/>
            <pc:sldMk cId="1027797572" sldId="472"/>
            <ac:spMk id="24" creationId="{F3CE935E-CB10-97F6-469C-1B08F1931844}"/>
          </ac:spMkLst>
        </pc:spChg>
        <pc:spChg chg="del">
          <ac:chgData name="Mohammad Umair" userId="150380d3-f12c-4727-8aac-b42d49546ff3" providerId="ADAL" clId="{5711F59D-5859-4EB7-9B1D-89F7E9C104BC}" dt="2024-06-13T15:52:45.715" v="22289" actId="478"/>
          <ac:spMkLst>
            <pc:docMk/>
            <pc:sldMk cId="1027797572" sldId="472"/>
            <ac:spMk id="25" creationId="{3E4AAF23-ABE6-86BE-3E32-9A1F9A275926}"/>
          </ac:spMkLst>
        </pc:spChg>
        <pc:spChg chg="del">
          <ac:chgData name="Mohammad Umair" userId="150380d3-f12c-4727-8aac-b42d49546ff3" providerId="ADAL" clId="{5711F59D-5859-4EB7-9B1D-89F7E9C104BC}" dt="2024-06-13T15:52:40.285" v="22285" actId="478"/>
          <ac:spMkLst>
            <pc:docMk/>
            <pc:sldMk cId="1027797572" sldId="472"/>
            <ac:spMk id="26" creationId="{8FFB5FE5-5D45-3468-8037-393E1A58660C}"/>
          </ac:spMkLst>
        </pc:spChg>
        <pc:cxnChg chg="del">
          <ac:chgData name="Mohammad Umair" userId="150380d3-f12c-4727-8aac-b42d49546ff3" providerId="ADAL" clId="{5711F59D-5859-4EB7-9B1D-89F7E9C104BC}" dt="2024-06-13T15:52:34.239" v="22282" actId="478"/>
          <ac:cxnSpMkLst>
            <pc:docMk/>
            <pc:sldMk cId="1027797572" sldId="472"/>
            <ac:cxnSpMk id="12" creationId="{41F9F0FF-4E06-CC3B-4FC9-DC1C7424EDC0}"/>
          </ac:cxnSpMkLst>
        </pc:cxnChg>
      </pc:sldChg>
      <pc:sldChg chg="delSp modSp add mod">
        <pc:chgData name="Mohammad Umair" userId="150380d3-f12c-4727-8aac-b42d49546ff3" providerId="ADAL" clId="{5711F59D-5859-4EB7-9B1D-89F7E9C104BC}" dt="2024-06-13T15:53:59.301" v="22316" actId="478"/>
        <pc:sldMkLst>
          <pc:docMk/>
          <pc:sldMk cId="3115142671" sldId="473"/>
        </pc:sldMkLst>
        <pc:spChg chg="del mod">
          <ac:chgData name="Mohammad Umair" userId="150380d3-f12c-4727-8aac-b42d49546ff3" providerId="ADAL" clId="{5711F59D-5859-4EB7-9B1D-89F7E9C104BC}" dt="2024-06-13T15:53:50.545" v="22310" actId="478"/>
          <ac:spMkLst>
            <pc:docMk/>
            <pc:sldMk cId="3115142671" sldId="473"/>
            <ac:spMk id="18" creationId="{F49CCE82-AC0E-F9C7-3512-C3D866361178}"/>
          </ac:spMkLst>
        </pc:spChg>
        <pc:spChg chg="del">
          <ac:chgData name="Mohammad Umair" userId="150380d3-f12c-4727-8aac-b42d49546ff3" providerId="ADAL" clId="{5711F59D-5859-4EB7-9B1D-89F7E9C104BC}" dt="2024-06-13T15:53:43.297" v="22307" actId="478"/>
          <ac:spMkLst>
            <pc:docMk/>
            <pc:sldMk cId="3115142671" sldId="473"/>
            <ac:spMk id="19" creationId="{3E6B7BF5-9F8B-D0D1-94AB-69509E443FE3}"/>
          </ac:spMkLst>
        </pc:spChg>
        <pc:spChg chg="del">
          <ac:chgData name="Mohammad Umair" userId="150380d3-f12c-4727-8aac-b42d49546ff3" providerId="ADAL" clId="{5711F59D-5859-4EB7-9B1D-89F7E9C104BC}" dt="2024-06-13T15:53:59.301" v="22316" actId="478"/>
          <ac:spMkLst>
            <pc:docMk/>
            <pc:sldMk cId="3115142671" sldId="473"/>
            <ac:spMk id="20" creationId="{632FC43F-90C8-9F93-37C6-B754820A6961}"/>
          </ac:spMkLst>
        </pc:spChg>
        <pc:spChg chg="del">
          <ac:chgData name="Mohammad Umair" userId="150380d3-f12c-4727-8aac-b42d49546ff3" providerId="ADAL" clId="{5711F59D-5859-4EB7-9B1D-89F7E9C104BC}" dt="2024-06-13T15:53:57.888" v="22315" actId="478"/>
          <ac:spMkLst>
            <pc:docMk/>
            <pc:sldMk cId="3115142671" sldId="473"/>
            <ac:spMk id="21" creationId="{84CC45DD-2E4D-02B6-8AF3-84E915F92262}"/>
          </ac:spMkLst>
        </pc:spChg>
        <pc:spChg chg="del">
          <ac:chgData name="Mohammad Umair" userId="150380d3-f12c-4727-8aac-b42d49546ff3" providerId="ADAL" clId="{5711F59D-5859-4EB7-9B1D-89F7E9C104BC}" dt="2024-06-13T15:53:53.047" v="22312" actId="478"/>
          <ac:spMkLst>
            <pc:docMk/>
            <pc:sldMk cId="3115142671" sldId="473"/>
            <ac:spMk id="23" creationId="{0AA27FA3-2356-D900-A578-9E380C24063A}"/>
          </ac:spMkLst>
        </pc:spChg>
        <pc:spChg chg="del">
          <ac:chgData name="Mohammad Umair" userId="150380d3-f12c-4727-8aac-b42d49546ff3" providerId="ADAL" clId="{5711F59D-5859-4EB7-9B1D-89F7E9C104BC}" dt="2024-06-13T15:53:55.910" v="22314" actId="478"/>
          <ac:spMkLst>
            <pc:docMk/>
            <pc:sldMk cId="3115142671" sldId="473"/>
            <ac:spMk id="24" creationId="{F3CE935E-CB10-97F6-469C-1B08F1931844}"/>
          </ac:spMkLst>
        </pc:spChg>
        <pc:spChg chg="del">
          <ac:chgData name="Mohammad Umair" userId="150380d3-f12c-4727-8aac-b42d49546ff3" providerId="ADAL" clId="{5711F59D-5859-4EB7-9B1D-89F7E9C104BC}" dt="2024-06-13T15:53:54.229" v="22313" actId="478"/>
          <ac:spMkLst>
            <pc:docMk/>
            <pc:sldMk cId="3115142671" sldId="473"/>
            <ac:spMk id="25" creationId="{3E4AAF23-ABE6-86BE-3E32-9A1F9A275926}"/>
          </ac:spMkLst>
        </pc:spChg>
        <pc:spChg chg="del">
          <ac:chgData name="Mohammad Umair" userId="150380d3-f12c-4727-8aac-b42d49546ff3" providerId="ADAL" clId="{5711F59D-5859-4EB7-9B1D-89F7E9C104BC}" dt="2024-06-13T15:53:51.851" v="22311" actId="478"/>
          <ac:spMkLst>
            <pc:docMk/>
            <pc:sldMk cId="3115142671" sldId="473"/>
            <ac:spMk id="26" creationId="{8FFB5FE5-5D45-3468-8037-393E1A58660C}"/>
          </ac:spMkLst>
        </pc:spChg>
      </pc:sldChg>
      <pc:sldChg chg="delSp add mod">
        <pc:chgData name="Mohammad Umair" userId="150380d3-f12c-4727-8aac-b42d49546ff3" providerId="ADAL" clId="{5711F59D-5859-4EB7-9B1D-89F7E9C104BC}" dt="2024-06-13T15:54:21.441" v="22323" actId="478"/>
        <pc:sldMkLst>
          <pc:docMk/>
          <pc:sldMk cId="624384436" sldId="474"/>
        </pc:sldMkLst>
        <pc:spChg chg="del">
          <ac:chgData name="Mohammad Umair" userId="150380d3-f12c-4727-8aac-b42d49546ff3" providerId="ADAL" clId="{5711F59D-5859-4EB7-9B1D-89F7E9C104BC}" dt="2024-06-13T15:54:10.543" v="22317" actId="478"/>
          <ac:spMkLst>
            <pc:docMk/>
            <pc:sldMk cId="624384436" sldId="474"/>
            <ac:spMk id="19" creationId="{3E6B7BF5-9F8B-D0D1-94AB-69509E443FE3}"/>
          </ac:spMkLst>
        </pc:spChg>
        <pc:spChg chg="del">
          <ac:chgData name="Mohammad Umair" userId="150380d3-f12c-4727-8aac-b42d49546ff3" providerId="ADAL" clId="{5711F59D-5859-4EB7-9B1D-89F7E9C104BC}" dt="2024-06-13T15:54:13.759" v="22318" actId="478"/>
          <ac:spMkLst>
            <pc:docMk/>
            <pc:sldMk cId="624384436" sldId="474"/>
            <ac:spMk id="20" creationId="{632FC43F-90C8-9F93-37C6-B754820A6961}"/>
          </ac:spMkLst>
        </pc:spChg>
        <pc:spChg chg="del">
          <ac:chgData name="Mohammad Umair" userId="150380d3-f12c-4727-8aac-b42d49546ff3" providerId="ADAL" clId="{5711F59D-5859-4EB7-9B1D-89F7E9C104BC}" dt="2024-06-13T15:54:15.726" v="22319" actId="478"/>
          <ac:spMkLst>
            <pc:docMk/>
            <pc:sldMk cId="624384436" sldId="474"/>
            <ac:spMk id="21" creationId="{84CC45DD-2E4D-02B6-8AF3-84E915F92262}"/>
          </ac:spMkLst>
        </pc:spChg>
        <pc:spChg chg="del">
          <ac:chgData name="Mohammad Umair" userId="150380d3-f12c-4727-8aac-b42d49546ff3" providerId="ADAL" clId="{5711F59D-5859-4EB7-9B1D-89F7E9C104BC}" dt="2024-06-13T15:54:20.309" v="22322" actId="478"/>
          <ac:spMkLst>
            <pc:docMk/>
            <pc:sldMk cId="624384436" sldId="474"/>
            <ac:spMk id="23" creationId="{0AA27FA3-2356-D900-A578-9E380C24063A}"/>
          </ac:spMkLst>
        </pc:spChg>
        <pc:spChg chg="del">
          <ac:chgData name="Mohammad Umair" userId="150380d3-f12c-4727-8aac-b42d49546ff3" providerId="ADAL" clId="{5711F59D-5859-4EB7-9B1D-89F7E9C104BC}" dt="2024-06-13T15:54:21.441" v="22323" actId="478"/>
          <ac:spMkLst>
            <pc:docMk/>
            <pc:sldMk cId="624384436" sldId="474"/>
            <ac:spMk id="24" creationId="{F3CE935E-CB10-97F6-469C-1B08F1931844}"/>
          </ac:spMkLst>
        </pc:spChg>
        <pc:spChg chg="del">
          <ac:chgData name="Mohammad Umair" userId="150380d3-f12c-4727-8aac-b42d49546ff3" providerId="ADAL" clId="{5711F59D-5859-4EB7-9B1D-89F7E9C104BC}" dt="2024-06-13T15:54:19.017" v="22321" actId="478"/>
          <ac:spMkLst>
            <pc:docMk/>
            <pc:sldMk cId="624384436" sldId="474"/>
            <ac:spMk id="25" creationId="{3E4AAF23-ABE6-86BE-3E32-9A1F9A275926}"/>
          </ac:spMkLst>
        </pc:spChg>
        <pc:spChg chg="del">
          <ac:chgData name="Mohammad Umair" userId="150380d3-f12c-4727-8aac-b42d49546ff3" providerId="ADAL" clId="{5711F59D-5859-4EB7-9B1D-89F7E9C104BC}" dt="2024-06-13T15:54:17.600" v="22320" actId="478"/>
          <ac:spMkLst>
            <pc:docMk/>
            <pc:sldMk cId="624384436" sldId="474"/>
            <ac:spMk id="26" creationId="{8FFB5FE5-5D45-3468-8037-393E1A58660C}"/>
          </ac:spMkLst>
        </pc:spChg>
      </pc:sldChg>
      <pc:sldChg chg="addSp delSp add mod">
        <pc:chgData name="Mohammad Umair" userId="150380d3-f12c-4727-8aac-b42d49546ff3" providerId="ADAL" clId="{5711F59D-5859-4EB7-9B1D-89F7E9C104BC}" dt="2024-06-13T15:55:13.952" v="22343" actId="478"/>
        <pc:sldMkLst>
          <pc:docMk/>
          <pc:sldMk cId="2391471797" sldId="475"/>
        </pc:sldMkLst>
        <pc:spChg chg="add del">
          <ac:chgData name="Mohammad Umair" userId="150380d3-f12c-4727-8aac-b42d49546ff3" providerId="ADAL" clId="{5711F59D-5859-4EB7-9B1D-89F7E9C104BC}" dt="2024-06-13T15:55:06.921" v="22338" actId="478"/>
          <ac:spMkLst>
            <pc:docMk/>
            <pc:sldMk cId="2391471797" sldId="475"/>
            <ac:spMk id="20" creationId="{632FC43F-90C8-9F93-37C6-B754820A6961}"/>
          </ac:spMkLst>
        </pc:spChg>
        <pc:spChg chg="add del">
          <ac:chgData name="Mohammad Umair" userId="150380d3-f12c-4727-8aac-b42d49546ff3" providerId="ADAL" clId="{5711F59D-5859-4EB7-9B1D-89F7E9C104BC}" dt="2024-06-13T15:55:08.210" v="22339" actId="478"/>
          <ac:spMkLst>
            <pc:docMk/>
            <pc:sldMk cId="2391471797" sldId="475"/>
            <ac:spMk id="21" creationId="{84CC45DD-2E4D-02B6-8AF3-84E915F92262}"/>
          </ac:spMkLst>
        </pc:spChg>
        <pc:spChg chg="add del">
          <ac:chgData name="Mohammad Umair" userId="150380d3-f12c-4727-8aac-b42d49546ff3" providerId="ADAL" clId="{5711F59D-5859-4EB7-9B1D-89F7E9C104BC}" dt="2024-06-13T15:55:12.319" v="22342" actId="478"/>
          <ac:spMkLst>
            <pc:docMk/>
            <pc:sldMk cId="2391471797" sldId="475"/>
            <ac:spMk id="23" creationId="{0AA27FA3-2356-D900-A578-9E380C24063A}"/>
          </ac:spMkLst>
        </pc:spChg>
        <pc:spChg chg="add del">
          <ac:chgData name="Mohammad Umair" userId="150380d3-f12c-4727-8aac-b42d49546ff3" providerId="ADAL" clId="{5711F59D-5859-4EB7-9B1D-89F7E9C104BC}" dt="2024-06-13T15:55:09.942" v="22340" actId="478"/>
          <ac:spMkLst>
            <pc:docMk/>
            <pc:sldMk cId="2391471797" sldId="475"/>
            <ac:spMk id="24" creationId="{F3CE935E-CB10-97F6-469C-1B08F1931844}"/>
          </ac:spMkLst>
        </pc:spChg>
        <pc:spChg chg="add del">
          <ac:chgData name="Mohammad Umair" userId="150380d3-f12c-4727-8aac-b42d49546ff3" providerId="ADAL" clId="{5711F59D-5859-4EB7-9B1D-89F7E9C104BC}" dt="2024-06-13T15:55:11.108" v="22341" actId="478"/>
          <ac:spMkLst>
            <pc:docMk/>
            <pc:sldMk cId="2391471797" sldId="475"/>
            <ac:spMk id="25" creationId="{3E4AAF23-ABE6-86BE-3E32-9A1F9A275926}"/>
          </ac:spMkLst>
        </pc:spChg>
        <pc:spChg chg="add del">
          <ac:chgData name="Mohammad Umair" userId="150380d3-f12c-4727-8aac-b42d49546ff3" providerId="ADAL" clId="{5711F59D-5859-4EB7-9B1D-89F7E9C104BC}" dt="2024-06-13T15:55:13.952" v="22343" actId="478"/>
          <ac:spMkLst>
            <pc:docMk/>
            <pc:sldMk cId="2391471797" sldId="475"/>
            <ac:spMk id="26" creationId="{8FFB5FE5-5D45-3468-8037-393E1A58660C}"/>
          </ac:spMkLst>
        </pc:spChg>
      </pc:sldChg>
      <pc:sldChg chg="delSp add mod">
        <pc:chgData name="Mohammad Umair" userId="150380d3-f12c-4727-8aac-b42d49546ff3" providerId="ADAL" clId="{5711F59D-5859-4EB7-9B1D-89F7E9C104BC}" dt="2024-06-13T15:55:39.764" v="22350" actId="478"/>
        <pc:sldMkLst>
          <pc:docMk/>
          <pc:sldMk cId="4253618295" sldId="476"/>
        </pc:sldMkLst>
        <pc:spChg chg="del">
          <ac:chgData name="Mohammad Umair" userId="150380d3-f12c-4727-8aac-b42d49546ff3" providerId="ADAL" clId="{5711F59D-5859-4EB7-9B1D-89F7E9C104BC}" dt="2024-06-13T15:55:30.556" v="22346" actId="478"/>
          <ac:spMkLst>
            <pc:docMk/>
            <pc:sldMk cId="4253618295" sldId="476"/>
            <ac:spMk id="21" creationId="{84CC45DD-2E4D-02B6-8AF3-84E915F92262}"/>
          </ac:spMkLst>
        </pc:spChg>
        <pc:spChg chg="del">
          <ac:chgData name="Mohammad Umair" userId="150380d3-f12c-4727-8aac-b42d49546ff3" providerId="ADAL" clId="{5711F59D-5859-4EB7-9B1D-89F7E9C104BC}" dt="2024-06-13T15:55:34.730" v="22348" actId="478"/>
          <ac:spMkLst>
            <pc:docMk/>
            <pc:sldMk cId="4253618295" sldId="476"/>
            <ac:spMk id="23" creationId="{0AA27FA3-2356-D900-A578-9E380C24063A}"/>
          </ac:spMkLst>
        </pc:spChg>
        <pc:spChg chg="del">
          <ac:chgData name="Mohammad Umair" userId="150380d3-f12c-4727-8aac-b42d49546ff3" providerId="ADAL" clId="{5711F59D-5859-4EB7-9B1D-89F7E9C104BC}" dt="2024-06-13T15:55:37.326" v="22349" actId="478"/>
          <ac:spMkLst>
            <pc:docMk/>
            <pc:sldMk cId="4253618295" sldId="476"/>
            <ac:spMk id="24" creationId="{F3CE935E-CB10-97F6-469C-1B08F1931844}"/>
          </ac:spMkLst>
        </pc:spChg>
        <pc:spChg chg="del">
          <ac:chgData name="Mohammad Umair" userId="150380d3-f12c-4727-8aac-b42d49546ff3" providerId="ADAL" clId="{5711F59D-5859-4EB7-9B1D-89F7E9C104BC}" dt="2024-06-13T15:55:32" v="22347" actId="478"/>
          <ac:spMkLst>
            <pc:docMk/>
            <pc:sldMk cId="4253618295" sldId="476"/>
            <ac:spMk id="25" creationId="{3E4AAF23-ABE6-86BE-3E32-9A1F9A275926}"/>
          </ac:spMkLst>
        </pc:spChg>
        <pc:spChg chg="del">
          <ac:chgData name="Mohammad Umair" userId="150380d3-f12c-4727-8aac-b42d49546ff3" providerId="ADAL" clId="{5711F59D-5859-4EB7-9B1D-89F7E9C104BC}" dt="2024-06-13T15:55:39.764" v="22350" actId="478"/>
          <ac:spMkLst>
            <pc:docMk/>
            <pc:sldMk cId="4253618295" sldId="476"/>
            <ac:spMk id="26" creationId="{8FFB5FE5-5D45-3468-8037-393E1A58660C}"/>
          </ac:spMkLst>
        </pc:spChg>
      </pc:sldChg>
      <pc:sldChg chg="add del">
        <pc:chgData name="Mohammad Umair" userId="150380d3-f12c-4727-8aac-b42d49546ff3" providerId="ADAL" clId="{5711F59D-5859-4EB7-9B1D-89F7E9C104BC}" dt="2024-06-13T15:58:42.799" v="22428" actId="47"/>
        <pc:sldMkLst>
          <pc:docMk/>
          <pc:sldMk cId="1670150989" sldId="477"/>
        </pc:sldMkLst>
      </pc:sldChg>
      <pc:sldChg chg="delSp add mod">
        <pc:chgData name="Mohammad Umair" userId="150380d3-f12c-4727-8aac-b42d49546ff3" providerId="ADAL" clId="{5711F59D-5859-4EB7-9B1D-89F7E9C104BC}" dt="2024-06-13T15:56:04.717" v="22354" actId="478"/>
        <pc:sldMkLst>
          <pc:docMk/>
          <pc:sldMk cId="1740503216" sldId="478"/>
        </pc:sldMkLst>
        <pc:spChg chg="del">
          <ac:chgData name="Mohammad Umair" userId="150380d3-f12c-4727-8aac-b42d49546ff3" providerId="ADAL" clId="{5711F59D-5859-4EB7-9B1D-89F7E9C104BC}" dt="2024-06-13T15:56:02.607" v="22353" actId="478"/>
          <ac:spMkLst>
            <pc:docMk/>
            <pc:sldMk cId="1740503216" sldId="478"/>
            <ac:spMk id="23" creationId="{0AA27FA3-2356-D900-A578-9E380C24063A}"/>
          </ac:spMkLst>
        </pc:spChg>
        <pc:spChg chg="del">
          <ac:chgData name="Mohammad Umair" userId="150380d3-f12c-4727-8aac-b42d49546ff3" providerId="ADAL" clId="{5711F59D-5859-4EB7-9B1D-89F7E9C104BC}" dt="2024-06-13T15:56:04.717" v="22354" actId="478"/>
          <ac:spMkLst>
            <pc:docMk/>
            <pc:sldMk cId="1740503216" sldId="478"/>
            <ac:spMk id="24" creationId="{F3CE935E-CB10-97F6-469C-1B08F1931844}"/>
          </ac:spMkLst>
        </pc:spChg>
        <pc:spChg chg="del">
          <ac:chgData name="Mohammad Umair" userId="150380d3-f12c-4727-8aac-b42d49546ff3" providerId="ADAL" clId="{5711F59D-5859-4EB7-9B1D-89F7E9C104BC}" dt="2024-06-13T15:56:00.832" v="22352" actId="478"/>
          <ac:spMkLst>
            <pc:docMk/>
            <pc:sldMk cId="1740503216" sldId="478"/>
            <ac:spMk id="25" creationId="{3E4AAF23-ABE6-86BE-3E32-9A1F9A275926}"/>
          </ac:spMkLst>
        </pc:spChg>
        <pc:spChg chg="del">
          <ac:chgData name="Mohammad Umair" userId="150380d3-f12c-4727-8aac-b42d49546ff3" providerId="ADAL" clId="{5711F59D-5859-4EB7-9B1D-89F7E9C104BC}" dt="2024-06-13T15:55:59.168" v="22351" actId="478"/>
          <ac:spMkLst>
            <pc:docMk/>
            <pc:sldMk cId="1740503216" sldId="478"/>
            <ac:spMk id="26" creationId="{8FFB5FE5-5D45-3468-8037-393E1A58660C}"/>
          </ac:spMkLst>
        </pc:spChg>
      </pc:sldChg>
      <pc:sldChg chg="addSp delSp modSp add mod">
        <pc:chgData name="Mohammad Umair" userId="150380d3-f12c-4727-8aac-b42d49546ff3" providerId="ADAL" clId="{5711F59D-5859-4EB7-9B1D-89F7E9C104BC}" dt="2024-06-13T15:57:34.679" v="22421" actId="1076"/>
        <pc:sldMkLst>
          <pc:docMk/>
          <pc:sldMk cId="2306733777" sldId="479"/>
        </pc:sldMkLst>
        <pc:spChg chg="add mod">
          <ac:chgData name="Mohammad Umair" userId="150380d3-f12c-4727-8aac-b42d49546ff3" providerId="ADAL" clId="{5711F59D-5859-4EB7-9B1D-89F7E9C104BC}" dt="2024-06-13T15:57:28.042" v="22419" actId="1076"/>
          <ac:spMkLst>
            <pc:docMk/>
            <pc:sldMk cId="2306733777" sldId="479"/>
            <ac:spMk id="13" creationId="{FA68D02C-83BF-E6A5-2227-9DD741FAAA4C}"/>
          </ac:spMkLst>
        </pc:spChg>
        <pc:spChg chg="add mod">
          <ac:chgData name="Mohammad Umair" userId="150380d3-f12c-4727-8aac-b42d49546ff3" providerId="ADAL" clId="{5711F59D-5859-4EB7-9B1D-89F7E9C104BC}" dt="2024-06-13T15:57:34.679" v="22421" actId="1076"/>
          <ac:spMkLst>
            <pc:docMk/>
            <pc:sldMk cId="2306733777" sldId="479"/>
            <ac:spMk id="16" creationId="{736C5538-8B8C-867A-8B79-44D1FF581018}"/>
          </ac:spMkLst>
        </pc:spChg>
        <pc:spChg chg="del">
          <ac:chgData name="Mohammad Umair" userId="150380d3-f12c-4727-8aac-b42d49546ff3" providerId="ADAL" clId="{5711F59D-5859-4EB7-9B1D-89F7E9C104BC}" dt="2024-06-13T15:56:27.478" v="22357" actId="478"/>
          <ac:spMkLst>
            <pc:docMk/>
            <pc:sldMk cId="2306733777" sldId="479"/>
            <ac:spMk id="23" creationId="{0AA27FA3-2356-D900-A578-9E380C24063A}"/>
          </ac:spMkLst>
        </pc:spChg>
        <pc:spChg chg="del">
          <ac:chgData name="Mohammad Umair" userId="150380d3-f12c-4727-8aac-b42d49546ff3" providerId="ADAL" clId="{5711F59D-5859-4EB7-9B1D-89F7E9C104BC}" dt="2024-06-13T15:56:24.699" v="22355" actId="478"/>
          <ac:spMkLst>
            <pc:docMk/>
            <pc:sldMk cId="2306733777" sldId="479"/>
            <ac:spMk id="24" creationId="{F3CE935E-CB10-97F6-469C-1B08F1931844}"/>
          </ac:spMkLst>
        </pc:spChg>
        <pc:spChg chg="del">
          <ac:chgData name="Mohammad Umair" userId="150380d3-f12c-4727-8aac-b42d49546ff3" providerId="ADAL" clId="{5711F59D-5859-4EB7-9B1D-89F7E9C104BC}" dt="2024-06-13T15:56:26.050" v="22356" actId="478"/>
          <ac:spMkLst>
            <pc:docMk/>
            <pc:sldMk cId="2306733777" sldId="479"/>
            <ac:spMk id="25" creationId="{3E4AAF23-ABE6-86BE-3E32-9A1F9A275926}"/>
          </ac:spMkLst>
        </pc:spChg>
        <pc:spChg chg="del">
          <ac:chgData name="Mohammad Umair" userId="150380d3-f12c-4727-8aac-b42d49546ff3" providerId="ADAL" clId="{5711F59D-5859-4EB7-9B1D-89F7E9C104BC}" dt="2024-06-13T15:56:29.978" v="22358" actId="478"/>
          <ac:spMkLst>
            <pc:docMk/>
            <pc:sldMk cId="2306733777" sldId="479"/>
            <ac:spMk id="26" creationId="{8FFB5FE5-5D45-3468-8037-393E1A58660C}"/>
          </ac:spMkLst>
        </pc:spChg>
        <pc:cxnChg chg="add mod">
          <ac:chgData name="Mohammad Umair" userId="150380d3-f12c-4727-8aac-b42d49546ff3" providerId="ADAL" clId="{5711F59D-5859-4EB7-9B1D-89F7E9C104BC}" dt="2024-06-13T15:56:52.397" v="22361" actId="1582"/>
          <ac:cxnSpMkLst>
            <pc:docMk/>
            <pc:sldMk cId="2306733777" sldId="479"/>
            <ac:cxnSpMk id="6" creationId="{5FEB5BBC-4326-4C70-D225-5AA6E505643B}"/>
          </ac:cxnSpMkLst>
        </pc:cxnChg>
        <pc:cxnChg chg="add mod">
          <ac:chgData name="Mohammad Umair" userId="150380d3-f12c-4727-8aac-b42d49546ff3" providerId="ADAL" clId="{5711F59D-5859-4EB7-9B1D-89F7E9C104BC}" dt="2024-06-13T15:56:58.097" v="22414" actId="1038"/>
          <ac:cxnSpMkLst>
            <pc:docMk/>
            <pc:sldMk cId="2306733777" sldId="479"/>
            <ac:cxnSpMk id="11" creationId="{31250D64-6055-6D83-2368-DAA6F6C6B3B7}"/>
          </ac:cxnSpMkLst>
        </pc:cxnChg>
      </pc:sldChg>
      <pc:sldChg chg="addSp modSp add">
        <pc:chgData name="Mohammad Umair" userId="150380d3-f12c-4727-8aac-b42d49546ff3" providerId="ADAL" clId="{5711F59D-5859-4EB7-9B1D-89F7E9C104BC}" dt="2024-06-13T15:57:59.498" v="22423"/>
        <pc:sldMkLst>
          <pc:docMk/>
          <pc:sldMk cId="1221320166" sldId="480"/>
        </pc:sldMkLst>
        <pc:spChg chg="add mod">
          <ac:chgData name="Mohammad Umair" userId="150380d3-f12c-4727-8aac-b42d49546ff3" providerId="ADAL" clId="{5711F59D-5859-4EB7-9B1D-89F7E9C104BC}" dt="2024-06-13T15:57:59.498" v="22423"/>
          <ac:spMkLst>
            <pc:docMk/>
            <pc:sldMk cId="1221320166" sldId="480"/>
            <ac:spMk id="5" creationId="{E24CE5E4-226E-B3B9-1023-2657E56CBFB2}"/>
          </ac:spMkLst>
        </pc:spChg>
      </pc:sldChg>
      <pc:sldChg chg="addSp modSp add">
        <pc:chgData name="Mohammad Umair" userId="150380d3-f12c-4727-8aac-b42d49546ff3" providerId="ADAL" clId="{5711F59D-5859-4EB7-9B1D-89F7E9C104BC}" dt="2024-06-13T15:58:14.716" v="22425"/>
        <pc:sldMkLst>
          <pc:docMk/>
          <pc:sldMk cId="1040302123" sldId="481"/>
        </pc:sldMkLst>
        <pc:spChg chg="add mod">
          <ac:chgData name="Mohammad Umair" userId="150380d3-f12c-4727-8aac-b42d49546ff3" providerId="ADAL" clId="{5711F59D-5859-4EB7-9B1D-89F7E9C104BC}" dt="2024-06-13T15:58:14.716" v="22425"/>
          <ac:spMkLst>
            <pc:docMk/>
            <pc:sldMk cId="1040302123" sldId="481"/>
            <ac:spMk id="17" creationId="{A795DB15-4F8F-7AB7-D746-E714B7B705DE}"/>
          </ac:spMkLst>
        </pc:spChg>
        <pc:spChg chg="add mod">
          <ac:chgData name="Mohammad Umair" userId="150380d3-f12c-4727-8aac-b42d49546ff3" providerId="ADAL" clId="{5711F59D-5859-4EB7-9B1D-89F7E9C104BC}" dt="2024-06-13T15:58:14.716" v="22425"/>
          <ac:spMkLst>
            <pc:docMk/>
            <pc:sldMk cId="1040302123" sldId="481"/>
            <ac:spMk id="22" creationId="{2F6F3041-85C3-5434-802F-A70625F30BD5}"/>
          </ac:spMkLst>
        </pc:spChg>
      </pc:sldChg>
      <pc:sldChg chg="addSp modSp add">
        <pc:chgData name="Mohammad Umair" userId="150380d3-f12c-4727-8aac-b42d49546ff3" providerId="ADAL" clId="{5711F59D-5859-4EB7-9B1D-89F7E9C104BC}" dt="2024-06-13T15:58:30.787" v="22427"/>
        <pc:sldMkLst>
          <pc:docMk/>
          <pc:sldMk cId="3100519455" sldId="482"/>
        </pc:sldMkLst>
        <pc:spChg chg="add mod">
          <ac:chgData name="Mohammad Umair" userId="150380d3-f12c-4727-8aac-b42d49546ff3" providerId="ADAL" clId="{5711F59D-5859-4EB7-9B1D-89F7E9C104BC}" dt="2024-06-13T15:58:30.787" v="22427"/>
          <ac:spMkLst>
            <pc:docMk/>
            <pc:sldMk cId="3100519455" sldId="482"/>
            <ac:spMk id="23" creationId="{329C6275-2277-EADF-F34D-77C9B2D3B64B}"/>
          </ac:spMkLst>
        </pc:spChg>
      </pc:sldChg>
      <pc:sldChg chg="delSp modSp add mod">
        <pc:chgData name="Mohammad Umair" userId="150380d3-f12c-4727-8aac-b42d49546ff3" providerId="ADAL" clId="{5711F59D-5859-4EB7-9B1D-89F7E9C104BC}" dt="2024-06-13T16:03:26.795" v="22450" actId="478"/>
        <pc:sldMkLst>
          <pc:docMk/>
          <pc:sldMk cId="1665169743" sldId="483"/>
        </pc:sldMkLst>
        <pc:spChg chg="del">
          <ac:chgData name="Mohammad Umair" userId="150380d3-f12c-4727-8aac-b42d49546ff3" providerId="ADAL" clId="{5711F59D-5859-4EB7-9B1D-89F7E9C104BC}" dt="2024-06-13T16:03:21.395" v="22447" actId="478"/>
          <ac:spMkLst>
            <pc:docMk/>
            <pc:sldMk cId="1665169743" sldId="483"/>
            <ac:spMk id="9" creationId="{39F7950A-031B-DC21-CA9C-EB2B95661280}"/>
          </ac:spMkLst>
        </pc:spChg>
        <pc:spChg chg="del">
          <ac:chgData name="Mohammad Umair" userId="150380d3-f12c-4727-8aac-b42d49546ff3" providerId="ADAL" clId="{5711F59D-5859-4EB7-9B1D-89F7E9C104BC}" dt="2024-06-13T16:03:22.714" v="22448" actId="478"/>
          <ac:spMkLst>
            <pc:docMk/>
            <pc:sldMk cId="1665169743" sldId="483"/>
            <ac:spMk id="10" creationId="{9402C0D1-9EA2-5093-2907-22E5E887E6C7}"/>
          </ac:spMkLst>
        </pc:spChg>
        <pc:spChg chg="del">
          <ac:chgData name="Mohammad Umair" userId="150380d3-f12c-4727-8aac-b42d49546ff3" providerId="ADAL" clId="{5711F59D-5859-4EB7-9B1D-89F7E9C104BC}" dt="2024-06-13T16:03:26.795" v="22450" actId="478"/>
          <ac:spMkLst>
            <pc:docMk/>
            <pc:sldMk cId="1665169743" sldId="483"/>
            <ac:spMk id="17" creationId="{BB1474D0-26DF-1051-BA87-F50A50404A0F}"/>
          </ac:spMkLst>
        </pc:spChg>
        <pc:cxnChg chg="del mod">
          <ac:chgData name="Mohammad Umair" userId="150380d3-f12c-4727-8aac-b42d49546ff3" providerId="ADAL" clId="{5711F59D-5859-4EB7-9B1D-89F7E9C104BC}" dt="2024-06-13T16:03:24.111" v="22449" actId="478"/>
          <ac:cxnSpMkLst>
            <pc:docMk/>
            <pc:sldMk cId="1665169743" sldId="483"/>
            <ac:cxnSpMk id="14" creationId="{A6407B89-E5DB-71BB-1CBC-400C2A917C96}"/>
          </ac:cxnSpMkLst>
        </pc:cxnChg>
      </pc:sldChg>
      <pc:sldChg chg="add del">
        <pc:chgData name="Mohammad Umair" userId="150380d3-f12c-4727-8aac-b42d49546ff3" providerId="ADAL" clId="{5711F59D-5859-4EB7-9B1D-89F7E9C104BC}" dt="2024-06-13T16:02:59.188" v="22442" actId="47"/>
        <pc:sldMkLst>
          <pc:docMk/>
          <pc:sldMk cId="307830378" sldId="484"/>
        </pc:sldMkLst>
      </pc:sldChg>
      <pc:sldChg chg="add">
        <pc:chgData name="Mohammad Umair" userId="150380d3-f12c-4727-8aac-b42d49546ff3" providerId="ADAL" clId="{5711F59D-5859-4EB7-9B1D-89F7E9C104BC}" dt="2024-06-13T16:03:04.322" v="22443" actId="2890"/>
        <pc:sldMkLst>
          <pc:docMk/>
          <pc:sldMk cId="494419985" sldId="484"/>
        </pc:sldMkLst>
      </pc:sldChg>
      <pc:sldChg chg="delSp modSp add mod">
        <pc:chgData name="Mohammad Umair" userId="150380d3-f12c-4727-8aac-b42d49546ff3" providerId="ADAL" clId="{5711F59D-5859-4EB7-9B1D-89F7E9C104BC}" dt="2024-06-13T16:03:40.039" v="22454" actId="478"/>
        <pc:sldMkLst>
          <pc:docMk/>
          <pc:sldMk cId="203619082" sldId="485"/>
        </pc:sldMkLst>
        <pc:spChg chg="del">
          <ac:chgData name="Mohammad Umair" userId="150380d3-f12c-4727-8aac-b42d49546ff3" providerId="ADAL" clId="{5711F59D-5859-4EB7-9B1D-89F7E9C104BC}" dt="2024-06-13T16:03:36.466" v="22452" actId="478"/>
          <ac:spMkLst>
            <pc:docMk/>
            <pc:sldMk cId="203619082" sldId="485"/>
            <ac:spMk id="10" creationId="{9402C0D1-9EA2-5093-2907-22E5E887E6C7}"/>
          </ac:spMkLst>
        </pc:spChg>
        <pc:spChg chg="del">
          <ac:chgData name="Mohammad Umair" userId="150380d3-f12c-4727-8aac-b42d49546ff3" providerId="ADAL" clId="{5711F59D-5859-4EB7-9B1D-89F7E9C104BC}" dt="2024-06-13T16:03:40.039" v="22454" actId="478"/>
          <ac:spMkLst>
            <pc:docMk/>
            <pc:sldMk cId="203619082" sldId="485"/>
            <ac:spMk id="17" creationId="{BB1474D0-26DF-1051-BA87-F50A50404A0F}"/>
          </ac:spMkLst>
        </pc:spChg>
        <pc:cxnChg chg="del mod">
          <ac:chgData name="Mohammad Umair" userId="150380d3-f12c-4727-8aac-b42d49546ff3" providerId="ADAL" clId="{5711F59D-5859-4EB7-9B1D-89F7E9C104BC}" dt="2024-06-13T16:03:37.755" v="22453" actId="478"/>
          <ac:cxnSpMkLst>
            <pc:docMk/>
            <pc:sldMk cId="203619082" sldId="485"/>
            <ac:cxnSpMk id="14" creationId="{A6407B89-E5DB-71BB-1CBC-400C2A917C96}"/>
          </ac:cxnSpMkLst>
        </pc:cxnChg>
      </pc:sldChg>
      <pc:sldChg chg="add del">
        <pc:chgData name="Mohammad Umair" userId="150380d3-f12c-4727-8aac-b42d49546ff3" providerId="ADAL" clId="{5711F59D-5859-4EB7-9B1D-89F7E9C104BC}" dt="2024-06-13T16:02:57.461" v="22441" actId="47"/>
        <pc:sldMkLst>
          <pc:docMk/>
          <pc:sldMk cId="330056087" sldId="485"/>
        </pc:sldMkLst>
      </pc:sldChg>
      <pc:sldChg chg="delSp modSp add mod">
        <pc:chgData name="Mohammad Umair" userId="150380d3-f12c-4727-8aac-b42d49546ff3" providerId="ADAL" clId="{5711F59D-5859-4EB7-9B1D-89F7E9C104BC}" dt="2024-06-13T16:03:51.157" v="22457" actId="478"/>
        <pc:sldMkLst>
          <pc:docMk/>
          <pc:sldMk cId="3792021731" sldId="486"/>
        </pc:sldMkLst>
        <pc:spChg chg="del">
          <ac:chgData name="Mohammad Umair" userId="150380d3-f12c-4727-8aac-b42d49546ff3" providerId="ADAL" clId="{5711F59D-5859-4EB7-9B1D-89F7E9C104BC}" dt="2024-06-13T16:03:51.157" v="22457" actId="478"/>
          <ac:spMkLst>
            <pc:docMk/>
            <pc:sldMk cId="3792021731" sldId="486"/>
            <ac:spMk id="17" creationId="{BB1474D0-26DF-1051-BA87-F50A50404A0F}"/>
          </ac:spMkLst>
        </pc:spChg>
        <pc:cxnChg chg="del mod">
          <ac:chgData name="Mohammad Umair" userId="150380d3-f12c-4727-8aac-b42d49546ff3" providerId="ADAL" clId="{5711F59D-5859-4EB7-9B1D-89F7E9C104BC}" dt="2024-06-13T16:03:49.822" v="22456" actId="478"/>
          <ac:cxnSpMkLst>
            <pc:docMk/>
            <pc:sldMk cId="3792021731" sldId="486"/>
            <ac:cxnSpMk id="14" creationId="{A6407B89-E5DB-71BB-1CBC-400C2A917C96}"/>
          </ac:cxnSpMkLst>
        </pc:cxnChg>
      </pc:sldChg>
      <pc:sldChg chg="add">
        <pc:chgData name="Mohammad Umair" userId="150380d3-f12c-4727-8aac-b42d49546ff3" providerId="ADAL" clId="{5711F59D-5859-4EB7-9B1D-89F7E9C104BC}" dt="2024-06-13T16:03:42.461" v="22455" actId="2890"/>
        <pc:sldMkLst>
          <pc:docMk/>
          <pc:sldMk cId="804744593" sldId="487"/>
        </pc:sldMkLst>
      </pc:sldChg>
      <pc:sldChg chg="delSp add mod">
        <pc:chgData name="Mohammad Umair" userId="150380d3-f12c-4727-8aac-b42d49546ff3" providerId="ADAL" clId="{5711F59D-5859-4EB7-9B1D-89F7E9C104BC}" dt="2024-06-13T16:04:34.539" v="22462" actId="478"/>
        <pc:sldMkLst>
          <pc:docMk/>
          <pc:sldMk cId="1525689101" sldId="488"/>
        </pc:sldMkLst>
        <pc:spChg chg="del">
          <ac:chgData name="Mohammad Umair" userId="150380d3-f12c-4727-8aac-b42d49546ff3" providerId="ADAL" clId="{5711F59D-5859-4EB7-9B1D-89F7E9C104BC}" dt="2024-06-13T16:04:34.539" v="22462" actId="478"/>
          <ac:spMkLst>
            <pc:docMk/>
            <pc:sldMk cId="1525689101" sldId="488"/>
            <ac:spMk id="9" creationId="{39F7950A-031B-DC21-CA9C-EB2B95661280}"/>
          </ac:spMkLst>
        </pc:spChg>
      </pc:sldChg>
      <pc:sldChg chg="add">
        <pc:chgData name="Mohammad Umair" userId="150380d3-f12c-4727-8aac-b42d49546ff3" providerId="ADAL" clId="{5711F59D-5859-4EB7-9B1D-89F7E9C104BC}" dt="2024-06-13T16:04:05.924" v="22459" actId="2890"/>
        <pc:sldMkLst>
          <pc:docMk/>
          <pc:sldMk cId="531888086" sldId="489"/>
        </pc:sldMkLst>
      </pc:sldChg>
      <pc:sldChg chg="addSp modSp add mod">
        <pc:chgData name="Mohammad Umair" userId="150380d3-f12c-4727-8aac-b42d49546ff3" providerId="ADAL" clId="{5711F59D-5859-4EB7-9B1D-89F7E9C104BC}" dt="2024-06-13T16:05:56.144" v="22524" actId="1582"/>
        <pc:sldMkLst>
          <pc:docMk/>
          <pc:sldMk cId="2702210845" sldId="490"/>
        </pc:sldMkLst>
        <pc:spChg chg="add mod">
          <ac:chgData name="Mohammad Umair" userId="150380d3-f12c-4727-8aac-b42d49546ff3" providerId="ADAL" clId="{5711F59D-5859-4EB7-9B1D-89F7E9C104BC}" dt="2024-06-13T16:05:20.916" v="22519" actId="207"/>
          <ac:spMkLst>
            <pc:docMk/>
            <pc:sldMk cId="2702210845" sldId="490"/>
            <ac:spMk id="5" creationId="{DC8BF30F-B90C-CC60-1269-EE05771440FD}"/>
          </ac:spMkLst>
        </pc:spChg>
        <pc:spChg chg="add mod">
          <ac:chgData name="Mohammad Umair" userId="150380d3-f12c-4727-8aac-b42d49546ff3" providerId="ADAL" clId="{5711F59D-5859-4EB7-9B1D-89F7E9C104BC}" dt="2024-06-13T16:05:56.144" v="22524" actId="1582"/>
          <ac:spMkLst>
            <pc:docMk/>
            <pc:sldMk cId="2702210845" sldId="490"/>
            <ac:spMk id="6" creationId="{0F4EC40D-CF44-6C24-43A5-71021563829B}"/>
          </ac:spMkLst>
        </pc:spChg>
      </pc:sldChg>
      <pc:sldChg chg="delSp add mod">
        <pc:chgData name="Mohammad Umair" userId="150380d3-f12c-4727-8aac-b42d49546ff3" providerId="ADAL" clId="{5711F59D-5859-4EB7-9B1D-89F7E9C104BC}" dt="2024-06-13T16:08:45.393" v="22557" actId="478"/>
        <pc:sldMkLst>
          <pc:docMk/>
          <pc:sldMk cId="1684729206" sldId="491"/>
        </pc:sldMkLst>
        <pc:spChg chg="del">
          <ac:chgData name="Mohammad Umair" userId="150380d3-f12c-4727-8aac-b42d49546ff3" providerId="ADAL" clId="{5711F59D-5859-4EB7-9B1D-89F7E9C104BC}" dt="2024-06-13T16:08:41.750" v="22556" actId="478"/>
          <ac:spMkLst>
            <pc:docMk/>
            <pc:sldMk cId="1684729206" sldId="491"/>
            <ac:spMk id="16" creationId="{A25609BC-1FF2-D540-5785-6312D7EFEDE5}"/>
          </ac:spMkLst>
        </pc:spChg>
        <pc:spChg chg="del">
          <ac:chgData name="Mohammad Umair" userId="150380d3-f12c-4727-8aac-b42d49546ff3" providerId="ADAL" clId="{5711F59D-5859-4EB7-9B1D-89F7E9C104BC}" dt="2024-06-13T16:08:45.393" v="22557" actId="478"/>
          <ac:spMkLst>
            <pc:docMk/>
            <pc:sldMk cId="1684729206" sldId="491"/>
            <ac:spMk id="18" creationId="{6016BB55-1C77-ABE8-2DD8-E6B1636A305F}"/>
          </ac:spMkLst>
        </pc:spChg>
      </pc:sldChg>
      <pc:sldChg chg="addSp delSp add mod">
        <pc:chgData name="Mohammad Umair" userId="150380d3-f12c-4727-8aac-b42d49546ff3" providerId="ADAL" clId="{5711F59D-5859-4EB7-9B1D-89F7E9C104BC}" dt="2024-06-13T16:07:59.933" v="22546" actId="478"/>
        <pc:sldMkLst>
          <pc:docMk/>
          <pc:sldMk cId="518131676" sldId="492"/>
        </pc:sldMkLst>
        <pc:spChg chg="del">
          <ac:chgData name="Mohammad Umair" userId="150380d3-f12c-4727-8aac-b42d49546ff3" providerId="ADAL" clId="{5711F59D-5859-4EB7-9B1D-89F7E9C104BC}" dt="2024-06-13T16:07:50.945" v="22543" actId="478"/>
          <ac:spMkLst>
            <pc:docMk/>
            <pc:sldMk cId="518131676" sldId="492"/>
            <ac:spMk id="5" creationId="{6A1C55CB-55CA-3A53-A524-5A2746466B74}"/>
          </ac:spMkLst>
        </pc:spChg>
        <pc:spChg chg="add del">
          <ac:chgData name="Mohammad Umair" userId="150380d3-f12c-4727-8aac-b42d49546ff3" providerId="ADAL" clId="{5711F59D-5859-4EB7-9B1D-89F7E9C104BC}" dt="2024-06-13T16:07:49.078" v="22542" actId="478"/>
          <ac:spMkLst>
            <pc:docMk/>
            <pc:sldMk cId="518131676" sldId="492"/>
            <ac:spMk id="6" creationId="{2FF6AE87-9B1D-AC2A-DA14-944825A13F0F}"/>
          </ac:spMkLst>
        </pc:spChg>
        <pc:spChg chg="del">
          <ac:chgData name="Mohammad Umair" userId="150380d3-f12c-4727-8aac-b42d49546ff3" providerId="ADAL" clId="{5711F59D-5859-4EB7-9B1D-89F7E9C104BC}" dt="2024-06-13T16:07:45.329" v="22539" actId="478"/>
          <ac:spMkLst>
            <pc:docMk/>
            <pc:sldMk cId="518131676" sldId="492"/>
            <ac:spMk id="12" creationId="{5273D677-8296-0241-90B7-5AED868369D0}"/>
          </ac:spMkLst>
        </pc:spChg>
        <pc:spChg chg="del">
          <ac:chgData name="Mohammad Umair" userId="150380d3-f12c-4727-8aac-b42d49546ff3" providerId="ADAL" clId="{5711F59D-5859-4EB7-9B1D-89F7E9C104BC}" dt="2024-06-13T16:07:46.569" v="22540" actId="478"/>
          <ac:spMkLst>
            <pc:docMk/>
            <pc:sldMk cId="518131676" sldId="492"/>
            <ac:spMk id="14" creationId="{9E12B5EB-5398-6747-0D68-FD3F4A940DB9}"/>
          </ac:spMkLst>
        </pc:spChg>
        <pc:spChg chg="del">
          <ac:chgData name="Mohammad Umair" userId="150380d3-f12c-4727-8aac-b42d49546ff3" providerId="ADAL" clId="{5711F59D-5859-4EB7-9B1D-89F7E9C104BC}" dt="2024-06-13T16:07:52.388" v="22544" actId="478"/>
          <ac:spMkLst>
            <pc:docMk/>
            <pc:sldMk cId="518131676" sldId="492"/>
            <ac:spMk id="15" creationId="{FE2FA8AB-2D58-D073-A062-E0686A87D7A1}"/>
          </ac:spMkLst>
        </pc:spChg>
        <pc:spChg chg="del">
          <ac:chgData name="Mohammad Umair" userId="150380d3-f12c-4727-8aac-b42d49546ff3" providerId="ADAL" clId="{5711F59D-5859-4EB7-9B1D-89F7E9C104BC}" dt="2024-06-13T16:07:54.302" v="22545" actId="478"/>
          <ac:spMkLst>
            <pc:docMk/>
            <pc:sldMk cId="518131676" sldId="492"/>
            <ac:spMk id="16" creationId="{A25609BC-1FF2-D540-5785-6312D7EFEDE5}"/>
          </ac:spMkLst>
        </pc:spChg>
        <pc:spChg chg="del">
          <ac:chgData name="Mohammad Umair" userId="150380d3-f12c-4727-8aac-b42d49546ff3" providerId="ADAL" clId="{5711F59D-5859-4EB7-9B1D-89F7E9C104BC}" dt="2024-06-13T16:07:59.933" v="22546" actId="478"/>
          <ac:spMkLst>
            <pc:docMk/>
            <pc:sldMk cId="518131676" sldId="492"/>
            <ac:spMk id="18" creationId="{6016BB55-1C77-ABE8-2DD8-E6B1636A305F}"/>
          </ac:spMkLst>
        </pc:spChg>
      </pc:sldChg>
      <pc:sldChg chg="delSp add mod">
        <pc:chgData name="Mohammad Umair" userId="150380d3-f12c-4727-8aac-b42d49546ff3" providerId="ADAL" clId="{5711F59D-5859-4EB7-9B1D-89F7E9C104BC}" dt="2024-06-13T16:08:15.337" v="22551" actId="478"/>
        <pc:sldMkLst>
          <pc:docMk/>
          <pc:sldMk cId="2393636060" sldId="493"/>
        </pc:sldMkLst>
        <pc:spChg chg="del">
          <ac:chgData name="Mohammad Umair" userId="150380d3-f12c-4727-8aac-b42d49546ff3" providerId="ADAL" clId="{5711F59D-5859-4EB7-9B1D-89F7E9C104BC}" dt="2024-06-13T16:08:09.444" v="22548" actId="478"/>
          <ac:spMkLst>
            <pc:docMk/>
            <pc:sldMk cId="2393636060" sldId="493"/>
            <ac:spMk id="5" creationId="{6A1C55CB-55CA-3A53-A524-5A2746466B74}"/>
          </ac:spMkLst>
        </pc:spChg>
        <pc:spChg chg="del">
          <ac:chgData name="Mohammad Umair" userId="150380d3-f12c-4727-8aac-b42d49546ff3" providerId="ADAL" clId="{5711F59D-5859-4EB7-9B1D-89F7E9C104BC}" dt="2024-06-13T16:08:12.040" v="22549" actId="478"/>
          <ac:spMkLst>
            <pc:docMk/>
            <pc:sldMk cId="2393636060" sldId="493"/>
            <ac:spMk id="15" creationId="{FE2FA8AB-2D58-D073-A062-E0686A87D7A1}"/>
          </ac:spMkLst>
        </pc:spChg>
        <pc:spChg chg="del">
          <ac:chgData name="Mohammad Umair" userId="150380d3-f12c-4727-8aac-b42d49546ff3" providerId="ADAL" clId="{5711F59D-5859-4EB7-9B1D-89F7E9C104BC}" dt="2024-06-13T16:08:13.359" v="22550" actId="478"/>
          <ac:spMkLst>
            <pc:docMk/>
            <pc:sldMk cId="2393636060" sldId="493"/>
            <ac:spMk id="16" creationId="{A25609BC-1FF2-D540-5785-6312D7EFEDE5}"/>
          </ac:spMkLst>
        </pc:spChg>
        <pc:spChg chg="del">
          <ac:chgData name="Mohammad Umair" userId="150380d3-f12c-4727-8aac-b42d49546ff3" providerId="ADAL" clId="{5711F59D-5859-4EB7-9B1D-89F7E9C104BC}" dt="2024-06-13T16:08:15.337" v="22551" actId="478"/>
          <ac:spMkLst>
            <pc:docMk/>
            <pc:sldMk cId="2393636060" sldId="493"/>
            <ac:spMk id="18" creationId="{6016BB55-1C77-ABE8-2DD8-E6B1636A305F}"/>
          </ac:spMkLst>
        </pc:spChg>
      </pc:sldChg>
      <pc:sldChg chg="delSp add mod">
        <pc:chgData name="Mohammad Umair" userId="150380d3-f12c-4727-8aac-b42d49546ff3" providerId="ADAL" clId="{5711F59D-5859-4EB7-9B1D-89F7E9C104BC}" dt="2024-06-13T16:08:24.553" v="22554" actId="478"/>
        <pc:sldMkLst>
          <pc:docMk/>
          <pc:sldMk cId="2539336182" sldId="494"/>
        </pc:sldMkLst>
        <pc:spChg chg="del">
          <ac:chgData name="Mohammad Umair" userId="150380d3-f12c-4727-8aac-b42d49546ff3" providerId="ADAL" clId="{5711F59D-5859-4EB7-9B1D-89F7E9C104BC}" dt="2024-06-13T16:08:21.444" v="22552" actId="478"/>
          <ac:spMkLst>
            <pc:docMk/>
            <pc:sldMk cId="2539336182" sldId="494"/>
            <ac:spMk id="15" creationId="{FE2FA8AB-2D58-D073-A062-E0686A87D7A1}"/>
          </ac:spMkLst>
        </pc:spChg>
        <pc:spChg chg="del">
          <ac:chgData name="Mohammad Umair" userId="150380d3-f12c-4727-8aac-b42d49546ff3" providerId="ADAL" clId="{5711F59D-5859-4EB7-9B1D-89F7E9C104BC}" dt="2024-06-13T16:08:23.266" v="22553" actId="478"/>
          <ac:spMkLst>
            <pc:docMk/>
            <pc:sldMk cId="2539336182" sldId="494"/>
            <ac:spMk id="16" creationId="{A25609BC-1FF2-D540-5785-6312D7EFEDE5}"/>
          </ac:spMkLst>
        </pc:spChg>
        <pc:spChg chg="del">
          <ac:chgData name="Mohammad Umair" userId="150380d3-f12c-4727-8aac-b42d49546ff3" providerId="ADAL" clId="{5711F59D-5859-4EB7-9B1D-89F7E9C104BC}" dt="2024-06-13T16:08:24.553" v="22554" actId="478"/>
          <ac:spMkLst>
            <pc:docMk/>
            <pc:sldMk cId="2539336182" sldId="494"/>
            <ac:spMk id="18" creationId="{6016BB55-1C77-ABE8-2DD8-E6B1636A305F}"/>
          </ac:spMkLst>
        </pc:spChg>
      </pc:sldChg>
      <pc:sldChg chg="modSp add mod">
        <pc:chgData name="Mohammad Umair" userId="150380d3-f12c-4727-8aac-b42d49546ff3" providerId="ADAL" clId="{5711F59D-5859-4EB7-9B1D-89F7E9C104BC}" dt="2024-06-15T11:04:15.574" v="25315" actId="20577"/>
        <pc:sldMkLst>
          <pc:docMk/>
          <pc:sldMk cId="2441155084" sldId="495"/>
        </pc:sldMkLst>
        <pc:spChg chg="mod">
          <ac:chgData name="Mohammad Umair" userId="150380d3-f12c-4727-8aac-b42d49546ff3" providerId="ADAL" clId="{5711F59D-5859-4EB7-9B1D-89F7E9C104BC}" dt="2024-06-15T11:04:15.574" v="25315" actId="20577"/>
          <ac:spMkLst>
            <pc:docMk/>
            <pc:sldMk cId="2441155084" sldId="495"/>
            <ac:spMk id="16" creationId="{A25609BC-1FF2-D540-5785-6312D7EFEDE5}"/>
          </ac:spMkLst>
        </pc:spChg>
      </pc:sldChg>
      <pc:sldChg chg="addSp delSp modSp add mod">
        <pc:chgData name="Mohammad Umair" userId="150380d3-f12c-4727-8aac-b42d49546ff3" providerId="ADAL" clId="{5711F59D-5859-4EB7-9B1D-89F7E9C104BC}" dt="2024-06-14T08:44:36.402" v="23634" actId="20577"/>
        <pc:sldMkLst>
          <pc:docMk/>
          <pc:sldMk cId="2906497769" sldId="496"/>
        </pc:sldMkLst>
        <pc:spChg chg="mod">
          <ac:chgData name="Mohammad Umair" userId="150380d3-f12c-4727-8aac-b42d49546ff3" providerId="ADAL" clId="{5711F59D-5859-4EB7-9B1D-89F7E9C104BC}" dt="2024-06-14T08:44:36.402" v="23634" actId="20577"/>
          <ac:spMkLst>
            <pc:docMk/>
            <pc:sldMk cId="2906497769" sldId="496"/>
            <ac:spMk id="2" creationId="{143490C8-759F-AAB0-AAE9-E9E549FE617F}"/>
          </ac:spMkLst>
        </pc:spChg>
        <pc:spChg chg="add del mod">
          <ac:chgData name="Mohammad Umair" userId="150380d3-f12c-4727-8aac-b42d49546ff3" providerId="ADAL" clId="{5711F59D-5859-4EB7-9B1D-89F7E9C104BC}" dt="2024-06-13T16:44:04.849" v="22574"/>
          <ac:spMkLst>
            <pc:docMk/>
            <pc:sldMk cId="2906497769" sldId="496"/>
            <ac:spMk id="6" creationId="{3B1795D9-D605-9F79-61F8-38CFD50241B6}"/>
          </ac:spMkLst>
        </pc:spChg>
        <pc:spChg chg="add mod">
          <ac:chgData name="Mohammad Umair" userId="150380d3-f12c-4727-8aac-b42d49546ff3" providerId="ADAL" clId="{5711F59D-5859-4EB7-9B1D-89F7E9C104BC}" dt="2024-06-13T16:44:46.758" v="22635" actId="20577"/>
          <ac:spMkLst>
            <pc:docMk/>
            <pc:sldMk cId="2906497769" sldId="496"/>
            <ac:spMk id="9" creationId="{E16743D0-101B-D8A3-1C5A-24F1F5ADB973}"/>
          </ac:spMkLst>
        </pc:spChg>
      </pc:sldChg>
      <pc:sldChg chg="modSp add mod">
        <pc:chgData name="Mohammad Umair" userId="150380d3-f12c-4727-8aac-b42d49546ff3" providerId="ADAL" clId="{5711F59D-5859-4EB7-9B1D-89F7E9C104BC}" dt="2024-06-14T08:44:54.273" v="23649" actId="20577"/>
        <pc:sldMkLst>
          <pc:docMk/>
          <pc:sldMk cId="1773882471" sldId="497"/>
        </pc:sldMkLst>
        <pc:spChg chg="mod">
          <ac:chgData name="Mohammad Umair" userId="150380d3-f12c-4727-8aac-b42d49546ff3" providerId="ADAL" clId="{5711F59D-5859-4EB7-9B1D-89F7E9C104BC}" dt="2024-06-14T08:44:54.273" v="23649" actId="20577"/>
          <ac:spMkLst>
            <pc:docMk/>
            <pc:sldMk cId="1773882471" sldId="497"/>
            <ac:spMk id="2" creationId="{143490C8-759F-AAB0-AAE9-E9E549FE617F}"/>
          </ac:spMkLst>
        </pc:spChg>
        <pc:picChg chg="mod">
          <ac:chgData name="Mohammad Umair" userId="150380d3-f12c-4727-8aac-b42d49546ff3" providerId="ADAL" clId="{5711F59D-5859-4EB7-9B1D-89F7E9C104BC}" dt="2024-06-13T16:45:32.347" v="22637" actId="14826"/>
          <ac:picMkLst>
            <pc:docMk/>
            <pc:sldMk cId="1773882471" sldId="497"/>
            <ac:picMk id="5" creationId="{3E0FC433-4C83-D1E5-EA13-4D013D04728B}"/>
          </ac:picMkLst>
        </pc:picChg>
      </pc:sldChg>
      <pc:sldChg chg="addSp modSp add mod">
        <pc:chgData name="Mohammad Umair" userId="150380d3-f12c-4727-8aac-b42d49546ff3" providerId="ADAL" clId="{5711F59D-5859-4EB7-9B1D-89F7E9C104BC}" dt="2024-06-14T08:44:41.419" v="23639" actId="20577"/>
        <pc:sldMkLst>
          <pc:docMk/>
          <pc:sldMk cId="498898948" sldId="498"/>
        </pc:sldMkLst>
        <pc:spChg chg="mod">
          <ac:chgData name="Mohammad Umair" userId="150380d3-f12c-4727-8aac-b42d49546ff3" providerId="ADAL" clId="{5711F59D-5859-4EB7-9B1D-89F7E9C104BC}" dt="2024-06-14T08:44:41.419" v="23639" actId="20577"/>
          <ac:spMkLst>
            <pc:docMk/>
            <pc:sldMk cId="498898948" sldId="498"/>
            <ac:spMk id="2" creationId="{143490C8-759F-AAB0-AAE9-E9E549FE617F}"/>
          </ac:spMkLst>
        </pc:spChg>
        <pc:spChg chg="add mod">
          <ac:chgData name="Mohammad Umair" userId="150380d3-f12c-4727-8aac-b42d49546ff3" providerId="ADAL" clId="{5711F59D-5859-4EB7-9B1D-89F7E9C104BC}" dt="2024-06-13T16:46:56.540" v="22653" actId="1076"/>
          <ac:spMkLst>
            <pc:docMk/>
            <pc:sldMk cId="498898948" sldId="498"/>
            <ac:spMk id="8" creationId="{53690F2A-4714-9161-098E-E80A9FBBB41B}"/>
          </ac:spMkLst>
        </pc:spChg>
        <pc:cxnChg chg="add mod">
          <ac:chgData name="Mohammad Umair" userId="150380d3-f12c-4727-8aac-b42d49546ff3" providerId="ADAL" clId="{5711F59D-5859-4EB7-9B1D-89F7E9C104BC}" dt="2024-06-13T16:48:01.130" v="22664" actId="14100"/>
          <ac:cxnSpMkLst>
            <pc:docMk/>
            <pc:sldMk cId="498898948" sldId="498"/>
            <ac:cxnSpMk id="6" creationId="{34B2C287-9EE4-7F57-32E1-E51718E8859A}"/>
          </ac:cxnSpMkLst>
        </pc:cxnChg>
        <pc:cxnChg chg="add mod">
          <ac:chgData name="Mohammad Umair" userId="150380d3-f12c-4727-8aac-b42d49546ff3" providerId="ADAL" clId="{5711F59D-5859-4EB7-9B1D-89F7E9C104BC}" dt="2024-06-13T16:47:08.809" v="22657" actId="14100"/>
          <ac:cxnSpMkLst>
            <pc:docMk/>
            <pc:sldMk cId="498898948" sldId="498"/>
            <ac:cxnSpMk id="13" creationId="{F198C1B4-7BD7-305B-6FC9-1C23ACE00BA8}"/>
          </ac:cxnSpMkLst>
        </pc:cxnChg>
      </pc:sldChg>
      <pc:sldChg chg="addSp delSp modSp add mod">
        <pc:chgData name="Mohammad Umair" userId="150380d3-f12c-4727-8aac-b42d49546ff3" providerId="ADAL" clId="{5711F59D-5859-4EB7-9B1D-89F7E9C104BC}" dt="2024-06-14T08:44:48.340" v="23644" actId="20577"/>
        <pc:sldMkLst>
          <pc:docMk/>
          <pc:sldMk cId="3690902463" sldId="499"/>
        </pc:sldMkLst>
        <pc:spChg chg="mod">
          <ac:chgData name="Mohammad Umair" userId="150380d3-f12c-4727-8aac-b42d49546ff3" providerId="ADAL" clId="{5711F59D-5859-4EB7-9B1D-89F7E9C104BC}" dt="2024-06-14T08:44:48.340" v="23644" actId="20577"/>
          <ac:spMkLst>
            <pc:docMk/>
            <pc:sldMk cId="3690902463" sldId="499"/>
            <ac:spMk id="2" creationId="{143490C8-759F-AAB0-AAE9-E9E549FE617F}"/>
          </ac:spMkLst>
        </pc:spChg>
        <pc:cxnChg chg="del">
          <ac:chgData name="Mohammad Umair" userId="150380d3-f12c-4727-8aac-b42d49546ff3" providerId="ADAL" clId="{5711F59D-5859-4EB7-9B1D-89F7E9C104BC}" dt="2024-06-13T16:48:08.619" v="22665" actId="478"/>
          <ac:cxnSpMkLst>
            <pc:docMk/>
            <pc:sldMk cId="3690902463" sldId="499"/>
            <ac:cxnSpMk id="6" creationId="{34B2C287-9EE4-7F57-32E1-E51718E8859A}"/>
          </ac:cxnSpMkLst>
        </pc:cxnChg>
        <pc:cxnChg chg="add mod">
          <ac:chgData name="Mohammad Umair" userId="150380d3-f12c-4727-8aac-b42d49546ff3" providerId="ADAL" clId="{5711F59D-5859-4EB7-9B1D-89F7E9C104BC}" dt="2024-06-13T16:48:08.886" v="22666"/>
          <ac:cxnSpMkLst>
            <pc:docMk/>
            <pc:sldMk cId="3690902463" sldId="499"/>
            <ac:cxnSpMk id="10" creationId="{D85F137B-42D7-68BA-9F75-D4B34C04BC82}"/>
          </ac:cxnSpMkLst>
        </pc:cxnChg>
      </pc:sldChg>
      <pc:sldChg chg="delSp add mod">
        <pc:chgData name="Mohammad Umair" userId="150380d3-f12c-4727-8aac-b42d49546ff3" providerId="ADAL" clId="{5711F59D-5859-4EB7-9B1D-89F7E9C104BC}" dt="2024-06-14T07:30:58.457" v="22690" actId="478"/>
        <pc:sldMkLst>
          <pc:docMk/>
          <pc:sldMk cId="1112472399" sldId="500"/>
        </pc:sldMkLst>
        <pc:spChg chg="del">
          <ac:chgData name="Mohammad Umair" userId="150380d3-f12c-4727-8aac-b42d49546ff3" providerId="ADAL" clId="{5711F59D-5859-4EB7-9B1D-89F7E9C104BC}" dt="2024-06-14T07:30:50.193" v="22686" actId="478"/>
          <ac:spMkLst>
            <pc:docMk/>
            <pc:sldMk cId="1112472399" sldId="500"/>
            <ac:spMk id="9" creationId="{2EF34881-8122-4935-A933-BE4EC6655A18}"/>
          </ac:spMkLst>
        </pc:spChg>
        <pc:spChg chg="del">
          <ac:chgData name="Mohammad Umair" userId="150380d3-f12c-4727-8aac-b42d49546ff3" providerId="ADAL" clId="{5711F59D-5859-4EB7-9B1D-89F7E9C104BC}" dt="2024-06-14T07:30:53.406" v="22687" actId="478"/>
          <ac:spMkLst>
            <pc:docMk/>
            <pc:sldMk cId="1112472399" sldId="500"/>
            <ac:spMk id="10" creationId="{1D7801A5-CFA4-B436-37CB-33BF22EAE5DA}"/>
          </ac:spMkLst>
        </pc:spChg>
        <pc:spChg chg="del">
          <ac:chgData name="Mohammad Umair" userId="150380d3-f12c-4727-8aac-b42d49546ff3" providerId="ADAL" clId="{5711F59D-5859-4EB7-9B1D-89F7E9C104BC}" dt="2024-06-14T07:30:58.457" v="22690" actId="478"/>
          <ac:spMkLst>
            <pc:docMk/>
            <pc:sldMk cId="1112472399" sldId="500"/>
            <ac:spMk id="15" creationId="{ED14E92F-758C-5C55-608B-09909517100D}"/>
          </ac:spMkLst>
        </pc:spChg>
        <pc:picChg chg="del">
          <ac:chgData name="Mohammad Umair" userId="150380d3-f12c-4727-8aac-b42d49546ff3" providerId="ADAL" clId="{5711F59D-5859-4EB7-9B1D-89F7E9C104BC}" dt="2024-06-14T07:30:54.543" v="22688" actId="478"/>
          <ac:picMkLst>
            <pc:docMk/>
            <pc:sldMk cId="1112472399" sldId="500"/>
            <ac:picMk id="11274" creationId="{0AE4142D-0514-651B-4112-88F161D2C11E}"/>
          </ac:picMkLst>
        </pc:picChg>
        <pc:picChg chg="del">
          <ac:chgData name="Mohammad Umair" userId="150380d3-f12c-4727-8aac-b42d49546ff3" providerId="ADAL" clId="{5711F59D-5859-4EB7-9B1D-89F7E9C104BC}" dt="2024-06-14T07:30:55.571" v="22689" actId="478"/>
          <ac:picMkLst>
            <pc:docMk/>
            <pc:sldMk cId="1112472399" sldId="500"/>
            <ac:picMk id="14338" creationId="{F0DCF110-CF65-F0DF-C09E-3C2C09263D17}"/>
          </ac:picMkLst>
        </pc:picChg>
      </pc:sldChg>
      <pc:sldChg chg="addSp delSp modSp add mod">
        <pc:chgData name="Mohammad Umair" userId="150380d3-f12c-4727-8aac-b42d49546ff3" providerId="ADAL" clId="{5711F59D-5859-4EB7-9B1D-89F7E9C104BC}" dt="2024-06-14T12:44:18.438" v="24099"/>
        <pc:sldMkLst>
          <pc:docMk/>
          <pc:sldMk cId="1619166838" sldId="501"/>
        </pc:sldMkLst>
        <pc:spChg chg="mod">
          <ac:chgData name="Mohammad Umair" userId="150380d3-f12c-4727-8aac-b42d49546ff3" providerId="ADAL" clId="{5711F59D-5859-4EB7-9B1D-89F7E9C104BC}" dt="2024-06-14T12:44:18.438" v="24099"/>
          <ac:spMkLst>
            <pc:docMk/>
            <pc:sldMk cId="1619166838" sldId="501"/>
            <ac:spMk id="9" creationId="{2EF34881-8122-4935-A933-BE4EC6655A18}"/>
          </ac:spMkLst>
        </pc:spChg>
        <pc:spChg chg="del">
          <ac:chgData name="Mohammad Umair" userId="150380d3-f12c-4727-8aac-b42d49546ff3" providerId="ADAL" clId="{5711F59D-5859-4EB7-9B1D-89F7E9C104BC}" dt="2024-06-14T07:31:08.901" v="22692" actId="478"/>
          <ac:spMkLst>
            <pc:docMk/>
            <pc:sldMk cId="1619166838" sldId="501"/>
            <ac:spMk id="10" creationId="{1D7801A5-CFA4-B436-37CB-33BF22EAE5DA}"/>
          </ac:spMkLst>
        </pc:spChg>
        <pc:spChg chg="del">
          <ac:chgData name="Mohammad Umair" userId="150380d3-f12c-4727-8aac-b42d49546ff3" providerId="ADAL" clId="{5711F59D-5859-4EB7-9B1D-89F7E9C104BC}" dt="2024-06-14T07:31:04.451" v="22691" actId="478"/>
          <ac:spMkLst>
            <pc:docMk/>
            <pc:sldMk cId="1619166838" sldId="501"/>
            <ac:spMk id="15" creationId="{ED14E92F-758C-5C55-608B-09909517100D}"/>
          </ac:spMkLst>
        </pc:spChg>
        <pc:picChg chg="del">
          <ac:chgData name="Mohammad Umair" userId="150380d3-f12c-4727-8aac-b42d49546ff3" providerId="ADAL" clId="{5711F59D-5859-4EB7-9B1D-89F7E9C104BC}" dt="2024-06-14T07:31:10.001" v="22693" actId="478"/>
          <ac:picMkLst>
            <pc:docMk/>
            <pc:sldMk cId="1619166838" sldId="501"/>
            <ac:picMk id="11274" creationId="{0AE4142D-0514-651B-4112-88F161D2C11E}"/>
          </ac:picMkLst>
        </pc:picChg>
        <pc:picChg chg="add del">
          <ac:chgData name="Mohammad Umair" userId="150380d3-f12c-4727-8aac-b42d49546ff3" providerId="ADAL" clId="{5711F59D-5859-4EB7-9B1D-89F7E9C104BC}" dt="2024-06-14T07:32:20.625" v="22706" actId="478"/>
          <ac:picMkLst>
            <pc:docMk/>
            <pc:sldMk cId="1619166838" sldId="501"/>
            <ac:picMk id="14338" creationId="{F0DCF110-CF65-F0DF-C09E-3C2C09263D17}"/>
          </ac:picMkLst>
        </pc:picChg>
      </pc:sldChg>
      <pc:sldChg chg="addSp delSp modSp add mod">
        <pc:chgData name="Mohammad Umair" userId="150380d3-f12c-4727-8aac-b42d49546ff3" providerId="ADAL" clId="{5711F59D-5859-4EB7-9B1D-89F7E9C104BC}" dt="2024-06-17T10:46:54.926" v="25778" actId="207"/>
        <pc:sldMkLst>
          <pc:docMk/>
          <pc:sldMk cId="3153097425" sldId="502"/>
        </pc:sldMkLst>
        <pc:spChg chg="mod">
          <ac:chgData name="Mohammad Umair" userId="150380d3-f12c-4727-8aac-b42d49546ff3" providerId="ADAL" clId="{5711F59D-5859-4EB7-9B1D-89F7E9C104BC}" dt="2024-06-17T10:46:54.926" v="25778" actId="207"/>
          <ac:spMkLst>
            <pc:docMk/>
            <pc:sldMk cId="3153097425" sldId="502"/>
            <ac:spMk id="5" creationId="{D2A311F0-7DF2-32F8-FED1-E8BB99DA601F}"/>
          </ac:spMkLst>
        </pc:spChg>
        <pc:spChg chg="mod">
          <ac:chgData name="Mohammad Umair" userId="150380d3-f12c-4727-8aac-b42d49546ff3" providerId="ADAL" clId="{5711F59D-5859-4EB7-9B1D-89F7E9C104BC}" dt="2024-06-14T12:44:12.441" v="24098" actId="207"/>
          <ac:spMkLst>
            <pc:docMk/>
            <pc:sldMk cId="3153097425" sldId="502"/>
            <ac:spMk id="9" creationId="{2EF34881-8122-4935-A933-BE4EC6655A18}"/>
          </ac:spMkLst>
        </pc:spChg>
        <pc:spChg chg="add del">
          <ac:chgData name="Mohammad Umair" userId="150380d3-f12c-4727-8aac-b42d49546ff3" providerId="ADAL" clId="{5711F59D-5859-4EB7-9B1D-89F7E9C104BC}" dt="2024-06-14T07:32:34.068" v="22709" actId="478"/>
          <ac:spMkLst>
            <pc:docMk/>
            <pc:sldMk cId="3153097425" sldId="502"/>
            <ac:spMk id="10" creationId="{1D7801A5-CFA4-B436-37CB-33BF22EAE5DA}"/>
          </ac:spMkLst>
        </pc:spChg>
        <pc:spChg chg="mod">
          <ac:chgData name="Mohammad Umair" userId="150380d3-f12c-4727-8aac-b42d49546ff3" providerId="ADAL" clId="{5711F59D-5859-4EB7-9B1D-89F7E9C104BC}" dt="2024-06-17T10:46:45.360" v="25775" actId="20577"/>
          <ac:spMkLst>
            <pc:docMk/>
            <pc:sldMk cId="3153097425" sldId="502"/>
            <ac:spMk id="15" creationId="{ED14E92F-758C-5C55-608B-09909517100D}"/>
          </ac:spMkLst>
        </pc:spChg>
        <pc:picChg chg="add del">
          <ac:chgData name="Mohammad Umair" userId="150380d3-f12c-4727-8aac-b42d49546ff3" providerId="ADAL" clId="{5711F59D-5859-4EB7-9B1D-89F7E9C104BC}" dt="2024-06-14T07:32:35.090" v="22710" actId="478"/>
          <ac:picMkLst>
            <pc:docMk/>
            <pc:sldMk cId="3153097425" sldId="502"/>
            <ac:picMk id="11274" creationId="{0AE4142D-0514-651B-4112-88F161D2C11E}"/>
          </ac:picMkLst>
        </pc:picChg>
        <pc:picChg chg="add del">
          <ac:chgData name="Mohammad Umair" userId="150380d3-f12c-4727-8aac-b42d49546ff3" providerId="ADAL" clId="{5711F59D-5859-4EB7-9B1D-89F7E9C104BC}" dt="2024-06-14T07:32:36.042" v="22711" actId="478"/>
          <ac:picMkLst>
            <pc:docMk/>
            <pc:sldMk cId="3153097425" sldId="502"/>
            <ac:picMk id="14338" creationId="{F0DCF110-CF65-F0DF-C09E-3C2C09263D17}"/>
          </ac:picMkLst>
        </pc:picChg>
      </pc:sldChg>
      <pc:sldChg chg="delSp modSp add mod">
        <pc:chgData name="Mohammad Umair" userId="150380d3-f12c-4727-8aac-b42d49546ff3" providerId="ADAL" clId="{5711F59D-5859-4EB7-9B1D-89F7E9C104BC}" dt="2024-06-14T12:44:44.502" v="24103"/>
        <pc:sldMkLst>
          <pc:docMk/>
          <pc:sldMk cId="4031601289" sldId="503"/>
        </pc:sldMkLst>
        <pc:spChg chg="mod">
          <ac:chgData name="Mohammad Umair" userId="150380d3-f12c-4727-8aac-b42d49546ff3" providerId="ADAL" clId="{5711F59D-5859-4EB7-9B1D-89F7E9C104BC}" dt="2024-06-14T12:44:27.134" v="24100"/>
          <ac:spMkLst>
            <pc:docMk/>
            <pc:sldMk cId="4031601289" sldId="503"/>
            <ac:spMk id="9" creationId="{2EF34881-8122-4935-A933-BE4EC6655A18}"/>
          </ac:spMkLst>
        </pc:spChg>
        <pc:spChg chg="mod">
          <ac:chgData name="Mohammad Umair" userId="150380d3-f12c-4727-8aac-b42d49546ff3" providerId="ADAL" clId="{5711F59D-5859-4EB7-9B1D-89F7E9C104BC}" dt="2024-06-14T12:40:55.288" v="24063"/>
          <ac:spMkLst>
            <pc:docMk/>
            <pc:sldMk cId="4031601289" sldId="503"/>
            <ac:spMk id="10" creationId="{1D7801A5-CFA4-B436-37CB-33BF22EAE5DA}"/>
          </ac:spMkLst>
        </pc:spChg>
        <pc:spChg chg="mod">
          <ac:chgData name="Mohammad Umair" userId="150380d3-f12c-4727-8aac-b42d49546ff3" providerId="ADAL" clId="{5711F59D-5859-4EB7-9B1D-89F7E9C104BC}" dt="2024-06-14T12:44:44.502" v="24103"/>
          <ac:spMkLst>
            <pc:docMk/>
            <pc:sldMk cId="4031601289" sldId="503"/>
            <ac:spMk id="15" creationId="{ED14E92F-758C-5C55-608B-09909517100D}"/>
          </ac:spMkLst>
        </pc:spChg>
        <pc:picChg chg="mod">
          <ac:chgData name="Mohammad Umair" userId="150380d3-f12c-4727-8aac-b42d49546ff3" providerId="ADAL" clId="{5711F59D-5859-4EB7-9B1D-89F7E9C104BC}" dt="2024-06-14T12:41:04.661" v="24064" actId="14826"/>
          <ac:picMkLst>
            <pc:docMk/>
            <pc:sldMk cId="4031601289" sldId="503"/>
            <ac:picMk id="11274" creationId="{0AE4142D-0514-651B-4112-88F161D2C11E}"/>
          </ac:picMkLst>
        </pc:picChg>
        <pc:picChg chg="del">
          <ac:chgData name="Mohammad Umair" userId="150380d3-f12c-4727-8aac-b42d49546ff3" providerId="ADAL" clId="{5711F59D-5859-4EB7-9B1D-89F7E9C104BC}" dt="2024-06-14T07:32:41.288" v="22712" actId="478"/>
          <ac:picMkLst>
            <pc:docMk/>
            <pc:sldMk cId="4031601289" sldId="503"/>
            <ac:picMk id="14338" creationId="{F0DCF110-CF65-F0DF-C09E-3C2C09263D17}"/>
          </ac:picMkLst>
        </pc:picChg>
      </pc:sldChg>
      <pc:sldChg chg="addSp delSp modSp add mod">
        <pc:chgData name="Mohammad Umair" userId="150380d3-f12c-4727-8aac-b42d49546ff3" providerId="ADAL" clId="{5711F59D-5859-4EB7-9B1D-89F7E9C104BC}" dt="2024-06-14T12:44:47.861" v="24104"/>
        <pc:sldMkLst>
          <pc:docMk/>
          <pc:sldMk cId="233969742" sldId="504"/>
        </pc:sldMkLst>
        <pc:spChg chg="mod">
          <ac:chgData name="Mohammad Umair" userId="150380d3-f12c-4727-8aac-b42d49546ff3" providerId="ADAL" clId="{5711F59D-5859-4EB7-9B1D-89F7E9C104BC}" dt="2024-06-14T12:44:30.130" v="24101"/>
          <ac:spMkLst>
            <pc:docMk/>
            <pc:sldMk cId="233969742" sldId="504"/>
            <ac:spMk id="9" creationId="{2EF34881-8122-4935-A933-BE4EC6655A18}"/>
          </ac:spMkLst>
        </pc:spChg>
        <pc:spChg chg="mod">
          <ac:chgData name="Mohammad Umair" userId="150380d3-f12c-4727-8aac-b42d49546ff3" providerId="ADAL" clId="{5711F59D-5859-4EB7-9B1D-89F7E9C104BC}" dt="2024-06-14T12:40:44.429" v="24062"/>
          <ac:spMkLst>
            <pc:docMk/>
            <pc:sldMk cId="233969742" sldId="504"/>
            <ac:spMk id="10" creationId="{1D7801A5-CFA4-B436-37CB-33BF22EAE5DA}"/>
          </ac:spMkLst>
        </pc:spChg>
        <pc:spChg chg="mod">
          <ac:chgData name="Mohammad Umair" userId="150380d3-f12c-4727-8aac-b42d49546ff3" providerId="ADAL" clId="{5711F59D-5859-4EB7-9B1D-89F7E9C104BC}" dt="2024-06-14T12:44:47.861" v="24104"/>
          <ac:spMkLst>
            <pc:docMk/>
            <pc:sldMk cId="233969742" sldId="504"/>
            <ac:spMk id="15" creationId="{ED14E92F-758C-5C55-608B-09909517100D}"/>
          </ac:spMkLst>
        </pc:spChg>
        <pc:picChg chg="add mod">
          <ac:chgData name="Mohammad Umair" userId="150380d3-f12c-4727-8aac-b42d49546ff3" providerId="ADAL" clId="{5711F59D-5859-4EB7-9B1D-89F7E9C104BC}" dt="2024-06-14T12:41:13.556" v="24066"/>
          <ac:picMkLst>
            <pc:docMk/>
            <pc:sldMk cId="233969742" sldId="504"/>
            <ac:picMk id="2" creationId="{536CDC37-3ECB-4AF3-0426-27A1B739BA97}"/>
          </ac:picMkLst>
        </pc:picChg>
        <pc:picChg chg="del">
          <ac:chgData name="Mohammad Umair" userId="150380d3-f12c-4727-8aac-b42d49546ff3" providerId="ADAL" clId="{5711F59D-5859-4EB7-9B1D-89F7E9C104BC}" dt="2024-06-14T12:41:13.398" v="24065" actId="478"/>
          <ac:picMkLst>
            <pc:docMk/>
            <pc:sldMk cId="233969742" sldId="504"/>
            <ac:picMk id="11274" creationId="{0AE4142D-0514-651B-4112-88F161D2C11E}"/>
          </ac:picMkLst>
        </pc:picChg>
        <pc:picChg chg="del">
          <ac:chgData name="Mohammad Umair" userId="150380d3-f12c-4727-8aac-b42d49546ff3" providerId="ADAL" clId="{5711F59D-5859-4EB7-9B1D-89F7E9C104BC}" dt="2024-06-14T07:33:27.193" v="22716" actId="478"/>
          <ac:picMkLst>
            <pc:docMk/>
            <pc:sldMk cId="233969742" sldId="504"/>
            <ac:picMk id="14338" creationId="{F0DCF110-CF65-F0DF-C09E-3C2C09263D17}"/>
          </ac:picMkLst>
        </pc:picChg>
      </pc:sldChg>
      <pc:sldChg chg="addSp delSp modSp add mod">
        <pc:chgData name="Mohammad Umair" userId="150380d3-f12c-4727-8aac-b42d49546ff3" providerId="ADAL" clId="{5711F59D-5859-4EB7-9B1D-89F7E9C104BC}" dt="2024-06-17T10:55:03.782" v="25787" actId="20577"/>
        <pc:sldMkLst>
          <pc:docMk/>
          <pc:sldMk cId="1375918430" sldId="505"/>
        </pc:sldMkLst>
        <pc:spChg chg="mod">
          <ac:chgData name="Mohammad Umair" userId="150380d3-f12c-4727-8aac-b42d49546ff3" providerId="ADAL" clId="{5711F59D-5859-4EB7-9B1D-89F7E9C104BC}" dt="2024-06-17T10:55:03.782" v="25787" actId="20577"/>
          <ac:spMkLst>
            <pc:docMk/>
            <pc:sldMk cId="1375918430" sldId="505"/>
            <ac:spMk id="9" creationId="{2EF34881-8122-4935-A933-BE4EC6655A18}"/>
          </ac:spMkLst>
        </pc:spChg>
        <pc:spChg chg="mod">
          <ac:chgData name="Mohammad Umair" userId="150380d3-f12c-4727-8aac-b42d49546ff3" providerId="ADAL" clId="{5711F59D-5859-4EB7-9B1D-89F7E9C104BC}" dt="2024-06-14T12:40:12.409" v="24061" actId="207"/>
          <ac:spMkLst>
            <pc:docMk/>
            <pc:sldMk cId="1375918430" sldId="505"/>
            <ac:spMk id="10" creationId="{1D7801A5-CFA4-B436-37CB-33BF22EAE5DA}"/>
          </ac:spMkLst>
        </pc:spChg>
        <pc:spChg chg="mod">
          <ac:chgData name="Mohammad Umair" userId="150380d3-f12c-4727-8aac-b42d49546ff3" providerId="ADAL" clId="{5711F59D-5859-4EB7-9B1D-89F7E9C104BC}" dt="2024-06-14T12:44:50.940" v="24105"/>
          <ac:spMkLst>
            <pc:docMk/>
            <pc:sldMk cId="1375918430" sldId="505"/>
            <ac:spMk id="15" creationId="{ED14E92F-758C-5C55-608B-09909517100D}"/>
          </ac:spMkLst>
        </pc:spChg>
        <pc:picChg chg="add mod">
          <ac:chgData name="Mohammad Umair" userId="150380d3-f12c-4727-8aac-b42d49546ff3" providerId="ADAL" clId="{5711F59D-5859-4EB7-9B1D-89F7E9C104BC}" dt="2024-06-14T12:41:56.759" v="24074" actId="166"/>
          <ac:picMkLst>
            <pc:docMk/>
            <pc:sldMk cId="1375918430" sldId="505"/>
            <ac:picMk id="2" creationId="{4E7BBB50-2158-A950-DA0D-14F2BEBCC77A}"/>
          </ac:picMkLst>
        </pc:picChg>
        <pc:picChg chg="del">
          <ac:chgData name="Mohammad Umair" userId="150380d3-f12c-4727-8aac-b42d49546ff3" providerId="ADAL" clId="{5711F59D-5859-4EB7-9B1D-89F7E9C104BC}" dt="2024-06-14T12:41:40.841" v="24069" actId="478"/>
          <ac:picMkLst>
            <pc:docMk/>
            <pc:sldMk cId="1375918430" sldId="505"/>
            <ac:picMk id="11274" creationId="{0AE4142D-0514-651B-4112-88F161D2C11E}"/>
          </ac:picMkLst>
        </pc:picChg>
        <pc:picChg chg="mod">
          <ac:chgData name="Mohammad Umair" userId="150380d3-f12c-4727-8aac-b42d49546ff3" providerId="ADAL" clId="{5711F59D-5859-4EB7-9B1D-89F7E9C104BC}" dt="2024-06-14T12:42:01.972" v="24075" actId="1076"/>
          <ac:picMkLst>
            <pc:docMk/>
            <pc:sldMk cId="1375918430" sldId="505"/>
            <ac:picMk id="14338" creationId="{F0DCF110-CF65-F0DF-C09E-3C2C09263D17}"/>
          </ac:picMkLst>
        </pc:picChg>
      </pc:sldChg>
      <pc:sldChg chg="add">
        <pc:chgData name="Mohammad Umair" userId="150380d3-f12c-4727-8aac-b42d49546ff3" providerId="ADAL" clId="{5711F59D-5859-4EB7-9B1D-89F7E9C104BC}" dt="2024-06-14T07:34:41.768" v="22717" actId="2890"/>
        <pc:sldMkLst>
          <pc:docMk/>
          <pc:sldMk cId="2517225760" sldId="506"/>
        </pc:sldMkLst>
      </pc:sldChg>
      <pc:sldChg chg="addSp delSp modSp add mod">
        <pc:chgData name="Mohammad Umair" userId="150380d3-f12c-4727-8aac-b42d49546ff3" providerId="ADAL" clId="{5711F59D-5859-4EB7-9B1D-89F7E9C104BC}" dt="2024-06-14T12:45:11.843" v="24109" actId="20577"/>
        <pc:sldMkLst>
          <pc:docMk/>
          <pc:sldMk cId="288115730" sldId="507"/>
        </pc:sldMkLst>
        <pc:spChg chg="mod">
          <ac:chgData name="Mohammad Umair" userId="150380d3-f12c-4727-8aac-b42d49546ff3" providerId="ADAL" clId="{5711F59D-5859-4EB7-9B1D-89F7E9C104BC}" dt="2024-06-14T07:53:31.846" v="23466" actId="164"/>
          <ac:spMkLst>
            <pc:docMk/>
            <pc:sldMk cId="288115730" sldId="507"/>
            <ac:spMk id="45" creationId="{9C83CC93-2A9F-2D7F-8C45-EFBC45F46903}"/>
          </ac:spMkLst>
        </pc:spChg>
        <pc:spChg chg="mod">
          <ac:chgData name="Mohammad Umair" userId="150380d3-f12c-4727-8aac-b42d49546ff3" providerId="ADAL" clId="{5711F59D-5859-4EB7-9B1D-89F7E9C104BC}" dt="2024-06-14T07:53:11.587" v="23465" actId="1036"/>
          <ac:spMkLst>
            <pc:docMk/>
            <pc:sldMk cId="288115730" sldId="507"/>
            <ac:spMk id="58" creationId="{A3B2956B-B153-558E-6483-8C518463A752}"/>
          </ac:spMkLst>
        </pc:spChg>
        <pc:spChg chg="mod">
          <ac:chgData name="Mohammad Umair" userId="150380d3-f12c-4727-8aac-b42d49546ff3" providerId="ADAL" clId="{5711F59D-5859-4EB7-9B1D-89F7E9C104BC}" dt="2024-06-14T12:45:09.678" v="24108" actId="20577"/>
          <ac:spMkLst>
            <pc:docMk/>
            <pc:sldMk cId="288115730" sldId="507"/>
            <ac:spMk id="59" creationId="{3BCB73B8-0CDF-8CEB-44CB-EBEFFF94673A}"/>
          </ac:spMkLst>
        </pc:spChg>
        <pc:spChg chg="mod">
          <ac:chgData name="Mohammad Umair" userId="150380d3-f12c-4727-8aac-b42d49546ff3" providerId="ADAL" clId="{5711F59D-5859-4EB7-9B1D-89F7E9C104BC}" dt="2024-06-14T12:45:11.843" v="24109" actId="20577"/>
          <ac:spMkLst>
            <pc:docMk/>
            <pc:sldMk cId="288115730" sldId="507"/>
            <ac:spMk id="60" creationId="{7E1745BC-9BC2-E12E-2327-01EE73576F63}"/>
          </ac:spMkLst>
        </pc:spChg>
        <pc:spChg chg="del">
          <ac:chgData name="Mohammad Umair" userId="150380d3-f12c-4727-8aac-b42d49546ff3" providerId="ADAL" clId="{5711F59D-5859-4EB7-9B1D-89F7E9C104BC}" dt="2024-06-14T07:55:08.827" v="23473" actId="478"/>
          <ac:spMkLst>
            <pc:docMk/>
            <pc:sldMk cId="288115730" sldId="507"/>
            <ac:spMk id="14336" creationId="{F50E60FB-58E6-A611-98B0-4E90AB8C27C7}"/>
          </ac:spMkLst>
        </pc:spChg>
        <pc:grpChg chg="add mod">
          <ac:chgData name="Mohammad Umair" userId="150380d3-f12c-4727-8aac-b42d49546ff3" providerId="ADAL" clId="{5711F59D-5859-4EB7-9B1D-89F7E9C104BC}" dt="2024-06-14T07:53:31.846" v="23466" actId="164"/>
          <ac:grpSpMkLst>
            <pc:docMk/>
            <pc:sldMk cId="288115730" sldId="507"/>
            <ac:grpSpMk id="5" creationId="{763EB917-E791-A1A9-657B-D5F135BC9F20}"/>
          </ac:grpSpMkLst>
        </pc:grpChg>
        <pc:grpChg chg="mod">
          <ac:chgData name="Mohammad Umair" userId="150380d3-f12c-4727-8aac-b42d49546ff3" providerId="ADAL" clId="{5711F59D-5859-4EB7-9B1D-89F7E9C104BC}" dt="2024-06-14T07:53:31.846" v="23466" actId="164"/>
          <ac:grpSpMkLst>
            <pc:docMk/>
            <pc:sldMk cId="288115730" sldId="507"/>
            <ac:grpSpMk id="13" creationId="{66C7BD3E-3E6B-D815-0865-FDEF2E98F10F}"/>
          </ac:grpSpMkLst>
        </pc:grpChg>
        <pc:cxnChg chg="mod">
          <ac:chgData name="Mohammad Umair" userId="150380d3-f12c-4727-8aac-b42d49546ff3" providerId="ADAL" clId="{5711F59D-5859-4EB7-9B1D-89F7E9C104BC}" dt="2024-06-14T07:53:31.846" v="23466" actId="164"/>
          <ac:cxnSpMkLst>
            <pc:docMk/>
            <pc:sldMk cId="288115730" sldId="507"/>
            <ac:cxnSpMk id="46" creationId="{AEB810EC-1700-B8BF-C385-AFF08F222CFB}"/>
          </ac:cxnSpMkLst>
        </pc:cxnChg>
        <pc:cxnChg chg="mod">
          <ac:chgData name="Mohammad Umair" userId="150380d3-f12c-4727-8aac-b42d49546ff3" providerId="ADAL" clId="{5711F59D-5859-4EB7-9B1D-89F7E9C104BC}" dt="2024-06-14T07:53:31.846" v="23466" actId="164"/>
          <ac:cxnSpMkLst>
            <pc:docMk/>
            <pc:sldMk cId="288115730" sldId="507"/>
            <ac:cxnSpMk id="47" creationId="{B113D107-1D73-2254-4240-5E348621FBD3}"/>
          </ac:cxnSpMkLst>
        </pc:cxnChg>
        <pc:cxnChg chg="mod">
          <ac:chgData name="Mohammad Umair" userId="150380d3-f12c-4727-8aac-b42d49546ff3" providerId="ADAL" clId="{5711F59D-5859-4EB7-9B1D-89F7E9C104BC}" dt="2024-06-14T07:53:31.846" v="23466" actId="164"/>
          <ac:cxnSpMkLst>
            <pc:docMk/>
            <pc:sldMk cId="288115730" sldId="507"/>
            <ac:cxnSpMk id="48" creationId="{F5C2B75A-AA0A-1D4F-26BE-5BE707FF3173}"/>
          </ac:cxnSpMkLst>
        </pc:cxnChg>
        <pc:cxnChg chg="mod">
          <ac:chgData name="Mohammad Umair" userId="150380d3-f12c-4727-8aac-b42d49546ff3" providerId="ADAL" clId="{5711F59D-5859-4EB7-9B1D-89F7E9C104BC}" dt="2024-06-14T07:53:31.846" v="23466" actId="164"/>
          <ac:cxnSpMkLst>
            <pc:docMk/>
            <pc:sldMk cId="288115730" sldId="507"/>
            <ac:cxnSpMk id="49" creationId="{BFEB2F37-6A12-E138-4CE9-C392E72D2B61}"/>
          </ac:cxnSpMkLst>
        </pc:cxnChg>
      </pc:sldChg>
      <pc:sldChg chg="add del">
        <pc:chgData name="Mohammad Umair" userId="150380d3-f12c-4727-8aac-b42d49546ff3" providerId="ADAL" clId="{5711F59D-5859-4EB7-9B1D-89F7E9C104BC}" dt="2024-06-14T07:55:22.638" v="23474" actId="47"/>
        <pc:sldMkLst>
          <pc:docMk/>
          <pc:sldMk cId="1024344349" sldId="508"/>
        </pc:sldMkLst>
      </pc:sldChg>
      <pc:sldChg chg="add del">
        <pc:chgData name="Mohammad Umair" userId="150380d3-f12c-4727-8aac-b42d49546ff3" providerId="ADAL" clId="{5711F59D-5859-4EB7-9B1D-89F7E9C104BC}" dt="2024-06-14T07:55:22.638" v="23474" actId="47"/>
        <pc:sldMkLst>
          <pc:docMk/>
          <pc:sldMk cId="2728557109" sldId="509"/>
        </pc:sldMkLst>
      </pc:sldChg>
      <pc:sldChg chg="addSp modSp add">
        <pc:chgData name="Mohammad Umair" userId="150380d3-f12c-4727-8aac-b42d49546ff3" providerId="ADAL" clId="{5711F59D-5859-4EB7-9B1D-89F7E9C104BC}" dt="2024-06-14T07:52:31.966" v="23459"/>
        <pc:sldMkLst>
          <pc:docMk/>
          <pc:sldMk cId="3644635081" sldId="510"/>
        </pc:sldMkLst>
        <pc:spChg chg="add mod">
          <ac:chgData name="Mohammad Umair" userId="150380d3-f12c-4727-8aac-b42d49546ff3" providerId="ADAL" clId="{5711F59D-5859-4EB7-9B1D-89F7E9C104BC}" dt="2024-06-14T07:52:31.966" v="23459"/>
          <ac:spMkLst>
            <pc:docMk/>
            <pc:sldMk cId="3644635081" sldId="510"/>
            <ac:spMk id="5" creationId="{92AA8846-AC86-2787-E3CB-8B849615C629}"/>
          </ac:spMkLst>
        </pc:spChg>
      </pc:sldChg>
      <pc:sldChg chg="addSp modSp add">
        <pc:chgData name="Mohammad Umair" userId="150380d3-f12c-4727-8aac-b42d49546ff3" providerId="ADAL" clId="{5711F59D-5859-4EB7-9B1D-89F7E9C104BC}" dt="2024-06-14T07:52:46.738" v="23461"/>
        <pc:sldMkLst>
          <pc:docMk/>
          <pc:sldMk cId="3410518668" sldId="511"/>
        </pc:sldMkLst>
        <pc:spChg chg="add mod">
          <ac:chgData name="Mohammad Umair" userId="150380d3-f12c-4727-8aac-b42d49546ff3" providerId="ADAL" clId="{5711F59D-5859-4EB7-9B1D-89F7E9C104BC}" dt="2024-06-14T07:52:46.738" v="23461"/>
          <ac:spMkLst>
            <pc:docMk/>
            <pc:sldMk cId="3410518668" sldId="511"/>
            <ac:spMk id="6" creationId="{BE046A6F-94ED-F99B-F09D-17C01A04839F}"/>
          </ac:spMkLst>
        </pc:spChg>
        <pc:spChg chg="add mod">
          <ac:chgData name="Mohammad Umair" userId="150380d3-f12c-4727-8aac-b42d49546ff3" providerId="ADAL" clId="{5711F59D-5859-4EB7-9B1D-89F7E9C104BC}" dt="2024-06-14T07:52:46.738" v="23461"/>
          <ac:spMkLst>
            <pc:docMk/>
            <pc:sldMk cId="3410518668" sldId="511"/>
            <ac:spMk id="7" creationId="{82446CAD-4A80-F08B-A5F8-44D03B2281A6}"/>
          </ac:spMkLst>
        </pc:spChg>
      </pc:sldChg>
      <pc:sldChg chg="addSp modSp add">
        <pc:chgData name="Mohammad Umair" userId="150380d3-f12c-4727-8aac-b42d49546ff3" providerId="ADAL" clId="{5711F59D-5859-4EB7-9B1D-89F7E9C104BC}" dt="2024-06-14T07:53:36.342" v="23467"/>
        <pc:sldMkLst>
          <pc:docMk/>
          <pc:sldMk cId="616541976" sldId="512"/>
        </pc:sldMkLst>
        <pc:spChg chg="add mod">
          <ac:chgData name="Mohammad Umair" userId="150380d3-f12c-4727-8aac-b42d49546ff3" providerId="ADAL" clId="{5711F59D-5859-4EB7-9B1D-89F7E9C104BC}" dt="2024-06-14T07:53:02.010" v="23463"/>
          <ac:spMkLst>
            <pc:docMk/>
            <pc:sldMk cId="616541976" sldId="512"/>
            <ac:spMk id="9" creationId="{33D5F370-45A9-DBF6-F5FE-E0A45FFD67E2}"/>
          </ac:spMkLst>
        </pc:spChg>
        <pc:spChg chg="mod">
          <ac:chgData name="Mohammad Umair" userId="150380d3-f12c-4727-8aac-b42d49546ff3" providerId="ADAL" clId="{5711F59D-5859-4EB7-9B1D-89F7E9C104BC}" dt="2024-06-14T07:53:36.342" v="23467"/>
          <ac:spMkLst>
            <pc:docMk/>
            <pc:sldMk cId="616541976" sldId="512"/>
            <ac:spMk id="12" creationId="{BD12D2CE-8D7B-0E9C-87B1-BA3C9666F4D9}"/>
          </ac:spMkLst>
        </pc:spChg>
        <pc:spChg chg="mod">
          <ac:chgData name="Mohammad Umair" userId="150380d3-f12c-4727-8aac-b42d49546ff3" providerId="ADAL" clId="{5711F59D-5859-4EB7-9B1D-89F7E9C104BC}" dt="2024-06-14T07:53:36.342" v="23467"/>
          <ac:spMkLst>
            <pc:docMk/>
            <pc:sldMk cId="616541976" sldId="512"/>
            <ac:spMk id="19" creationId="{5CC9919F-B424-3C8E-A732-90C1AF5C1359}"/>
          </ac:spMkLst>
        </pc:spChg>
        <pc:spChg chg="mod">
          <ac:chgData name="Mohammad Umair" userId="150380d3-f12c-4727-8aac-b42d49546ff3" providerId="ADAL" clId="{5711F59D-5859-4EB7-9B1D-89F7E9C104BC}" dt="2024-06-14T07:53:36.342" v="23467"/>
          <ac:spMkLst>
            <pc:docMk/>
            <pc:sldMk cId="616541976" sldId="512"/>
            <ac:spMk id="20" creationId="{892E31D0-1DC9-8AEF-D1AA-C2D48426DDA4}"/>
          </ac:spMkLst>
        </pc:spChg>
        <pc:spChg chg="mod">
          <ac:chgData name="Mohammad Umair" userId="150380d3-f12c-4727-8aac-b42d49546ff3" providerId="ADAL" clId="{5711F59D-5859-4EB7-9B1D-89F7E9C104BC}" dt="2024-06-14T07:53:36.342" v="23467"/>
          <ac:spMkLst>
            <pc:docMk/>
            <pc:sldMk cId="616541976" sldId="512"/>
            <ac:spMk id="21" creationId="{3263314D-B844-C20D-8D12-23B5685692AA}"/>
          </ac:spMkLst>
        </pc:spChg>
        <pc:spChg chg="mod">
          <ac:chgData name="Mohammad Umair" userId="150380d3-f12c-4727-8aac-b42d49546ff3" providerId="ADAL" clId="{5711F59D-5859-4EB7-9B1D-89F7E9C104BC}" dt="2024-06-14T07:53:36.342" v="23467"/>
          <ac:spMkLst>
            <pc:docMk/>
            <pc:sldMk cId="616541976" sldId="512"/>
            <ac:spMk id="22" creationId="{AE09EA8A-D3D3-E976-3400-F6891A0A1B36}"/>
          </ac:spMkLst>
        </pc:spChg>
        <pc:spChg chg="mod">
          <ac:chgData name="Mohammad Umair" userId="150380d3-f12c-4727-8aac-b42d49546ff3" providerId="ADAL" clId="{5711F59D-5859-4EB7-9B1D-89F7E9C104BC}" dt="2024-06-14T07:53:36.342" v="23467"/>
          <ac:spMkLst>
            <pc:docMk/>
            <pc:sldMk cId="616541976" sldId="512"/>
            <ac:spMk id="23" creationId="{BC7EF6AF-B25E-3867-0FF8-3D886807B16A}"/>
          </ac:spMkLst>
        </pc:spChg>
        <pc:spChg chg="mod">
          <ac:chgData name="Mohammad Umair" userId="150380d3-f12c-4727-8aac-b42d49546ff3" providerId="ADAL" clId="{5711F59D-5859-4EB7-9B1D-89F7E9C104BC}" dt="2024-06-14T07:53:36.342" v="23467"/>
          <ac:spMkLst>
            <pc:docMk/>
            <pc:sldMk cId="616541976" sldId="512"/>
            <ac:spMk id="24" creationId="{C88EAEF2-2216-73FB-F903-440500B8D92C}"/>
          </ac:spMkLst>
        </pc:spChg>
        <pc:spChg chg="mod">
          <ac:chgData name="Mohammad Umair" userId="150380d3-f12c-4727-8aac-b42d49546ff3" providerId="ADAL" clId="{5711F59D-5859-4EB7-9B1D-89F7E9C104BC}" dt="2024-06-14T07:53:36.342" v="23467"/>
          <ac:spMkLst>
            <pc:docMk/>
            <pc:sldMk cId="616541976" sldId="512"/>
            <ac:spMk id="28" creationId="{D4ADBBF6-CE83-8584-2D7A-250821F9D8CA}"/>
          </ac:spMkLst>
        </pc:spChg>
        <pc:spChg chg="mod">
          <ac:chgData name="Mohammad Umair" userId="150380d3-f12c-4727-8aac-b42d49546ff3" providerId="ADAL" clId="{5711F59D-5859-4EB7-9B1D-89F7E9C104BC}" dt="2024-06-14T07:53:36.342" v="23467"/>
          <ac:spMkLst>
            <pc:docMk/>
            <pc:sldMk cId="616541976" sldId="512"/>
            <ac:spMk id="29" creationId="{064FC2BA-684B-2448-2563-25B8FE6FB78E}"/>
          </ac:spMkLst>
        </pc:spChg>
        <pc:spChg chg="mod">
          <ac:chgData name="Mohammad Umair" userId="150380d3-f12c-4727-8aac-b42d49546ff3" providerId="ADAL" clId="{5711F59D-5859-4EB7-9B1D-89F7E9C104BC}" dt="2024-06-14T07:53:36.342" v="23467"/>
          <ac:spMkLst>
            <pc:docMk/>
            <pc:sldMk cId="616541976" sldId="512"/>
            <ac:spMk id="30" creationId="{A521897D-0C35-0934-A42F-53F80BF69899}"/>
          </ac:spMkLst>
        </pc:spChg>
        <pc:spChg chg="mod">
          <ac:chgData name="Mohammad Umair" userId="150380d3-f12c-4727-8aac-b42d49546ff3" providerId="ADAL" clId="{5711F59D-5859-4EB7-9B1D-89F7E9C104BC}" dt="2024-06-14T07:53:36.342" v="23467"/>
          <ac:spMkLst>
            <pc:docMk/>
            <pc:sldMk cId="616541976" sldId="512"/>
            <ac:spMk id="31" creationId="{C6F9D824-1B3E-4E72-0D2A-2C34AE1DF10B}"/>
          </ac:spMkLst>
        </pc:spChg>
        <pc:spChg chg="mod">
          <ac:chgData name="Mohammad Umair" userId="150380d3-f12c-4727-8aac-b42d49546ff3" providerId="ADAL" clId="{5711F59D-5859-4EB7-9B1D-89F7E9C104BC}" dt="2024-06-14T07:53:36.342" v="23467"/>
          <ac:spMkLst>
            <pc:docMk/>
            <pc:sldMk cId="616541976" sldId="512"/>
            <ac:spMk id="32" creationId="{AD18F36D-3301-96A0-87B4-A682BB82C34F}"/>
          </ac:spMkLst>
        </pc:spChg>
        <pc:spChg chg="mod">
          <ac:chgData name="Mohammad Umair" userId="150380d3-f12c-4727-8aac-b42d49546ff3" providerId="ADAL" clId="{5711F59D-5859-4EB7-9B1D-89F7E9C104BC}" dt="2024-06-14T07:53:36.342" v="23467"/>
          <ac:spMkLst>
            <pc:docMk/>
            <pc:sldMk cId="616541976" sldId="512"/>
            <ac:spMk id="33" creationId="{D6450B89-24E0-31D2-4A13-5B5C638DDBEC}"/>
          </ac:spMkLst>
        </pc:spChg>
        <pc:spChg chg="mod">
          <ac:chgData name="Mohammad Umair" userId="150380d3-f12c-4727-8aac-b42d49546ff3" providerId="ADAL" clId="{5711F59D-5859-4EB7-9B1D-89F7E9C104BC}" dt="2024-06-14T07:53:36.342" v="23467"/>
          <ac:spMkLst>
            <pc:docMk/>
            <pc:sldMk cId="616541976" sldId="512"/>
            <ac:spMk id="34" creationId="{99F12D37-C07A-EFC8-CFEB-DF9B07AC6F8E}"/>
          </ac:spMkLst>
        </pc:spChg>
        <pc:spChg chg="mod">
          <ac:chgData name="Mohammad Umair" userId="150380d3-f12c-4727-8aac-b42d49546ff3" providerId="ADAL" clId="{5711F59D-5859-4EB7-9B1D-89F7E9C104BC}" dt="2024-06-14T07:53:36.342" v="23467"/>
          <ac:spMkLst>
            <pc:docMk/>
            <pc:sldMk cId="616541976" sldId="512"/>
            <ac:spMk id="35" creationId="{2750D73D-9C9C-44F2-847B-A67F1478AFF2}"/>
          </ac:spMkLst>
        </pc:spChg>
        <pc:spChg chg="mod">
          <ac:chgData name="Mohammad Umair" userId="150380d3-f12c-4727-8aac-b42d49546ff3" providerId="ADAL" clId="{5711F59D-5859-4EB7-9B1D-89F7E9C104BC}" dt="2024-06-14T07:53:36.342" v="23467"/>
          <ac:spMkLst>
            <pc:docMk/>
            <pc:sldMk cId="616541976" sldId="512"/>
            <ac:spMk id="39" creationId="{9C2B8FB0-C883-ED5D-0D8E-B5477921CA29}"/>
          </ac:spMkLst>
        </pc:spChg>
        <pc:spChg chg="mod">
          <ac:chgData name="Mohammad Umair" userId="150380d3-f12c-4727-8aac-b42d49546ff3" providerId="ADAL" clId="{5711F59D-5859-4EB7-9B1D-89F7E9C104BC}" dt="2024-06-14T07:53:36.342" v="23467"/>
          <ac:spMkLst>
            <pc:docMk/>
            <pc:sldMk cId="616541976" sldId="512"/>
            <ac:spMk id="40" creationId="{BA00BC09-DE5D-1605-D919-B0878E4F402C}"/>
          </ac:spMkLst>
        </pc:spChg>
        <pc:spChg chg="mod">
          <ac:chgData name="Mohammad Umair" userId="150380d3-f12c-4727-8aac-b42d49546ff3" providerId="ADAL" clId="{5711F59D-5859-4EB7-9B1D-89F7E9C104BC}" dt="2024-06-14T07:53:36.342" v="23467"/>
          <ac:spMkLst>
            <pc:docMk/>
            <pc:sldMk cId="616541976" sldId="512"/>
            <ac:spMk id="41" creationId="{B19BDAC7-6BB2-A389-E61F-466B297E0C2B}"/>
          </ac:spMkLst>
        </pc:spChg>
        <pc:spChg chg="mod">
          <ac:chgData name="Mohammad Umair" userId="150380d3-f12c-4727-8aac-b42d49546ff3" providerId="ADAL" clId="{5711F59D-5859-4EB7-9B1D-89F7E9C104BC}" dt="2024-06-14T07:53:36.342" v="23467"/>
          <ac:spMkLst>
            <pc:docMk/>
            <pc:sldMk cId="616541976" sldId="512"/>
            <ac:spMk id="43" creationId="{D9515B5A-EBB8-101C-BBE4-8751E5A5E518}"/>
          </ac:spMkLst>
        </pc:spChg>
        <pc:spChg chg="mod">
          <ac:chgData name="Mohammad Umair" userId="150380d3-f12c-4727-8aac-b42d49546ff3" providerId="ADAL" clId="{5711F59D-5859-4EB7-9B1D-89F7E9C104BC}" dt="2024-06-14T07:53:36.342" v="23467"/>
          <ac:spMkLst>
            <pc:docMk/>
            <pc:sldMk cId="616541976" sldId="512"/>
            <ac:spMk id="44" creationId="{43F105AE-53EB-0CC3-9425-9D4AC80A364B}"/>
          </ac:spMkLst>
        </pc:spChg>
        <pc:spChg chg="mod">
          <ac:chgData name="Mohammad Umair" userId="150380d3-f12c-4727-8aac-b42d49546ff3" providerId="ADAL" clId="{5711F59D-5859-4EB7-9B1D-89F7E9C104BC}" dt="2024-06-14T07:53:36.342" v="23467"/>
          <ac:spMkLst>
            <pc:docMk/>
            <pc:sldMk cId="616541976" sldId="512"/>
            <ac:spMk id="45" creationId="{157DDF65-1E02-D190-170D-49AB5CA8645D}"/>
          </ac:spMkLst>
        </pc:spChg>
        <pc:grpChg chg="add mod">
          <ac:chgData name="Mohammad Umair" userId="150380d3-f12c-4727-8aac-b42d49546ff3" providerId="ADAL" clId="{5711F59D-5859-4EB7-9B1D-89F7E9C104BC}" dt="2024-06-14T07:53:36.342" v="23467"/>
          <ac:grpSpMkLst>
            <pc:docMk/>
            <pc:sldMk cId="616541976" sldId="512"/>
            <ac:grpSpMk id="10" creationId="{8595A18E-C960-C403-B12C-22F88717A380}"/>
          </ac:grpSpMkLst>
        </pc:grpChg>
        <pc:grpChg chg="mod">
          <ac:chgData name="Mohammad Umair" userId="150380d3-f12c-4727-8aac-b42d49546ff3" providerId="ADAL" clId="{5711F59D-5859-4EB7-9B1D-89F7E9C104BC}" dt="2024-06-14T07:53:36.342" v="23467"/>
          <ac:grpSpMkLst>
            <pc:docMk/>
            <pc:sldMk cId="616541976" sldId="512"/>
            <ac:grpSpMk id="11" creationId="{5391566B-7CCB-825E-1081-3B6D93FF625C}"/>
          </ac:grpSpMkLst>
        </pc:grpChg>
        <pc:grpChg chg="mod">
          <ac:chgData name="Mohammad Umair" userId="150380d3-f12c-4727-8aac-b42d49546ff3" providerId="ADAL" clId="{5711F59D-5859-4EB7-9B1D-89F7E9C104BC}" dt="2024-06-14T07:53:36.342" v="23467"/>
          <ac:grpSpMkLst>
            <pc:docMk/>
            <pc:sldMk cId="616541976" sldId="512"/>
            <ac:grpSpMk id="17" creationId="{FCEE3913-B72F-B9B9-4385-2DFA001C2472}"/>
          </ac:grpSpMkLst>
        </pc:grpChg>
        <pc:grpChg chg="mod">
          <ac:chgData name="Mohammad Umair" userId="150380d3-f12c-4727-8aac-b42d49546ff3" providerId="ADAL" clId="{5711F59D-5859-4EB7-9B1D-89F7E9C104BC}" dt="2024-06-14T07:53:36.342" v="23467"/>
          <ac:grpSpMkLst>
            <pc:docMk/>
            <pc:sldMk cId="616541976" sldId="512"/>
            <ac:grpSpMk id="25" creationId="{B045DE3E-C08F-D7E0-DB6F-01D4B17C29DF}"/>
          </ac:grpSpMkLst>
        </pc:grpChg>
        <pc:grpChg chg="mod">
          <ac:chgData name="Mohammad Umair" userId="150380d3-f12c-4727-8aac-b42d49546ff3" providerId="ADAL" clId="{5711F59D-5859-4EB7-9B1D-89F7E9C104BC}" dt="2024-06-14T07:53:36.342" v="23467"/>
          <ac:grpSpMkLst>
            <pc:docMk/>
            <pc:sldMk cId="616541976" sldId="512"/>
            <ac:grpSpMk id="26" creationId="{BB5C53BC-8F39-E8A1-B938-3D4EB141140D}"/>
          </ac:grpSpMkLst>
        </pc:grpChg>
        <pc:grpChg chg="mod">
          <ac:chgData name="Mohammad Umair" userId="150380d3-f12c-4727-8aac-b42d49546ff3" providerId="ADAL" clId="{5711F59D-5859-4EB7-9B1D-89F7E9C104BC}" dt="2024-06-14T07:53:36.342" v="23467"/>
          <ac:grpSpMkLst>
            <pc:docMk/>
            <pc:sldMk cId="616541976" sldId="512"/>
            <ac:grpSpMk id="27" creationId="{62E72A34-10CC-33DF-4184-211CAE2EFB49}"/>
          </ac:grpSpMkLst>
        </pc:grpChg>
        <pc:cxnChg chg="mod">
          <ac:chgData name="Mohammad Umair" userId="150380d3-f12c-4727-8aac-b42d49546ff3" providerId="ADAL" clId="{5711F59D-5859-4EB7-9B1D-89F7E9C104BC}" dt="2024-06-14T07:53:36.342" v="23467"/>
          <ac:cxnSpMkLst>
            <pc:docMk/>
            <pc:sldMk cId="616541976" sldId="512"/>
            <ac:cxnSpMk id="13" creationId="{2975149E-C6A6-8545-AECA-ED17185BC528}"/>
          </ac:cxnSpMkLst>
        </pc:cxnChg>
        <pc:cxnChg chg="mod">
          <ac:chgData name="Mohammad Umair" userId="150380d3-f12c-4727-8aac-b42d49546ff3" providerId="ADAL" clId="{5711F59D-5859-4EB7-9B1D-89F7E9C104BC}" dt="2024-06-14T07:53:36.342" v="23467"/>
          <ac:cxnSpMkLst>
            <pc:docMk/>
            <pc:sldMk cId="616541976" sldId="512"/>
            <ac:cxnSpMk id="14" creationId="{850F4416-B4C5-F1A8-7FD7-89AC62AC5F3A}"/>
          </ac:cxnSpMkLst>
        </pc:cxnChg>
        <pc:cxnChg chg="mod">
          <ac:chgData name="Mohammad Umair" userId="150380d3-f12c-4727-8aac-b42d49546ff3" providerId="ADAL" clId="{5711F59D-5859-4EB7-9B1D-89F7E9C104BC}" dt="2024-06-14T07:53:36.342" v="23467"/>
          <ac:cxnSpMkLst>
            <pc:docMk/>
            <pc:sldMk cId="616541976" sldId="512"/>
            <ac:cxnSpMk id="15" creationId="{29395780-C3BD-8A67-50A1-E616B3A1C8F0}"/>
          </ac:cxnSpMkLst>
        </pc:cxnChg>
        <pc:cxnChg chg="mod">
          <ac:chgData name="Mohammad Umair" userId="150380d3-f12c-4727-8aac-b42d49546ff3" providerId="ADAL" clId="{5711F59D-5859-4EB7-9B1D-89F7E9C104BC}" dt="2024-06-14T07:53:36.342" v="23467"/>
          <ac:cxnSpMkLst>
            <pc:docMk/>
            <pc:sldMk cId="616541976" sldId="512"/>
            <ac:cxnSpMk id="16" creationId="{2C37B179-0232-DCA7-2E54-487A2D79B4F3}"/>
          </ac:cxnSpMkLst>
        </pc:cxnChg>
        <pc:cxnChg chg="mod">
          <ac:chgData name="Mohammad Umair" userId="150380d3-f12c-4727-8aac-b42d49546ff3" providerId="ADAL" clId="{5711F59D-5859-4EB7-9B1D-89F7E9C104BC}" dt="2024-06-14T07:53:36.342" v="23467"/>
          <ac:cxnSpMkLst>
            <pc:docMk/>
            <pc:sldMk cId="616541976" sldId="512"/>
            <ac:cxnSpMk id="18" creationId="{5D966CAB-58AE-6572-6B03-049668562A4E}"/>
          </ac:cxnSpMkLst>
        </pc:cxnChg>
        <pc:cxnChg chg="mod">
          <ac:chgData name="Mohammad Umair" userId="150380d3-f12c-4727-8aac-b42d49546ff3" providerId="ADAL" clId="{5711F59D-5859-4EB7-9B1D-89F7E9C104BC}" dt="2024-06-14T07:53:36.342" v="23467"/>
          <ac:cxnSpMkLst>
            <pc:docMk/>
            <pc:sldMk cId="616541976" sldId="512"/>
            <ac:cxnSpMk id="36" creationId="{9608D4EC-9CED-73AC-1D9A-91E83E2E4F6C}"/>
          </ac:cxnSpMkLst>
        </pc:cxnChg>
        <pc:cxnChg chg="mod">
          <ac:chgData name="Mohammad Umair" userId="150380d3-f12c-4727-8aac-b42d49546ff3" providerId="ADAL" clId="{5711F59D-5859-4EB7-9B1D-89F7E9C104BC}" dt="2024-06-14T07:53:36.342" v="23467"/>
          <ac:cxnSpMkLst>
            <pc:docMk/>
            <pc:sldMk cId="616541976" sldId="512"/>
            <ac:cxnSpMk id="37" creationId="{D7CCCA68-ED03-2E9F-F781-AC7C613D838A}"/>
          </ac:cxnSpMkLst>
        </pc:cxnChg>
        <pc:cxnChg chg="mod">
          <ac:chgData name="Mohammad Umair" userId="150380d3-f12c-4727-8aac-b42d49546ff3" providerId="ADAL" clId="{5711F59D-5859-4EB7-9B1D-89F7E9C104BC}" dt="2024-06-14T07:53:36.342" v="23467"/>
          <ac:cxnSpMkLst>
            <pc:docMk/>
            <pc:sldMk cId="616541976" sldId="512"/>
            <ac:cxnSpMk id="38" creationId="{23C46EBC-1867-C777-8C90-601DEAFD6072}"/>
          </ac:cxnSpMkLst>
        </pc:cxnChg>
        <pc:cxnChg chg="mod">
          <ac:chgData name="Mohammad Umair" userId="150380d3-f12c-4727-8aac-b42d49546ff3" providerId="ADAL" clId="{5711F59D-5859-4EB7-9B1D-89F7E9C104BC}" dt="2024-06-14T07:53:36.342" v="23467"/>
          <ac:cxnSpMkLst>
            <pc:docMk/>
            <pc:sldMk cId="616541976" sldId="512"/>
            <ac:cxnSpMk id="42" creationId="{AC155DF9-D624-EFDC-25DE-D03288B56472}"/>
          </ac:cxnSpMkLst>
        </pc:cxnChg>
      </pc:sldChg>
      <pc:sldChg chg="addSp delSp modSp add mod">
        <pc:chgData name="Mohammad Umair" userId="150380d3-f12c-4727-8aac-b42d49546ff3" providerId="ADAL" clId="{5711F59D-5859-4EB7-9B1D-89F7E9C104BC}" dt="2024-06-14T12:46:17.031" v="24120"/>
        <pc:sldMkLst>
          <pc:docMk/>
          <pc:sldMk cId="3117987353" sldId="513"/>
        </pc:sldMkLst>
        <pc:spChg chg="add mod">
          <ac:chgData name="Mohammad Umair" userId="150380d3-f12c-4727-8aac-b42d49546ff3" providerId="ADAL" clId="{5711F59D-5859-4EB7-9B1D-89F7E9C104BC}" dt="2024-06-14T07:54:09.512" v="23469"/>
          <ac:spMkLst>
            <pc:docMk/>
            <pc:sldMk cId="3117987353" sldId="513"/>
            <ac:spMk id="46" creationId="{E0AA9C86-2ADE-DD28-719B-B7749D9A99E6}"/>
          </ac:spMkLst>
        </pc:spChg>
        <pc:spChg chg="add del mod">
          <ac:chgData name="Mohammad Umair" userId="150380d3-f12c-4727-8aac-b42d49546ff3" providerId="ADAL" clId="{5711F59D-5859-4EB7-9B1D-89F7E9C104BC}" dt="2024-06-14T12:46:16.780" v="24119" actId="478"/>
          <ac:spMkLst>
            <pc:docMk/>
            <pc:sldMk cId="3117987353" sldId="513"/>
            <ac:spMk id="47" creationId="{D54EA5BE-D739-E333-AF58-D5A253E9BCA1}"/>
          </ac:spMkLst>
        </pc:spChg>
        <pc:spChg chg="add del mod">
          <ac:chgData name="Mohammad Umair" userId="150380d3-f12c-4727-8aac-b42d49546ff3" providerId="ADAL" clId="{5711F59D-5859-4EB7-9B1D-89F7E9C104BC}" dt="2024-06-14T12:46:16.780" v="24119" actId="478"/>
          <ac:spMkLst>
            <pc:docMk/>
            <pc:sldMk cId="3117987353" sldId="513"/>
            <ac:spMk id="48" creationId="{81481F33-3DAB-408F-1170-5B25C97957B0}"/>
          </ac:spMkLst>
        </pc:spChg>
        <pc:spChg chg="add mod">
          <ac:chgData name="Mohammad Umair" userId="150380d3-f12c-4727-8aac-b42d49546ff3" providerId="ADAL" clId="{5711F59D-5859-4EB7-9B1D-89F7E9C104BC}" dt="2024-06-14T07:54:09.512" v="23469"/>
          <ac:spMkLst>
            <pc:docMk/>
            <pc:sldMk cId="3117987353" sldId="513"/>
            <ac:spMk id="49" creationId="{D871E11D-C1CA-3251-88B1-7A10C777B2A5}"/>
          </ac:spMkLst>
        </pc:spChg>
        <pc:spChg chg="add mod">
          <ac:chgData name="Mohammad Umair" userId="150380d3-f12c-4727-8aac-b42d49546ff3" providerId="ADAL" clId="{5711F59D-5859-4EB7-9B1D-89F7E9C104BC}" dt="2024-06-14T07:54:09.512" v="23469"/>
          <ac:spMkLst>
            <pc:docMk/>
            <pc:sldMk cId="3117987353" sldId="513"/>
            <ac:spMk id="50" creationId="{5B5E088E-3DA0-4A8D-3119-ACFDF3ACD6B4}"/>
          </ac:spMkLst>
        </pc:spChg>
        <pc:spChg chg="add mod">
          <ac:chgData name="Mohammad Umair" userId="150380d3-f12c-4727-8aac-b42d49546ff3" providerId="ADAL" clId="{5711F59D-5859-4EB7-9B1D-89F7E9C104BC}" dt="2024-06-14T12:46:17.031" v="24120"/>
          <ac:spMkLst>
            <pc:docMk/>
            <pc:sldMk cId="3117987353" sldId="513"/>
            <ac:spMk id="51" creationId="{919DE0EF-B1BC-0638-057A-3AC1E7FC0C2F}"/>
          </ac:spMkLst>
        </pc:spChg>
        <pc:spChg chg="add mod">
          <ac:chgData name="Mohammad Umair" userId="150380d3-f12c-4727-8aac-b42d49546ff3" providerId="ADAL" clId="{5711F59D-5859-4EB7-9B1D-89F7E9C104BC}" dt="2024-06-14T12:46:17.031" v="24120"/>
          <ac:spMkLst>
            <pc:docMk/>
            <pc:sldMk cId="3117987353" sldId="513"/>
            <ac:spMk id="52" creationId="{9E4E9AB4-B159-85DE-D831-289DEFEFB5E5}"/>
          </ac:spMkLst>
        </pc:spChg>
      </pc:sldChg>
      <pc:sldChg chg="addSp delSp modSp add mod">
        <pc:chgData name="Mohammad Umair" userId="150380d3-f12c-4727-8aac-b42d49546ff3" providerId="ADAL" clId="{5711F59D-5859-4EB7-9B1D-89F7E9C104BC}" dt="2024-06-14T12:46:07.534" v="24118"/>
        <pc:sldMkLst>
          <pc:docMk/>
          <pc:sldMk cId="840833810" sldId="514"/>
        </pc:sldMkLst>
        <pc:spChg chg="del">
          <ac:chgData name="Mohammad Umair" userId="150380d3-f12c-4727-8aac-b42d49546ff3" providerId="ADAL" clId="{5711F59D-5859-4EB7-9B1D-89F7E9C104BC}" dt="2024-06-14T12:46:04.016" v="24116" actId="478"/>
          <ac:spMkLst>
            <pc:docMk/>
            <pc:sldMk cId="840833810" sldId="514"/>
            <ac:spMk id="47" creationId="{D54EA5BE-D739-E333-AF58-D5A253E9BCA1}"/>
          </ac:spMkLst>
        </pc:spChg>
        <pc:spChg chg="del">
          <ac:chgData name="Mohammad Umair" userId="150380d3-f12c-4727-8aac-b42d49546ff3" providerId="ADAL" clId="{5711F59D-5859-4EB7-9B1D-89F7E9C104BC}" dt="2024-06-14T12:46:07.188" v="24117" actId="478"/>
          <ac:spMkLst>
            <pc:docMk/>
            <pc:sldMk cId="840833810" sldId="514"/>
            <ac:spMk id="48" creationId="{81481F33-3DAB-408F-1170-5B25C97957B0}"/>
          </ac:spMkLst>
        </pc:spChg>
        <pc:spChg chg="add mod">
          <ac:chgData name="Mohammad Umair" userId="150380d3-f12c-4727-8aac-b42d49546ff3" providerId="ADAL" clId="{5711F59D-5859-4EB7-9B1D-89F7E9C104BC}" dt="2024-06-14T07:54:23.354" v="23471"/>
          <ac:spMkLst>
            <pc:docMk/>
            <pc:sldMk cId="840833810" sldId="514"/>
            <ac:spMk id="51" creationId="{370763BD-5D83-D0F9-1D7D-EBC7CBB1BFBE}"/>
          </ac:spMkLst>
        </pc:spChg>
        <pc:spChg chg="add mod">
          <ac:chgData name="Mohammad Umair" userId="150380d3-f12c-4727-8aac-b42d49546ff3" providerId="ADAL" clId="{5711F59D-5859-4EB7-9B1D-89F7E9C104BC}" dt="2024-06-14T12:46:07.534" v="24118"/>
          <ac:spMkLst>
            <pc:docMk/>
            <pc:sldMk cId="840833810" sldId="514"/>
            <ac:spMk id="52" creationId="{CEB67CCB-60F5-0F3D-6508-DEBAA95E4B65}"/>
          </ac:spMkLst>
        </pc:spChg>
        <pc:spChg chg="add mod">
          <ac:chgData name="Mohammad Umair" userId="150380d3-f12c-4727-8aac-b42d49546ff3" providerId="ADAL" clId="{5711F59D-5859-4EB7-9B1D-89F7E9C104BC}" dt="2024-06-14T12:46:07.534" v="24118"/>
          <ac:spMkLst>
            <pc:docMk/>
            <pc:sldMk cId="840833810" sldId="514"/>
            <ac:spMk id="53" creationId="{562DE4F4-8D12-56EE-9F5E-5E3F38DF74CC}"/>
          </ac:spMkLst>
        </pc:spChg>
      </pc:sldChg>
      <pc:sldChg chg="modSp add">
        <pc:chgData name="Mohammad Umair" userId="150380d3-f12c-4727-8aac-b42d49546ff3" providerId="ADAL" clId="{5711F59D-5859-4EB7-9B1D-89F7E9C104BC}" dt="2024-06-14T12:45:47.826" v="24115" actId="20577"/>
        <pc:sldMkLst>
          <pc:docMk/>
          <pc:sldMk cId="4289422246" sldId="515"/>
        </pc:sldMkLst>
        <pc:spChg chg="mod">
          <ac:chgData name="Mohammad Umair" userId="150380d3-f12c-4727-8aac-b42d49546ff3" providerId="ADAL" clId="{5711F59D-5859-4EB7-9B1D-89F7E9C104BC}" dt="2024-06-14T12:45:29.232" v="24111" actId="20577"/>
          <ac:spMkLst>
            <pc:docMk/>
            <pc:sldMk cId="4289422246" sldId="515"/>
            <ac:spMk id="59" creationId="{3BCB73B8-0CDF-8CEB-44CB-EBEFFF94673A}"/>
          </ac:spMkLst>
        </pc:spChg>
        <pc:spChg chg="mod">
          <ac:chgData name="Mohammad Umair" userId="150380d3-f12c-4727-8aac-b42d49546ff3" providerId="ADAL" clId="{5711F59D-5859-4EB7-9B1D-89F7E9C104BC}" dt="2024-06-14T12:45:47.826" v="24115" actId="20577"/>
          <ac:spMkLst>
            <pc:docMk/>
            <pc:sldMk cId="4289422246" sldId="515"/>
            <ac:spMk id="60" creationId="{7E1745BC-9BC2-E12E-2327-01EE73576F63}"/>
          </ac:spMkLst>
        </pc:spChg>
      </pc:sldChg>
      <pc:sldChg chg="modSp add mod">
        <pc:chgData name="Mohammad Umair" userId="150380d3-f12c-4727-8aac-b42d49546ff3" providerId="ADAL" clId="{5711F59D-5859-4EB7-9B1D-89F7E9C104BC}" dt="2024-06-14T08:04:40.299" v="23497" actId="13926"/>
        <pc:sldMkLst>
          <pc:docMk/>
          <pc:sldMk cId="3675509003" sldId="516"/>
        </pc:sldMkLst>
        <pc:spChg chg="mod">
          <ac:chgData name="Mohammad Umair" userId="150380d3-f12c-4727-8aac-b42d49546ff3" providerId="ADAL" clId="{5711F59D-5859-4EB7-9B1D-89F7E9C104BC}" dt="2024-06-14T08:04:40.299" v="23497" actId="13926"/>
          <ac:spMkLst>
            <pc:docMk/>
            <pc:sldMk cId="3675509003" sldId="516"/>
            <ac:spMk id="9" creationId="{BD4AE1CA-88BE-32B4-9BA2-3C4756882732}"/>
          </ac:spMkLst>
        </pc:spChg>
      </pc:sldChg>
      <pc:sldChg chg="delSp add">
        <pc:chgData name="Mohammad Umair" userId="150380d3-f12c-4727-8aac-b42d49546ff3" providerId="ADAL" clId="{5711F59D-5859-4EB7-9B1D-89F7E9C104BC}" dt="2024-06-14T08:04:20.817" v="23495" actId="478"/>
        <pc:sldMkLst>
          <pc:docMk/>
          <pc:sldMk cId="692758414" sldId="517"/>
        </pc:sldMkLst>
        <pc:spChg chg="del">
          <ac:chgData name="Mohammad Umair" userId="150380d3-f12c-4727-8aac-b42d49546ff3" providerId="ADAL" clId="{5711F59D-5859-4EB7-9B1D-89F7E9C104BC}" dt="2024-06-14T08:04:20.817" v="23495" actId="478"/>
          <ac:spMkLst>
            <pc:docMk/>
            <pc:sldMk cId="692758414" sldId="517"/>
            <ac:spMk id="9" creationId="{BD4AE1CA-88BE-32B4-9BA2-3C4756882732}"/>
          </ac:spMkLst>
        </pc:spChg>
      </pc:sldChg>
      <pc:sldChg chg="add">
        <pc:chgData name="Mohammad Umair" userId="150380d3-f12c-4727-8aac-b42d49546ff3" providerId="ADAL" clId="{5711F59D-5859-4EB7-9B1D-89F7E9C104BC}" dt="2024-06-14T08:04:29.806" v="23496" actId="2890"/>
        <pc:sldMkLst>
          <pc:docMk/>
          <pc:sldMk cId="2628230385" sldId="518"/>
        </pc:sldMkLst>
      </pc:sldChg>
      <pc:sldChg chg="addSp modSp add mod">
        <pc:chgData name="Mohammad Umair" userId="150380d3-f12c-4727-8aac-b42d49546ff3" providerId="ADAL" clId="{5711F59D-5859-4EB7-9B1D-89F7E9C104BC}" dt="2024-06-14T14:26:12.247" v="25170" actId="20577"/>
        <pc:sldMkLst>
          <pc:docMk/>
          <pc:sldMk cId="365318140" sldId="519"/>
        </pc:sldMkLst>
        <pc:spChg chg="mod">
          <ac:chgData name="Mohammad Umair" userId="150380d3-f12c-4727-8aac-b42d49546ff3" providerId="ADAL" clId="{5711F59D-5859-4EB7-9B1D-89F7E9C104BC}" dt="2024-06-14T08:45:01.240" v="23654" actId="20577"/>
          <ac:spMkLst>
            <pc:docMk/>
            <pc:sldMk cId="365318140" sldId="519"/>
            <ac:spMk id="2" creationId="{143490C8-759F-AAB0-AAE9-E9E549FE617F}"/>
          </ac:spMkLst>
        </pc:spChg>
        <pc:spChg chg="add mod">
          <ac:chgData name="Mohammad Umair" userId="150380d3-f12c-4727-8aac-b42d49546ff3" providerId="ADAL" clId="{5711F59D-5859-4EB7-9B1D-89F7E9C104BC}" dt="2024-06-14T14:26:12.247" v="25170" actId="20577"/>
          <ac:spMkLst>
            <pc:docMk/>
            <pc:sldMk cId="365318140" sldId="519"/>
            <ac:spMk id="6" creationId="{9F59455D-6D52-CE09-7EFF-AFF6B7BB2B2C}"/>
          </ac:spMkLst>
        </pc:spChg>
        <pc:spChg chg="mod">
          <ac:chgData name="Mohammad Umair" userId="150380d3-f12c-4727-8aac-b42d49546ff3" providerId="ADAL" clId="{5711F59D-5859-4EB7-9B1D-89F7E9C104BC}" dt="2024-06-14T08:07:24.398" v="23568" actId="1076"/>
          <ac:spMkLst>
            <pc:docMk/>
            <pc:sldMk cId="365318140" sldId="519"/>
            <ac:spMk id="21" creationId="{E67F8233-CD29-8908-5460-F86623922A25}"/>
          </ac:spMkLst>
        </pc:spChg>
      </pc:sldChg>
      <pc:sldChg chg="add">
        <pc:chgData name="Mohammad Umair" userId="150380d3-f12c-4727-8aac-b42d49546ff3" providerId="ADAL" clId="{5711F59D-5859-4EB7-9B1D-89F7E9C104BC}" dt="2024-06-14T08:45:27.887" v="23655" actId="2890"/>
        <pc:sldMkLst>
          <pc:docMk/>
          <pc:sldMk cId="3974757371" sldId="520"/>
        </pc:sldMkLst>
      </pc:sldChg>
      <pc:sldChg chg="addSp modSp add mod">
        <pc:chgData name="Mohammad Umair" userId="150380d3-f12c-4727-8aac-b42d49546ff3" providerId="ADAL" clId="{5711F59D-5859-4EB7-9B1D-89F7E9C104BC}" dt="2024-06-14T08:48:08.756" v="23747" actId="1076"/>
        <pc:sldMkLst>
          <pc:docMk/>
          <pc:sldMk cId="721204772" sldId="521"/>
        </pc:sldMkLst>
        <pc:spChg chg="add mod">
          <ac:chgData name="Mohammad Umair" userId="150380d3-f12c-4727-8aac-b42d49546ff3" providerId="ADAL" clId="{5711F59D-5859-4EB7-9B1D-89F7E9C104BC}" dt="2024-06-14T08:48:08.756" v="23747" actId="1076"/>
          <ac:spMkLst>
            <pc:docMk/>
            <pc:sldMk cId="721204772" sldId="521"/>
            <ac:spMk id="5" creationId="{8AE606C4-934D-ADFE-F6BE-2F1A8506B2A0}"/>
          </ac:spMkLst>
        </pc:spChg>
        <pc:spChg chg="mod">
          <ac:chgData name="Mohammad Umair" userId="150380d3-f12c-4727-8aac-b42d49546ff3" providerId="ADAL" clId="{5711F59D-5859-4EB7-9B1D-89F7E9C104BC}" dt="2024-06-14T08:48:05.273" v="23746" actId="1076"/>
          <ac:spMkLst>
            <pc:docMk/>
            <pc:sldMk cId="721204772" sldId="521"/>
            <ac:spMk id="18" creationId="{0F5ADDCC-EBA7-0B7F-7218-92A9D2C38D55}"/>
          </ac:spMkLst>
        </pc:spChg>
      </pc:sldChg>
      <pc:sldChg chg="addSp delSp modSp add mod">
        <pc:chgData name="Mohammad Umair" userId="150380d3-f12c-4727-8aac-b42d49546ff3" providerId="ADAL" clId="{5711F59D-5859-4EB7-9B1D-89F7E9C104BC}" dt="2024-06-14T08:51:16.327" v="23827" actId="21"/>
        <pc:sldMkLst>
          <pc:docMk/>
          <pc:sldMk cId="881048547" sldId="522"/>
        </pc:sldMkLst>
        <pc:spChg chg="add mod">
          <ac:chgData name="Mohammad Umair" userId="150380d3-f12c-4727-8aac-b42d49546ff3" providerId="ADAL" clId="{5711F59D-5859-4EB7-9B1D-89F7E9C104BC}" dt="2024-06-14T08:50:40.774" v="23825" actId="207"/>
          <ac:spMkLst>
            <pc:docMk/>
            <pc:sldMk cId="881048547" sldId="522"/>
            <ac:spMk id="6" creationId="{F18F9DB8-4FC4-20D5-F745-3550D0E3C162}"/>
          </ac:spMkLst>
        </pc:spChg>
        <pc:spChg chg="add del mod">
          <ac:chgData name="Mohammad Umair" userId="150380d3-f12c-4727-8aac-b42d49546ff3" providerId="ADAL" clId="{5711F59D-5859-4EB7-9B1D-89F7E9C104BC}" dt="2024-06-14T08:51:16.327" v="23827" actId="21"/>
          <ac:spMkLst>
            <pc:docMk/>
            <pc:sldMk cId="881048547" sldId="522"/>
            <ac:spMk id="8" creationId="{2FCB4EC4-FF15-210A-AC87-743246593A85}"/>
          </ac:spMkLst>
        </pc:spChg>
        <pc:spChg chg="mod">
          <ac:chgData name="Mohammad Umair" userId="150380d3-f12c-4727-8aac-b42d49546ff3" providerId="ADAL" clId="{5711F59D-5859-4EB7-9B1D-89F7E9C104BC}" dt="2024-06-14T08:48:32.385" v="23762" actId="20577"/>
          <ac:spMkLst>
            <pc:docMk/>
            <pc:sldMk cId="881048547" sldId="522"/>
            <ac:spMk id="18" creationId="{0F5ADDCC-EBA7-0B7F-7218-92A9D2C38D55}"/>
          </ac:spMkLst>
        </pc:spChg>
        <pc:spChg chg="mod">
          <ac:chgData name="Mohammad Umair" userId="150380d3-f12c-4727-8aac-b42d49546ff3" providerId="ADAL" clId="{5711F59D-5859-4EB7-9B1D-89F7E9C104BC}" dt="2024-06-14T08:48:42.067" v="23779" actId="1035"/>
          <ac:spMkLst>
            <pc:docMk/>
            <pc:sldMk cId="881048547" sldId="522"/>
            <ac:spMk id="21" creationId="{E67F8233-CD29-8908-5460-F86623922A25}"/>
          </ac:spMkLst>
        </pc:spChg>
      </pc:sldChg>
      <pc:sldChg chg="addSp modSp add mod">
        <pc:chgData name="Mohammad Umair" userId="150380d3-f12c-4727-8aac-b42d49546ff3" providerId="ADAL" clId="{5711F59D-5859-4EB7-9B1D-89F7E9C104BC}" dt="2024-06-14T08:52:02.097" v="23862" actId="1076"/>
        <pc:sldMkLst>
          <pc:docMk/>
          <pc:sldMk cId="679999614" sldId="523"/>
        </pc:sldMkLst>
        <pc:spChg chg="add mod">
          <ac:chgData name="Mohammad Umair" userId="150380d3-f12c-4727-8aac-b42d49546ff3" providerId="ADAL" clId="{5711F59D-5859-4EB7-9B1D-89F7E9C104BC}" dt="2024-06-14T08:52:02.097" v="23862" actId="1076"/>
          <ac:spMkLst>
            <pc:docMk/>
            <pc:sldMk cId="679999614" sldId="523"/>
            <ac:spMk id="8" creationId="{2FCB4EC4-FF15-210A-AC87-743246593A85}"/>
          </ac:spMkLst>
        </pc:spChg>
      </pc:sldChg>
      <pc:sldChg chg="add">
        <pc:chgData name="Mohammad Umair" userId="150380d3-f12c-4727-8aac-b42d49546ff3" providerId="ADAL" clId="{5711F59D-5859-4EB7-9B1D-89F7E9C104BC}" dt="2024-06-14T09:04:04.894" v="23954" actId="2890"/>
        <pc:sldMkLst>
          <pc:docMk/>
          <pc:sldMk cId="105389625" sldId="524"/>
        </pc:sldMkLst>
      </pc:sldChg>
      <pc:sldChg chg="modSp add">
        <pc:chgData name="Mohammad Umair" userId="150380d3-f12c-4727-8aac-b42d49546ff3" providerId="ADAL" clId="{5711F59D-5859-4EB7-9B1D-89F7E9C104BC}" dt="2024-06-14T09:04:43.074" v="23959" actId="14826"/>
        <pc:sldMkLst>
          <pc:docMk/>
          <pc:sldMk cId="3644789511" sldId="525"/>
        </pc:sldMkLst>
        <pc:picChg chg="mod">
          <ac:chgData name="Mohammad Umair" userId="150380d3-f12c-4727-8aac-b42d49546ff3" providerId="ADAL" clId="{5711F59D-5859-4EB7-9B1D-89F7E9C104BC}" dt="2024-06-14T09:04:43.074" v="23959" actId="14826"/>
          <ac:picMkLst>
            <pc:docMk/>
            <pc:sldMk cId="3644789511" sldId="525"/>
            <ac:picMk id="4" creationId="{6DED6A43-9CC7-97D2-59F6-7CE78E27594E}"/>
          </ac:picMkLst>
        </pc:picChg>
      </pc:sldChg>
      <pc:sldChg chg="delSp add mod">
        <pc:chgData name="Mohammad Umair" userId="150380d3-f12c-4727-8aac-b42d49546ff3" providerId="ADAL" clId="{5711F59D-5859-4EB7-9B1D-89F7E9C104BC}" dt="2024-06-14T10:41:29.787" v="24022" actId="478"/>
        <pc:sldMkLst>
          <pc:docMk/>
          <pc:sldMk cId="1977729524" sldId="526"/>
        </pc:sldMkLst>
        <pc:spChg chg="del">
          <ac:chgData name="Mohammad Umair" userId="150380d3-f12c-4727-8aac-b42d49546ff3" providerId="ADAL" clId="{5711F59D-5859-4EB7-9B1D-89F7E9C104BC}" dt="2024-06-14T10:41:22.591" v="24018" actId="478"/>
          <ac:spMkLst>
            <pc:docMk/>
            <pc:sldMk cId="1977729524" sldId="526"/>
            <ac:spMk id="3" creationId="{1E4E6653-43AF-FCCE-B01E-7B32C9B8B9B1}"/>
          </ac:spMkLst>
        </pc:spChg>
        <pc:spChg chg="del">
          <ac:chgData name="Mohammad Umair" userId="150380d3-f12c-4727-8aac-b42d49546ff3" providerId="ADAL" clId="{5711F59D-5859-4EB7-9B1D-89F7E9C104BC}" dt="2024-06-14T10:41:26.743" v="24020" actId="478"/>
          <ac:spMkLst>
            <pc:docMk/>
            <pc:sldMk cId="1977729524" sldId="526"/>
            <ac:spMk id="6" creationId="{95598893-7AEC-8560-3FA7-B6A243ADB100}"/>
          </ac:spMkLst>
        </pc:spChg>
        <pc:spChg chg="del">
          <ac:chgData name="Mohammad Umair" userId="150380d3-f12c-4727-8aac-b42d49546ff3" providerId="ADAL" clId="{5711F59D-5859-4EB7-9B1D-89F7E9C104BC}" dt="2024-06-14T10:41:28.265" v="24021" actId="478"/>
          <ac:spMkLst>
            <pc:docMk/>
            <pc:sldMk cId="1977729524" sldId="526"/>
            <ac:spMk id="7" creationId="{DA294274-87A9-9BEC-87A9-0BD58516E4D0}"/>
          </ac:spMkLst>
        </pc:spChg>
        <pc:spChg chg="del">
          <ac:chgData name="Mohammad Umair" userId="150380d3-f12c-4727-8aac-b42d49546ff3" providerId="ADAL" clId="{5711F59D-5859-4EB7-9B1D-89F7E9C104BC}" dt="2024-06-14T10:41:20.403" v="24017" actId="478"/>
          <ac:spMkLst>
            <pc:docMk/>
            <pc:sldMk cId="1977729524" sldId="526"/>
            <ac:spMk id="18" creationId="{0F5ADDCC-EBA7-0B7F-7218-92A9D2C38D55}"/>
          </ac:spMkLst>
        </pc:spChg>
        <pc:spChg chg="del">
          <ac:chgData name="Mohammad Umair" userId="150380d3-f12c-4727-8aac-b42d49546ff3" providerId="ADAL" clId="{5711F59D-5859-4EB7-9B1D-89F7E9C104BC}" dt="2024-06-14T10:41:29.787" v="24022" actId="478"/>
          <ac:spMkLst>
            <pc:docMk/>
            <pc:sldMk cId="1977729524" sldId="526"/>
            <ac:spMk id="21" creationId="{E67F8233-CD29-8908-5460-F86623922A25}"/>
          </ac:spMkLst>
        </pc:spChg>
        <pc:picChg chg="del">
          <ac:chgData name="Mohammad Umair" userId="150380d3-f12c-4727-8aac-b42d49546ff3" providerId="ADAL" clId="{5711F59D-5859-4EB7-9B1D-89F7E9C104BC}" dt="2024-06-14T10:41:23.918" v="24019" actId="478"/>
          <ac:picMkLst>
            <pc:docMk/>
            <pc:sldMk cId="1977729524" sldId="526"/>
            <ac:picMk id="2" creationId="{4D460DF1-350E-1230-1088-5BAD60AF30F5}"/>
          </ac:picMkLst>
        </pc:picChg>
      </pc:sldChg>
      <pc:sldChg chg="delSp add mod">
        <pc:chgData name="Mohammad Umair" userId="150380d3-f12c-4727-8aac-b42d49546ff3" providerId="ADAL" clId="{5711F59D-5859-4EB7-9B1D-89F7E9C104BC}" dt="2024-06-14T10:41:58.508" v="24026" actId="478"/>
        <pc:sldMkLst>
          <pc:docMk/>
          <pc:sldMk cId="902433984" sldId="527"/>
        </pc:sldMkLst>
        <pc:spChg chg="del">
          <ac:chgData name="Mohammad Umair" userId="150380d3-f12c-4727-8aac-b42d49546ff3" providerId="ADAL" clId="{5711F59D-5859-4EB7-9B1D-89F7E9C104BC}" dt="2024-06-14T10:41:55.213" v="24024" actId="478"/>
          <ac:spMkLst>
            <pc:docMk/>
            <pc:sldMk cId="902433984" sldId="527"/>
            <ac:spMk id="3" creationId="{1E4E6653-43AF-FCCE-B01E-7B32C9B8B9B1}"/>
          </ac:spMkLst>
        </pc:spChg>
        <pc:spChg chg="del">
          <ac:chgData name="Mohammad Umair" userId="150380d3-f12c-4727-8aac-b42d49546ff3" providerId="ADAL" clId="{5711F59D-5859-4EB7-9B1D-89F7E9C104BC}" dt="2024-06-14T10:41:57.017" v="24025" actId="478"/>
          <ac:spMkLst>
            <pc:docMk/>
            <pc:sldMk cId="902433984" sldId="527"/>
            <ac:spMk id="6" creationId="{95598893-7AEC-8560-3FA7-B6A243ADB100}"/>
          </ac:spMkLst>
        </pc:spChg>
        <pc:spChg chg="del">
          <ac:chgData name="Mohammad Umair" userId="150380d3-f12c-4727-8aac-b42d49546ff3" providerId="ADAL" clId="{5711F59D-5859-4EB7-9B1D-89F7E9C104BC}" dt="2024-06-14T10:41:58.508" v="24026" actId="478"/>
          <ac:spMkLst>
            <pc:docMk/>
            <pc:sldMk cId="902433984" sldId="527"/>
            <ac:spMk id="7" creationId="{DA294274-87A9-9BEC-87A9-0BD58516E4D0}"/>
          </ac:spMkLst>
        </pc:spChg>
      </pc:sldChg>
      <pc:sldChg chg="add">
        <pc:chgData name="Mohammad Umair" userId="150380d3-f12c-4727-8aac-b42d49546ff3" providerId="ADAL" clId="{5711F59D-5859-4EB7-9B1D-89F7E9C104BC}" dt="2024-06-14T10:42:08.113" v="24027" actId="2890"/>
        <pc:sldMkLst>
          <pc:docMk/>
          <pc:sldMk cId="191275912" sldId="528"/>
        </pc:sldMkLst>
      </pc:sldChg>
      <pc:sldChg chg="addSp delSp modSp add mod ord">
        <pc:chgData name="Mohammad Umair" userId="150380d3-f12c-4727-8aac-b42d49546ff3" providerId="ADAL" clId="{5711F59D-5859-4EB7-9B1D-89F7E9C104BC}" dt="2024-06-14T14:30:22.495" v="25265" actId="207"/>
        <pc:sldMkLst>
          <pc:docMk/>
          <pc:sldMk cId="2090849918" sldId="529"/>
        </pc:sldMkLst>
        <pc:spChg chg="del">
          <ac:chgData name="Mohammad Umair" userId="150380d3-f12c-4727-8aac-b42d49546ff3" providerId="ADAL" clId="{5711F59D-5859-4EB7-9B1D-89F7E9C104BC}" dt="2024-06-14T12:54:43.328" v="24198" actId="478"/>
          <ac:spMkLst>
            <pc:docMk/>
            <pc:sldMk cId="2090849918" sldId="529"/>
            <ac:spMk id="3" creationId="{05276C45-CE3D-60C5-CCEE-41AC1B3D316A}"/>
          </ac:spMkLst>
        </pc:spChg>
        <pc:spChg chg="mod">
          <ac:chgData name="Mohammad Umair" userId="150380d3-f12c-4727-8aac-b42d49546ff3" providerId="ADAL" clId="{5711F59D-5859-4EB7-9B1D-89F7E9C104BC}" dt="2024-06-14T13:05:59.302" v="24202" actId="207"/>
          <ac:spMkLst>
            <pc:docMk/>
            <pc:sldMk cId="2090849918" sldId="529"/>
            <ac:spMk id="4" creationId="{E4626BED-67C8-59D7-1BBE-31ABB4DD5354}"/>
          </ac:spMkLst>
        </pc:spChg>
        <pc:spChg chg="del">
          <ac:chgData name="Mohammad Umair" userId="150380d3-f12c-4727-8aac-b42d49546ff3" providerId="ADAL" clId="{5711F59D-5859-4EB7-9B1D-89F7E9C104BC}" dt="2024-06-14T12:54:43.328" v="24198" actId="478"/>
          <ac:spMkLst>
            <pc:docMk/>
            <pc:sldMk cId="2090849918" sldId="529"/>
            <ac:spMk id="5" creationId="{E24CE5E4-226E-B3B9-1023-2657E56CBFB2}"/>
          </ac:spMkLst>
        </pc:spChg>
        <pc:spChg chg="del">
          <ac:chgData name="Mohammad Umair" userId="150380d3-f12c-4727-8aac-b42d49546ff3" providerId="ADAL" clId="{5711F59D-5859-4EB7-9B1D-89F7E9C104BC}" dt="2024-06-14T12:54:43.328" v="24198" actId="478"/>
          <ac:spMkLst>
            <pc:docMk/>
            <pc:sldMk cId="2090849918" sldId="529"/>
            <ac:spMk id="7" creationId="{DB22DA39-4EB0-2341-C7F8-AE22534C6972}"/>
          </ac:spMkLst>
        </pc:spChg>
        <pc:spChg chg="del">
          <ac:chgData name="Mohammad Umair" userId="150380d3-f12c-4727-8aac-b42d49546ff3" providerId="ADAL" clId="{5711F59D-5859-4EB7-9B1D-89F7E9C104BC}" dt="2024-06-14T12:54:43.328" v="24198" actId="478"/>
          <ac:spMkLst>
            <pc:docMk/>
            <pc:sldMk cId="2090849918" sldId="529"/>
            <ac:spMk id="8" creationId="{F028BB08-E1F3-4652-6518-B0D1A8C872A9}"/>
          </ac:spMkLst>
        </pc:spChg>
        <pc:spChg chg="del">
          <ac:chgData name="Mohammad Umair" userId="150380d3-f12c-4727-8aac-b42d49546ff3" providerId="ADAL" clId="{5711F59D-5859-4EB7-9B1D-89F7E9C104BC}" dt="2024-06-14T12:54:43.328" v="24198" actId="478"/>
          <ac:spMkLst>
            <pc:docMk/>
            <pc:sldMk cId="2090849918" sldId="529"/>
            <ac:spMk id="9" creationId="{3644CB0C-FF8F-2568-C3BF-766085E6BB32}"/>
          </ac:spMkLst>
        </pc:spChg>
        <pc:spChg chg="del">
          <ac:chgData name="Mohammad Umair" userId="150380d3-f12c-4727-8aac-b42d49546ff3" providerId="ADAL" clId="{5711F59D-5859-4EB7-9B1D-89F7E9C104BC}" dt="2024-06-14T12:54:43.328" v="24198" actId="478"/>
          <ac:spMkLst>
            <pc:docMk/>
            <pc:sldMk cId="2090849918" sldId="529"/>
            <ac:spMk id="10" creationId="{1C9945D2-8CA7-71D4-41DE-59A51CF4F288}"/>
          </ac:spMkLst>
        </pc:spChg>
        <pc:spChg chg="del">
          <ac:chgData name="Mohammad Umair" userId="150380d3-f12c-4727-8aac-b42d49546ff3" providerId="ADAL" clId="{5711F59D-5859-4EB7-9B1D-89F7E9C104BC}" dt="2024-06-14T12:54:43.328" v="24198" actId="478"/>
          <ac:spMkLst>
            <pc:docMk/>
            <pc:sldMk cId="2090849918" sldId="529"/>
            <ac:spMk id="13" creationId="{FA68D02C-83BF-E6A5-2227-9DD741FAAA4C}"/>
          </ac:spMkLst>
        </pc:spChg>
        <pc:spChg chg="del">
          <ac:chgData name="Mohammad Umair" userId="150380d3-f12c-4727-8aac-b42d49546ff3" providerId="ADAL" clId="{5711F59D-5859-4EB7-9B1D-89F7E9C104BC}" dt="2024-06-14T12:54:43.328" v="24198" actId="478"/>
          <ac:spMkLst>
            <pc:docMk/>
            <pc:sldMk cId="2090849918" sldId="529"/>
            <ac:spMk id="14" creationId="{C52855CB-5D90-387F-50FE-6A41DE797D31}"/>
          </ac:spMkLst>
        </pc:spChg>
        <pc:spChg chg="del">
          <ac:chgData name="Mohammad Umair" userId="150380d3-f12c-4727-8aac-b42d49546ff3" providerId="ADAL" clId="{5711F59D-5859-4EB7-9B1D-89F7E9C104BC}" dt="2024-06-14T12:54:43.328" v="24198" actId="478"/>
          <ac:spMkLst>
            <pc:docMk/>
            <pc:sldMk cId="2090849918" sldId="529"/>
            <ac:spMk id="15" creationId="{B7D45176-34A6-5793-8472-3F6C70D5C8D1}"/>
          </ac:spMkLst>
        </pc:spChg>
        <pc:spChg chg="del">
          <ac:chgData name="Mohammad Umair" userId="150380d3-f12c-4727-8aac-b42d49546ff3" providerId="ADAL" clId="{5711F59D-5859-4EB7-9B1D-89F7E9C104BC}" dt="2024-06-14T12:54:43.328" v="24198" actId="478"/>
          <ac:spMkLst>
            <pc:docMk/>
            <pc:sldMk cId="2090849918" sldId="529"/>
            <ac:spMk id="16" creationId="{736C5538-8B8C-867A-8B79-44D1FF581018}"/>
          </ac:spMkLst>
        </pc:spChg>
        <pc:spChg chg="del">
          <ac:chgData name="Mohammad Umair" userId="150380d3-f12c-4727-8aac-b42d49546ff3" providerId="ADAL" clId="{5711F59D-5859-4EB7-9B1D-89F7E9C104BC}" dt="2024-06-14T12:54:43.328" v="24198" actId="478"/>
          <ac:spMkLst>
            <pc:docMk/>
            <pc:sldMk cId="2090849918" sldId="529"/>
            <ac:spMk id="17" creationId="{A795DB15-4F8F-7AB7-D746-E714B7B705DE}"/>
          </ac:spMkLst>
        </pc:spChg>
        <pc:spChg chg="del">
          <ac:chgData name="Mohammad Umair" userId="150380d3-f12c-4727-8aac-b42d49546ff3" providerId="ADAL" clId="{5711F59D-5859-4EB7-9B1D-89F7E9C104BC}" dt="2024-06-14T12:54:43.328" v="24198" actId="478"/>
          <ac:spMkLst>
            <pc:docMk/>
            <pc:sldMk cId="2090849918" sldId="529"/>
            <ac:spMk id="18" creationId="{F49CCE82-AC0E-F9C7-3512-C3D866361178}"/>
          </ac:spMkLst>
        </pc:spChg>
        <pc:spChg chg="del">
          <ac:chgData name="Mohammad Umair" userId="150380d3-f12c-4727-8aac-b42d49546ff3" providerId="ADAL" clId="{5711F59D-5859-4EB7-9B1D-89F7E9C104BC}" dt="2024-06-14T12:54:43.328" v="24198" actId="478"/>
          <ac:spMkLst>
            <pc:docMk/>
            <pc:sldMk cId="2090849918" sldId="529"/>
            <ac:spMk id="19" creationId="{3E6B7BF5-9F8B-D0D1-94AB-69509E443FE3}"/>
          </ac:spMkLst>
        </pc:spChg>
        <pc:spChg chg="del">
          <ac:chgData name="Mohammad Umair" userId="150380d3-f12c-4727-8aac-b42d49546ff3" providerId="ADAL" clId="{5711F59D-5859-4EB7-9B1D-89F7E9C104BC}" dt="2024-06-14T12:54:43.328" v="24198" actId="478"/>
          <ac:spMkLst>
            <pc:docMk/>
            <pc:sldMk cId="2090849918" sldId="529"/>
            <ac:spMk id="20" creationId="{632FC43F-90C8-9F93-37C6-B754820A6961}"/>
          </ac:spMkLst>
        </pc:spChg>
        <pc:spChg chg="del">
          <ac:chgData name="Mohammad Umair" userId="150380d3-f12c-4727-8aac-b42d49546ff3" providerId="ADAL" clId="{5711F59D-5859-4EB7-9B1D-89F7E9C104BC}" dt="2024-06-14T12:54:43.328" v="24198" actId="478"/>
          <ac:spMkLst>
            <pc:docMk/>
            <pc:sldMk cId="2090849918" sldId="529"/>
            <ac:spMk id="21" creationId="{84CC45DD-2E4D-02B6-8AF3-84E915F92262}"/>
          </ac:spMkLst>
        </pc:spChg>
        <pc:spChg chg="del">
          <ac:chgData name="Mohammad Umair" userId="150380d3-f12c-4727-8aac-b42d49546ff3" providerId="ADAL" clId="{5711F59D-5859-4EB7-9B1D-89F7E9C104BC}" dt="2024-06-14T12:54:43.328" v="24198" actId="478"/>
          <ac:spMkLst>
            <pc:docMk/>
            <pc:sldMk cId="2090849918" sldId="529"/>
            <ac:spMk id="22" creationId="{2F6F3041-85C3-5434-802F-A70625F30BD5}"/>
          </ac:spMkLst>
        </pc:spChg>
        <pc:spChg chg="del">
          <ac:chgData name="Mohammad Umair" userId="150380d3-f12c-4727-8aac-b42d49546ff3" providerId="ADAL" clId="{5711F59D-5859-4EB7-9B1D-89F7E9C104BC}" dt="2024-06-14T12:54:43.328" v="24198" actId="478"/>
          <ac:spMkLst>
            <pc:docMk/>
            <pc:sldMk cId="2090849918" sldId="529"/>
            <ac:spMk id="23" creationId="{329C6275-2277-EADF-F34D-77C9B2D3B64B}"/>
          </ac:spMkLst>
        </pc:spChg>
        <pc:spChg chg="add del mod">
          <ac:chgData name="Mohammad Umair" userId="150380d3-f12c-4727-8aac-b42d49546ff3" providerId="ADAL" clId="{5711F59D-5859-4EB7-9B1D-89F7E9C104BC}" dt="2024-06-14T12:56:00.215" v="24201" actId="478"/>
          <ac:spMkLst>
            <pc:docMk/>
            <pc:sldMk cId="2090849918" sldId="529"/>
            <ac:spMk id="25" creationId="{264AAA23-2915-13B5-857C-A10D5E06E405}"/>
          </ac:spMkLst>
        </pc:spChg>
        <pc:spChg chg="add del mod">
          <ac:chgData name="Mohammad Umair" userId="150380d3-f12c-4727-8aac-b42d49546ff3" providerId="ADAL" clId="{5711F59D-5859-4EB7-9B1D-89F7E9C104BC}" dt="2024-06-14T14:27:47.589" v="25172" actId="478"/>
          <ac:spMkLst>
            <pc:docMk/>
            <pc:sldMk cId="2090849918" sldId="529"/>
            <ac:spMk id="28" creationId="{FD4F92AC-65DB-F532-0FDD-6324C3EF39A9}"/>
          </ac:spMkLst>
        </pc:spChg>
        <pc:spChg chg="add del mod">
          <ac:chgData name="Mohammad Umair" userId="150380d3-f12c-4727-8aac-b42d49546ff3" providerId="ADAL" clId="{5711F59D-5859-4EB7-9B1D-89F7E9C104BC}" dt="2024-06-14T14:27:55.782" v="25175" actId="478"/>
          <ac:spMkLst>
            <pc:docMk/>
            <pc:sldMk cId="2090849918" sldId="529"/>
            <ac:spMk id="29" creationId="{1C292E9A-D8B8-D8B6-D579-D6C7003A9D7A}"/>
          </ac:spMkLst>
        </pc:spChg>
        <pc:spChg chg="add del mod">
          <ac:chgData name="Mohammad Umair" userId="150380d3-f12c-4727-8aac-b42d49546ff3" providerId="ADAL" clId="{5711F59D-5859-4EB7-9B1D-89F7E9C104BC}" dt="2024-06-14T14:27:52.204" v="25173" actId="478"/>
          <ac:spMkLst>
            <pc:docMk/>
            <pc:sldMk cId="2090849918" sldId="529"/>
            <ac:spMk id="30" creationId="{5A78980D-79F8-9D76-6367-F245DFF8D5C7}"/>
          </ac:spMkLst>
        </pc:spChg>
        <pc:spChg chg="add del mod">
          <ac:chgData name="Mohammad Umair" userId="150380d3-f12c-4727-8aac-b42d49546ff3" providerId="ADAL" clId="{5711F59D-5859-4EB7-9B1D-89F7E9C104BC}" dt="2024-06-14T14:27:53.397" v="25174" actId="478"/>
          <ac:spMkLst>
            <pc:docMk/>
            <pc:sldMk cId="2090849918" sldId="529"/>
            <ac:spMk id="31" creationId="{6DEE8334-A2E5-851F-5E4F-6D20392B56FC}"/>
          </ac:spMkLst>
        </pc:spChg>
        <pc:spChg chg="add del mod">
          <ac:chgData name="Mohammad Umair" userId="150380d3-f12c-4727-8aac-b42d49546ff3" providerId="ADAL" clId="{5711F59D-5859-4EB7-9B1D-89F7E9C104BC}" dt="2024-06-14T14:28:40.758" v="25187" actId="478"/>
          <ac:spMkLst>
            <pc:docMk/>
            <pc:sldMk cId="2090849918" sldId="529"/>
            <ac:spMk id="32" creationId="{007ACD01-4528-A5E7-9AF6-97506FB12098}"/>
          </ac:spMkLst>
        </pc:spChg>
        <pc:spChg chg="add del mod">
          <ac:chgData name="Mohammad Umair" userId="150380d3-f12c-4727-8aac-b42d49546ff3" providerId="ADAL" clId="{5711F59D-5859-4EB7-9B1D-89F7E9C104BC}" dt="2024-06-14T14:28:43.172" v="25188" actId="478"/>
          <ac:spMkLst>
            <pc:docMk/>
            <pc:sldMk cId="2090849918" sldId="529"/>
            <ac:spMk id="33" creationId="{67A0DB9B-C62A-F441-3DF3-7C10243EF939}"/>
          </ac:spMkLst>
        </pc:spChg>
        <pc:spChg chg="add del mod">
          <ac:chgData name="Mohammad Umair" userId="150380d3-f12c-4727-8aac-b42d49546ff3" providerId="ADAL" clId="{5711F59D-5859-4EB7-9B1D-89F7E9C104BC}" dt="2024-06-14T14:28:45.546" v="25189" actId="478"/>
          <ac:spMkLst>
            <pc:docMk/>
            <pc:sldMk cId="2090849918" sldId="529"/>
            <ac:spMk id="34" creationId="{72B63180-D7F3-62A2-A3C5-241D4643ED81}"/>
          </ac:spMkLst>
        </pc:spChg>
        <pc:spChg chg="add del mod">
          <ac:chgData name="Mohammad Umair" userId="150380d3-f12c-4727-8aac-b42d49546ff3" providerId="ADAL" clId="{5711F59D-5859-4EB7-9B1D-89F7E9C104BC}" dt="2024-06-14T14:28:48.725" v="25190" actId="478"/>
          <ac:spMkLst>
            <pc:docMk/>
            <pc:sldMk cId="2090849918" sldId="529"/>
            <ac:spMk id="35" creationId="{5DF9F4B1-7838-6A8F-FCBC-26CE3809437E}"/>
          </ac:spMkLst>
        </pc:spChg>
        <pc:spChg chg="add del mod">
          <ac:chgData name="Mohammad Umair" userId="150380d3-f12c-4727-8aac-b42d49546ff3" providerId="ADAL" clId="{5711F59D-5859-4EB7-9B1D-89F7E9C104BC}" dt="2024-06-14T14:27:58.261" v="25177" actId="478"/>
          <ac:spMkLst>
            <pc:docMk/>
            <pc:sldMk cId="2090849918" sldId="529"/>
            <ac:spMk id="36" creationId="{6EBEBAAE-4D11-B7AD-06C1-9234A17B1F01}"/>
          </ac:spMkLst>
        </pc:spChg>
        <pc:spChg chg="add del mod">
          <ac:chgData name="Mohammad Umair" userId="150380d3-f12c-4727-8aac-b42d49546ff3" providerId="ADAL" clId="{5711F59D-5859-4EB7-9B1D-89F7E9C104BC}" dt="2024-06-14T14:28:00.867" v="25179" actId="478"/>
          <ac:spMkLst>
            <pc:docMk/>
            <pc:sldMk cId="2090849918" sldId="529"/>
            <ac:spMk id="37" creationId="{FEE933C7-3C3D-7356-63A4-432406FF8168}"/>
          </ac:spMkLst>
        </pc:spChg>
        <pc:spChg chg="add del mod">
          <ac:chgData name="Mohammad Umair" userId="150380d3-f12c-4727-8aac-b42d49546ff3" providerId="ADAL" clId="{5711F59D-5859-4EB7-9B1D-89F7E9C104BC}" dt="2024-06-14T14:27:57.241" v="25176" actId="478"/>
          <ac:spMkLst>
            <pc:docMk/>
            <pc:sldMk cId="2090849918" sldId="529"/>
            <ac:spMk id="38" creationId="{C7112047-D2EE-C42E-2047-99BBE5C016EB}"/>
          </ac:spMkLst>
        </pc:spChg>
        <pc:spChg chg="add del mod">
          <ac:chgData name="Mohammad Umair" userId="150380d3-f12c-4727-8aac-b42d49546ff3" providerId="ADAL" clId="{5711F59D-5859-4EB7-9B1D-89F7E9C104BC}" dt="2024-06-14T14:27:59.879" v="25178" actId="478"/>
          <ac:spMkLst>
            <pc:docMk/>
            <pc:sldMk cId="2090849918" sldId="529"/>
            <ac:spMk id="39" creationId="{90B25FC9-901C-1EA4-E229-458F50725320}"/>
          </ac:spMkLst>
        </pc:spChg>
        <pc:spChg chg="add del mod">
          <ac:chgData name="Mohammad Umair" userId="150380d3-f12c-4727-8aac-b42d49546ff3" providerId="ADAL" clId="{5711F59D-5859-4EB7-9B1D-89F7E9C104BC}" dt="2024-06-14T14:28:02.374" v="25180" actId="478"/>
          <ac:spMkLst>
            <pc:docMk/>
            <pc:sldMk cId="2090849918" sldId="529"/>
            <ac:spMk id="40" creationId="{1B63A4F2-F075-2A14-034C-B480CB10A7B2}"/>
          </ac:spMkLst>
        </pc:spChg>
        <pc:spChg chg="add del mod">
          <ac:chgData name="Mohammad Umair" userId="150380d3-f12c-4727-8aac-b42d49546ff3" providerId="ADAL" clId="{5711F59D-5859-4EB7-9B1D-89F7E9C104BC}" dt="2024-06-14T14:28:04.163" v="25181" actId="478"/>
          <ac:spMkLst>
            <pc:docMk/>
            <pc:sldMk cId="2090849918" sldId="529"/>
            <ac:spMk id="41" creationId="{979294BA-2E74-43C1-B465-C4AD68C60B02}"/>
          </ac:spMkLst>
        </pc:spChg>
        <pc:spChg chg="add del mod">
          <ac:chgData name="Mohammad Umair" userId="150380d3-f12c-4727-8aac-b42d49546ff3" providerId="ADAL" clId="{5711F59D-5859-4EB7-9B1D-89F7E9C104BC}" dt="2024-06-14T14:28:05.702" v="25182" actId="478"/>
          <ac:spMkLst>
            <pc:docMk/>
            <pc:sldMk cId="2090849918" sldId="529"/>
            <ac:spMk id="42" creationId="{3A5E4A96-4FBF-DD74-7C90-F9AC08D59960}"/>
          </ac:spMkLst>
        </pc:spChg>
        <pc:spChg chg="add del mod">
          <ac:chgData name="Mohammad Umair" userId="150380d3-f12c-4727-8aac-b42d49546ff3" providerId="ADAL" clId="{5711F59D-5859-4EB7-9B1D-89F7E9C104BC}" dt="2024-06-14T14:28:06.722" v="25183" actId="478"/>
          <ac:spMkLst>
            <pc:docMk/>
            <pc:sldMk cId="2090849918" sldId="529"/>
            <ac:spMk id="43" creationId="{E6D1BA94-A293-4668-5657-5C135E24998F}"/>
          </ac:spMkLst>
        </pc:spChg>
        <pc:spChg chg="add mod">
          <ac:chgData name="Mohammad Umair" userId="150380d3-f12c-4727-8aac-b42d49546ff3" providerId="ADAL" clId="{5711F59D-5859-4EB7-9B1D-89F7E9C104BC}" dt="2024-06-14T14:00:26.075" v="24726" actId="1035"/>
          <ac:spMkLst>
            <pc:docMk/>
            <pc:sldMk cId="2090849918" sldId="529"/>
            <ac:spMk id="45" creationId="{B11830C3-AE28-CBFD-1306-3E997A7C1063}"/>
          </ac:spMkLst>
        </pc:spChg>
        <pc:spChg chg="add mod">
          <ac:chgData name="Mohammad Umair" userId="150380d3-f12c-4727-8aac-b42d49546ff3" providerId="ADAL" clId="{5711F59D-5859-4EB7-9B1D-89F7E9C104BC}" dt="2024-06-14T14:01:07.572" v="24743" actId="1076"/>
          <ac:spMkLst>
            <pc:docMk/>
            <pc:sldMk cId="2090849918" sldId="529"/>
            <ac:spMk id="46" creationId="{E9F93B0C-7588-56C7-4BC2-B6BC0F27F98F}"/>
          </ac:spMkLst>
        </pc:spChg>
        <pc:spChg chg="add mod">
          <ac:chgData name="Mohammad Umair" userId="150380d3-f12c-4727-8aac-b42d49546ff3" providerId="ADAL" clId="{5711F59D-5859-4EB7-9B1D-89F7E9C104BC}" dt="2024-06-14T14:01:27.726" v="24749" actId="1035"/>
          <ac:spMkLst>
            <pc:docMk/>
            <pc:sldMk cId="2090849918" sldId="529"/>
            <ac:spMk id="47" creationId="{CD13075A-0A82-BCA3-BFC7-AAFADFE3B955}"/>
          </ac:spMkLst>
        </pc:spChg>
        <pc:spChg chg="add del mod">
          <ac:chgData name="Mohammad Umair" userId="150380d3-f12c-4727-8aac-b42d49546ff3" providerId="ADAL" clId="{5711F59D-5859-4EB7-9B1D-89F7E9C104BC}" dt="2024-06-14T14:28:08.967" v="25184" actId="478"/>
          <ac:spMkLst>
            <pc:docMk/>
            <pc:sldMk cId="2090849918" sldId="529"/>
            <ac:spMk id="48" creationId="{9A7D1050-1799-C5E6-6B43-618D72D2BB81}"/>
          </ac:spMkLst>
        </pc:spChg>
        <pc:spChg chg="add del mod">
          <ac:chgData name="Mohammad Umair" userId="150380d3-f12c-4727-8aac-b42d49546ff3" providerId="ADAL" clId="{5711F59D-5859-4EB7-9B1D-89F7E9C104BC}" dt="2024-06-14T14:28:10.709" v="25185" actId="478"/>
          <ac:spMkLst>
            <pc:docMk/>
            <pc:sldMk cId="2090849918" sldId="529"/>
            <ac:spMk id="49" creationId="{3A7EC638-A569-0BDC-37F2-2D5D8FE95C01}"/>
          </ac:spMkLst>
        </pc:spChg>
        <pc:spChg chg="add mod">
          <ac:chgData name="Mohammad Umair" userId="150380d3-f12c-4727-8aac-b42d49546ff3" providerId="ADAL" clId="{5711F59D-5859-4EB7-9B1D-89F7E9C104BC}" dt="2024-06-14T14:30:22.495" v="25265" actId="207"/>
          <ac:spMkLst>
            <pc:docMk/>
            <pc:sldMk cId="2090849918" sldId="529"/>
            <ac:spMk id="54" creationId="{CFB31A5E-02C4-A03A-7102-2BA0AB9EE8F1}"/>
          </ac:spMkLst>
        </pc:spChg>
        <pc:picChg chg="add mod">
          <ac:chgData name="Mohammad Umair" userId="150380d3-f12c-4727-8aac-b42d49546ff3" providerId="ADAL" clId="{5711F59D-5859-4EB7-9B1D-89F7E9C104BC}" dt="2024-06-14T13:40:51.117" v="24210" actId="1076"/>
          <ac:picMkLst>
            <pc:docMk/>
            <pc:sldMk cId="2090849918" sldId="529"/>
            <ac:picMk id="27" creationId="{401C7236-5420-6C6D-0B93-F5CD661EB21A}"/>
          </ac:picMkLst>
        </pc:picChg>
        <pc:cxnChg chg="del">
          <ac:chgData name="Mohammad Umair" userId="150380d3-f12c-4727-8aac-b42d49546ff3" providerId="ADAL" clId="{5711F59D-5859-4EB7-9B1D-89F7E9C104BC}" dt="2024-06-14T12:54:43.328" v="24198" actId="478"/>
          <ac:cxnSpMkLst>
            <pc:docMk/>
            <pc:sldMk cId="2090849918" sldId="529"/>
            <ac:cxnSpMk id="6" creationId="{5FEB5BBC-4326-4C70-D225-5AA6E505643B}"/>
          </ac:cxnSpMkLst>
        </pc:cxnChg>
        <pc:cxnChg chg="del">
          <ac:chgData name="Mohammad Umair" userId="150380d3-f12c-4727-8aac-b42d49546ff3" providerId="ADAL" clId="{5711F59D-5859-4EB7-9B1D-89F7E9C104BC}" dt="2024-06-14T12:54:43.328" v="24198" actId="478"/>
          <ac:cxnSpMkLst>
            <pc:docMk/>
            <pc:sldMk cId="2090849918" sldId="529"/>
            <ac:cxnSpMk id="11" creationId="{31250D64-6055-6D83-2368-DAA6F6C6B3B7}"/>
          </ac:cxnSpMkLst>
        </pc:cxnChg>
        <pc:cxnChg chg="del">
          <ac:chgData name="Mohammad Umair" userId="150380d3-f12c-4727-8aac-b42d49546ff3" providerId="ADAL" clId="{5711F59D-5859-4EB7-9B1D-89F7E9C104BC}" dt="2024-06-14T12:54:43.328" v="24198" actId="478"/>
          <ac:cxnSpMkLst>
            <pc:docMk/>
            <pc:sldMk cId="2090849918" sldId="529"/>
            <ac:cxnSpMk id="12" creationId="{41F9F0FF-4E06-CC3B-4FC9-DC1C7424EDC0}"/>
          </ac:cxnSpMkLst>
        </pc:cxnChg>
        <pc:cxnChg chg="add mod">
          <ac:chgData name="Mohammad Umair" userId="150380d3-f12c-4727-8aac-b42d49546ff3" providerId="ADAL" clId="{5711F59D-5859-4EB7-9B1D-89F7E9C104BC}" dt="2024-06-14T14:29:35.929" v="25260" actId="1036"/>
          <ac:cxnSpMkLst>
            <pc:docMk/>
            <pc:sldMk cId="2090849918" sldId="529"/>
            <ac:cxnSpMk id="51" creationId="{69410C96-3D94-157D-8DD6-59884F4E9ECF}"/>
          </ac:cxnSpMkLst>
        </pc:cxnChg>
      </pc:sldChg>
      <pc:sldChg chg="addSp delSp modSp add mod">
        <pc:chgData name="Mohammad Umair" userId="150380d3-f12c-4727-8aac-b42d49546ff3" providerId="ADAL" clId="{5711F59D-5859-4EB7-9B1D-89F7E9C104BC}" dt="2024-06-14T14:24:11.362" v="25158" actId="478"/>
        <pc:sldMkLst>
          <pc:docMk/>
          <pc:sldMk cId="3782639556" sldId="530"/>
        </pc:sldMkLst>
        <pc:spChg chg="mod">
          <ac:chgData name="Mohammad Umair" userId="150380d3-f12c-4727-8aac-b42d49546ff3" providerId="ADAL" clId="{5711F59D-5859-4EB7-9B1D-89F7E9C104BC}" dt="2024-06-14T14:12:19.271" v="24951" actId="20577"/>
          <ac:spMkLst>
            <pc:docMk/>
            <pc:sldMk cId="3782639556" sldId="530"/>
            <ac:spMk id="2" creationId="{BFB2299F-F263-0881-ADF2-9FBACF582DE9}"/>
          </ac:spMkLst>
        </pc:spChg>
        <pc:spChg chg="del">
          <ac:chgData name="Mohammad Umair" userId="150380d3-f12c-4727-8aac-b42d49546ff3" providerId="ADAL" clId="{5711F59D-5859-4EB7-9B1D-89F7E9C104BC}" dt="2024-06-14T14:12:28.406" v="24955" actId="478"/>
          <ac:spMkLst>
            <pc:docMk/>
            <pc:sldMk cId="3782639556" sldId="530"/>
            <ac:spMk id="3" creationId="{B7980D02-6B9B-37A9-6F20-1FAE7FD9B606}"/>
          </ac:spMkLst>
        </pc:spChg>
        <pc:spChg chg="del">
          <ac:chgData name="Mohammad Umair" userId="150380d3-f12c-4727-8aac-b42d49546ff3" providerId="ADAL" clId="{5711F59D-5859-4EB7-9B1D-89F7E9C104BC}" dt="2024-06-14T14:12:30.389" v="24956" actId="478"/>
          <ac:spMkLst>
            <pc:docMk/>
            <pc:sldMk cId="3782639556" sldId="530"/>
            <ac:spMk id="4" creationId="{4F95B6C7-D096-AE4A-BBB9-448D8F56410F}"/>
          </ac:spMkLst>
        </pc:spChg>
        <pc:spChg chg="del">
          <ac:chgData name="Mohammad Umair" userId="150380d3-f12c-4727-8aac-b42d49546ff3" providerId="ADAL" clId="{5711F59D-5859-4EB7-9B1D-89F7E9C104BC}" dt="2024-06-14T14:12:32.667" v="24957" actId="478"/>
          <ac:spMkLst>
            <pc:docMk/>
            <pc:sldMk cId="3782639556" sldId="530"/>
            <ac:spMk id="5" creationId="{8BFBF29B-63F2-2E19-A21D-C162CE7F5805}"/>
          </ac:spMkLst>
        </pc:spChg>
        <pc:spChg chg="add del mod">
          <ac:chgData name="Mohammad Umair" userId="150380d3-f12c-4727-8aac-b42d49546ff3" providerId="ADAL" clId="{5711F59D-5859-4EB7-9B1D-89F7E9C104BC}" dt="2024-06-14T14:24:01.706" v="25152" actId="478"/>
          <ac:spMkLst>
            <pc:docMk/>
            <pc:sldMk cId="3782639556" sldId="530"/>
            <ac:spMk id="9" creationId="{7A38F373-67B9-3400-600A-7AD18D91A248}"/>
          </ac:spMkLst>
        </pc:spChg>
        <pc:spChg chg="add del mod">
          <ac:chgData name="Mohammad Umair" userId="150380d3-f12c-4727-8aac-b42d49546ff3" providerId="ADAL" clId="{5711F59D-5859-4EB7-9B1D-89F7E9C104BC}" dt="2024-06-14T14:23:57.526" v="25150" actId="478"/>
          <ac:spMkLst>
            <pc:docMk/>
            <pc:sldMk cId="3782639556" sldId="530"/>
            <ac:spMk id="10" creationId="{F734E636-604F-3998-689A-D4B1CA7A544D}"/>
          </ac:spMkLst>
        </pc:spChg>
        <pc:spChg chg="add del mod">
          <ac:chgData name="Mohammad Umair" userId="150380d3-f12c-4727-8aac-b42d49546ff3" providerId="ADAL" clId="{5711F59D-5859-4EB7-9B1D-89F7E9C104BC}" dt="2024-06-14T14:24:03.150" v="25153" actId="478"/>
          <ac:spMkLst>
            <pc:docMk/>
            <pc:sldMk cId="3782639556" sldId="530"/>
            <ac:spMk id="11" creationId="{EB98DEB6-8B66-8938-0AE8-6D1B19EB0878}"/>
          </ac:spMkLst>
        </pc:spChg>
        <pc:spChg chg="add del mod">
          <ac:chgData name="Mohammad Umair" userId="150380d3-f12c-4727-8aac-b42d49546ff3" providerId="ADAL" clId="{5711F59D-5859-4EB7-9B1D-89F7E9C104BC}" dt="2024-06-14T14:24:06.761" v="25156" actId="478"/>
          <ac:spMkLst>
            <pc:docMk/>
            <pc:sldMk cId="3782639556" sldId="530"/>
            <ac:spMk id="12" creationId="{C64DE6A1-66A6-277D-D555-C7A06535851B}"/>
          </ac:spMkLst>
        </pc:spChg>
        <pc:spChg chg="add del mod">
          <ac:chgData name="Mohammad Umair" userId="150380d3-f12c-4727-8aac-b42d49546ff3" providerId="ADAL" clId="{5711F59D-5859-4EB7-9B1D-89F7E9C104BC}" dt="2024-06-14T14:24:10.027" v="25157" actId="478"/>
          <ac:spMkLst>
            <pc:docMk/>
            <pc:sldMk cId="3782639556" sldId="530"/>
            <ac:spMk id="13" creationId="{8C869A94-96D4-AC5C-9E17-F93328A0CBE7}"/>
          </ac:spMkLst>
        </pc:spChg>
        <pc:picChg chg="add del mod">
          <ac:chgData name="Mohammad Umair" userId="150380d3-f12c-4727-8aac-b42d49546ff3" providerId="ADAL" clId="{5711F59D-5859-4EB7-9B1D-89F7E9C104BC}" dt="2024-06-14T14:24:05.607" v="25155" actId="478"/>
          <ac:picMkLst>
            <pc:docMk/>
            <pc:sldMk cId="3782639556" sldId="530"/>
            <ac:picMk id="6" creationId="{ED2B9E71-7106-E08C-3A83-9AD0AA4192C0}"/>
          </ac:picMkLst>
        </pc:picChg>
        <pc:picChg chg="add del mod">
          <ac:chgData name="Mohammad Umair" userId="150380d3-f12c-4727-8aac-b42d49546ff3" providerId="ADAL" clId="{5711F59D-5859-4EB7-9B1D-89F7E9C104BC}" dt="2024-06-14T14:17:22.560" v="24982" actId="478"/>
          <ac:picMkLst>
            <pc:docMk/>
            <pc:sldMk cId="3782639556" sldId="530"/>
            <ac:picMk id="7" creationId="{AA30BAAA-6541-7B09-325F-80276C45A340}"/>
          </ac:picMkLst>
        </pc:picChg>
        <pc:picChg chg="add del mod">
          <ac:chgData name="Mohammad Umair" userId="150380d3-f12c-4727-8aac-b42d49546ff3" providerId="ADAL" clId="{5711F59D-5859-4EB7-9B1D-89F7E9C104BC}" dt="2024-06-14T14:24:11.362" v="25158" actId="478"/>
          <ac:picMkLst>
            <pc:docMk/>
            <pc:sldMk cId="3782639556" sldId="530"/>
            <ac:picMk id="8" creationId="{3B65DA1A-0035-8139-854B-3DB8A402C72F}"/>
          </ac:picMkLst>
        </pc:picChg>
        <pc:picChg chg="del">
          <ac:chgData name="Mohammad Umair" userId="150380d3-f12c-4727-8aac-b42d49546ff3" providerId="ADAL" clId="{5711F59D-5859-4EB7-9B1D-89F7E9C104BC}" dt="2024-06-14T14:12:22.802" v="24953" actId="478"/>
          <ac:picMkLst>
            <pc:docMk/>
            <pc:sldMk cId="3782639556" sldId="530"/>
            <ac:picMk id="1026" creationId="{D86D692E-1404-5D7F-18B3-74B118E36E04}"/>
          </ac:picMkLst>
        </pc:picChg>
        <pc:picChg chg="del">
          <ac:chgData name="Mohammad Umair" userId="150380d3-f12c-4727-8aac-b42d49546ff3" providerId="ADAL" clId="{5711F59D-5859-4EB7-9B1D-89F7E9C104BC}" dt="2024-06-14T14:12:26.679" v="24954" actId="478"/>
          <ac:picMkLst>
            <pc:docMk/>
            <pc:sldMk cId="3782639556" sldId="530"/>
            <ac:picMk id="1028" creationId="{CA51E114-16D4-6DC8-84E7-12BA42631DEC}"/>
          </ac:picMkLst>
        </pc:picChg>
        <pc:picChg chg="add del mod">
          <ac:chgData name="Mohammad Umair" userId="150380d3-f12c-4727-8aac-b42d49546ff3" providerId="ADAL" clId="{5711F59D-5859-4EB7-9B1D-89F7E9C104BC}" dt="2024-06-14T14:24:04.548" v="25154" actId="478"/>
          <ac:picMkLst>
            <pc:docMk/>
            <pc:sldMk cId="3782639556" sldId="530"/>
            <ac:picMk id="1030" creationId="{7A59D212-7C94-CF4A-3028-4AEC402B3850}"/>
          </ac:picMkLst>
        </pc:picChg>
        <pc:picChg chg="del">
          <ac:chgData name="Mohammad Umair" userId="150380d3-f12c-4727-8aac-b42d49546ff3" providerId="ADAL" clId="{5711F59D-5859-4EB7-9B1D-89F7E9C104BC}" dt="2024-06-14T14:12:21.798" v="24952" actId="478"/>
          <ac:picMkLst>
            <pc:docMk/>
            <pc:sldMk cId="3782639556" sldId="530"/>
            <ac:picMk id="1032" creationId="{3D57D866-F24E-5F29-88EA-CBE54A93A7AF}"/>
          </ac:picMkLst>
        </pc:picChg>
        <pc:picChg chg="add del mod">
          <ac:chgData name="Mohammad Umair" userId="150380d3-f12c-4727-8aac-b42d49546ff3" providerId="ADAL" clId="{5711F59D-5859-4EB7-9B1D-89F7E9C104BC}" dt="2024-06-14T14:23:58.327" v="25151" actId="478"/>
          <ac:picMkLst>
            <pc:docMk/>
            <pc:sldMk cId="3782639556" sldId="530"/>
            <ac:picMk id="1034" creationId="{D16EB769-F3CD-9F68-F89A-94778CC5AC54}"/>
          </ac:picMkLst>
        </pc:picChg>
        <pc:picChg chg="add del mod">
          <ac:chgData name="Mohammad Umair" userId="150380d3-f12c-4727-8aac-b42d49546ff3" providerId="ADAL" clId="{5711F59D-5859-4EB7-9B1D-89F7E9C104BC}" dt="2024-06-14T14:23:55.247" v="25149" actId="478"/>
          <ac:picMkLst>
            <pc:docMk/>
            <pc:sldMk cId="3782639556" sldId="530"/>
            <ac:picMk id="1036" creationId="{9F76BE37-FEDB-7792-E99D-4C28DDEE3EE5}"/>
          </ac:picMkLst>
        </pc:picChg>
      </pc:sldChg>
      <pc:sldChg chg="addSp delSp modSp add mod">
        <pc:chgData name="Mohammad Umair" userId="150380d3-f12c-4727-8aac-b42d49546ff3" providerId="ADAL" clId="{5711F59D-5859-4EB7-9B1D-89F7E9C104BC}" dt="2024-06-14T14:25:21.142" v="25169" actId="478"/>
        <pc:sldMkLst>
          <pc:docMk/>
          <pc:sldMk cId="3953193975" sldId="531"/>
        </pc:sldMkLst>
        <pc:spChg chg="add del mod">
          <ac:chgData name="Mohammad Umair" userId="150380d3-f12c-4727-8aac-b42d49546ff3" providerId="ADAL" clId="{5711F59D-5859-4EB7-9B1D-89F7E9C104BC}" dt="2024-06-14T14:25:21.142" v="25169" actId="478"/>
          <ac:spMkLst>
            <pc:docMk/>
            <pc:sldMk cId="3953193975" sldId="531"/>
            <ac:spMk id="3" creationId="{C782212C-A91F-0BD7-9219-C8C178BDC835}"/>
          </ac:spMkLst>
        </pc:spChg>
        <pc:spChg chg="add del">
          <ac:chgData name="Mohammad Umair" userId="150380d3-f12c-4727-8aac-b42d49546ff3" providerId="ADAL" clId="{5711F59D-5859-4EB7-9B1D-89F7E9C104BC}" dt="2024-06-14T14:25:03.372" v="25165" actId="478"/>
          <ac:spMkLst>
            <pc:docMk/>
            <pc:sldMk cId="3953193975" sldId="531"/>
            <ac:spMk id="9" creationId="{7A38F373-67B9-3400-600A-7AD18D91A248}"/>
          </ac:spMkLst>
        </pc:spChg>
        <pc:picChg chg="add del">
          <ac:chgData name="Mohammad Umair" userId="150380d3-f12c-4727-8aac-b42d49546ff3" providerId="ADAL" clId="{5711F59D-5859-4EB7-9B1D-89F7E9C104BC}" dt="2024-06-14T14:25:03.372" v="25165" actId="478"/>
          <ac:picMkLst>
            <pc:docMk/>
            <pc:sldMk cId="3953193975" sldId="531"/>
            <ac:picMk id="1034" creationId="{D16EB769-F3CD-9F68-F89A-94778CC5AC54}"/>
          </ac:picMkLst>
        </pc:picChg>
      </pc:sldChg>
      <pc:sldChg chg="delSp add">
        <pc:chgData name="Mohammad Umair" userId="150380d3-f12c-4727-8aac-b42d49546ff3" providerId="ADAL" clId="{5711F59D-5859-4EB7-9B1D-89F7E9C104BC}" dt="2024-06-14T14:24:46.587" v="25161" actId="478"/>
        <pc:sldMkLst>
          <pc:docMk/>
          <pc:sldMk cId="1643940846" sldId="532"/>
        </pc:sldMkLst>
        <pc:spChg chg="del">
          <ac:chgData name="Mohammad Umair" userId="150380d3-f12c-4727-8aac-b42d49546ff3" providerId="ADAL" clId="{5711F59D-5859-4EB7-9B1D-89F7E9C104BC}" dt="2024-06-14T14:24:46.587" v="25161" actId="478"/>
          <ac:spMkLst>
            <pc:docMk/>
            <pc:sldMk cId="1643940846" sldId="532"/>
            <ac:spMk id="9" creationId="{7A38F373-67B9-3400-600A-7AD18D91A248}"/>
          </ac:spMkLst>
        </pc:spChg>
        <pc:spChg chg="del">
          <ac:chgData name="Mohammad Umair" userId="150380d3-f12c-4727-8aac-b42d49546ff3" providerId="ADAL" clId="{5711F59D-5859-4EB7-9B1D-89F7E9C104BC}" dt="2024-06-14T14:24:46.587" v="25161" actId="478"/>
          <ac:spMkLst>
            <pc:docMk/>
            <pc:sldMk cId="1643940846" sldId="532"/>
            <ac:spMk id="10" creationId="{F734E636-604F-3998-689A-D4B1CA7A544D}"/>
          </ac:spMkLst>
        </pc:spChg>
        <pc:picChg chg="del">
          <ac:chgData name="Mohammad Umair" userId="150380d3-f12c-4727-8aac-b42d49546ff3" providerId="ADAL" clId="{5711F59D-5859-4EB7-9B1D-89F7E9C104BC}" dt="2024-06-14T14:24:46.587" v="25161" actId="478"/>
          <ac:picMkLst>
            <pc:docMk/>
            <pc:sldMk cId="1643940846" sldId="532"/>
            <ac:picMk id="1034" creationId="{D16EB769-F3CD-9F68-F89A-94778CC5AC54}"/>
          </ac:picMkLst>
        </pc:picChg>
        <pc:picChg chg="del">
          <ac:chgData name="Mohammad Umair" userId="150380d3-f12c-4727-8aac-b42d49546ff3" providerId="ADAL" clId="{5711F59D-5859-4EB7-9B1D-89F7E9C104BC}" dt="2024-06-14T14:24:46.587" v="25161" actId="478"/>
          <ac:picMkLst>
            <pc:docMk/>
            <pc:sldMk cId="1643940846" sldId="532"/>
            <ac:picMk id="1036" creationId="{9F76BE37-FEDB-7792-E99D-4C28DDEE3EE5}"/>
          </ac:picMkLst>
        </pc:picChg>
      </pc:sldChg>
      <pc:sldChg chg="delSp add">
        <pc:chgData name="Mohammad Umair" userId="150380d3-f12c-4727-8aac-b42d49546ff3" providerId="ADAL" clId="{5711F59D-5859-4EB7-9B1D-89F7E9C104BC}" dt="2024-06-14T14:24:37.027" v="25160" actId="478"/>
        <pc:sldMkLst>
          <pc:docMk/>
          <pc:sldMk cId="549616919" sldId="533"/>
        </pc:sldMkLst>
        <pc:spChg chg="del">
          <ac:chgData name="Mohammad Umair" userId="150380d3-f12c-4727-8aac-b42d49546ff3" providerId="ADAL" clId="{5711F59D-5859-4EB7-9B1D-89F7E9C104BC}" dt="2024-06-14T14:24:37.027" v="25160" actId="478"/>
          <ac:spMkLst>
            <pc:docMk/>
            <pc:sldMk cId="549616919" sldId="533"/>
            <ac:spMk id="9" creationId="{7A38F373-67B9-3400-600A-7AD18D91A248}"/>
          </ac:spMkLst>
        </pc:spChg>
        <pc:spChg chg="del">
          <ac:chgData name="Mohammad Umair" userId="150380d3-f12c-4727-8aac-b42d49546ff3" providerId="ADAL" clId="{5711F59D-5859-4EB7-9B1D-89F7E9C104BC}" dt="2024-06-14T14:24:37.027" v="25160" actId="478"/>
          <ac:spMkLst>
            <pc:docMk/>
            <pc:sldMk cId="549616919" sldId="533"/>
            <ac:spMk id="10" creationId="{F734E636-604F-3998-689A-D4B1CA7A544D}"/>
          </ac:spMkLst>
        </pc:spChg>
        <pc:spChg chg="del">
          <ac:chgData name="Mohammad Umair" userId="150380d3-f12c-4727-8aac-b42d49546ff3" providerId="ADAL" clId="{5711F59D-5859-4EB7-9B1D-89F7E9C104BC}" dt="2024-06-14T14:24:37.027" v="25160" actId="478"/>
          <ac:spMkLst>
            <pc:docMk/>
            <pc:sldMk cId="549616919" sldId="533"/>
            <ac:spMk id="11" creationId="{EB98DEB6-8B66-8938-0AE8-6D1B19EB0878}"/>
          </ac:spMkLst>
        </pc:spChg>
        <pc:picChg chg="del">
          <ac:chgData name="Mohammad Umair" userId="150380d3-f12c-4727-8aac-b42d49546ff3" providerId="ADAL" clId="{5711F59D-5859-4EB7-9B1D-89F7E9C104BC}" dt="2024-06-14T14:24:37.027" v="25160" actId="478"/>
          <ac:picMkLst>
            <pc:docMk/>
            <pc:sldMk cId="549616919" sldId="533"/>
            <ac:picMk id="1030" creationId="{7A59D212-7C94-CF4A-3028-4AEC402B3850}"/>
          </ac:picMkLst>
        </pc:picChg>
        <pc:picChg chg="del">
          <ac:chgData name="Mohammad Umair" userId="150380d3-f12c-4727-8aac-b42d49546ff3" providerId="ADAL" clId="{5711F59D-5859-4EB7-9B1D-89F7E9C104BC}" dt="2024-06-14T14:24:37.027" v="25160" actId="478"/>
          <ac:picMkLst>
            <pc:docMk/>
            <pc:sldMk cId="549616919" sldId="533"/>
            <ac:picMk id="1034" creationId="{D16EB769-F3CD-9F68-F89A-94778CC5AC54}"/>
          </ac:picMkLst>
        </pc:picChg>
        <pc:picChg chg="del">
          <ac:chgData name="Mohammad Umair" userId="150380d3-f12c-4727-8aac-b42d49546ff3" providerId="ADAL" clId="{5711F59D-5859-4EB7-9B1D-89F7E9C104BC}" dt="2024-06-14T14:24:37.027" v="25160" actId="478"/>
          <ac:picMkLst>
            <pc:docMk/>
            <pc:sldMk cId="549616919" sldId="533"/>
            <ac:picMk id="1036" creationId="{9F76BE37-FEDB-7792-E99D-4C28DDEE3EE5}"/>
          </ac:picMkLst>
        </pc:picChg>
      </pc:sldChg>
      <pc:sldChg chg="delSp add">
        <pc:chgData name="Mohammad Umair" userId="150380d3-f12c-4727-8aac-b42d49546ff3" providerId="ADAL" clId="{5711F59D-5859-4EB7-9B1D-89F7E9C104BC}" dt="2024-06-14T14:24:24.784" v="25159" actId="478"/>
        <pc:sldMkLst>
          <pc:docMk/>
          <pc:sldMk cId="1209016531" sldId="534"/>
        </pc:sldMkLst>
        <pc:spChg chg="del">
          <ac:chgData name="Mohammad Umair" userId="150380d3-f12c-4727-8aac-b42d49546ff3" providerId="ADAL" clId="{5711F59D-5859-4EB7-9B1D-89F7E9C104BC}" dt="2024-06-14T14:24:24.784" v="25159" actId="478"/>
          <ac:spMkLst>
            <pc:docMk/>
            <pc:sldMk cId="1209016531" sldId="534"/>
            <ac:spMk id="9" creationId="{7A38F373-67B9-3400-600A-7AD18D91A248}"/>
          </ac:spMkLst>
        </pc:spChg>
        <pc:spChg chg="del">
          <ac:chgData name="Mohammad Umair" userId="150380d3-f12c-4727-8aac-b42d49546ff3" providerId="ADAL" clId="{5711F59D-5859-4EB7-9B1D-89F7E9C104BC}" dt="2024-06-14T14:24:24.784" v="25159" actId="478"/>
          <ac:spMkLst>
            <pc:docMk/>
            <pc:sldMk cId="1209016531" sldId="534"/>
            <ac:spMk id="10" creationId="{F734E636-604F-3998-689A-D4B1CA7A544D}"/>
          </ac:spMkLst>
        </pc:spChg>
        <pc:spChg chg="del">
          <ac:chgData name="Mohammad Umair" userId="150380d3-f12c-4727-8aac-b42d49546ff3" providerId="ADAL" clId="{5711F59D-5859-4EB7-9B1D-89F7E9C104BC}" dt="2024-06-14T14:24:24.784" v="25159" actId="478"/>
          <ac:spMkLst>
            <pc:docMk/>
            <pc:sldMk cId="1209016531" sldId="534"/>
            <ac:spMk id="11" creationId="{EB98DEB6-8B66-8938-0AE8-6D1B19EB0878}"/>
          </ac:spMkLst>
        </pc:spChg>
        <pc:spChg chg="del">
          <ac:chgData name="Mohammad Umair" userId="150380d3-f12c-4727-8aac-b42d49546ff3" providerId="ADAL" clId="{5711F59D-5859-4EB7-9B1D-89F7E9C104BC}" dt="2024-06-14T14:24:24.784" v="25159" actId="478"/>
          <ac:spMkLst>
            <pc:docMk/>
            <pc:sldMk cId="1209016531" sldId="534"/>
            <ac:spMk id="12" creationId="{C64DE6A1-66A6-277D-D555-C7A06535851B}"/>
          </ac:spMkLst>
        </pc:spChg>
        <pc:picChg chg="del">
          <ac:chgData name="Mohammad Umair" userId="150380d3-f12c-4727-8aac-b42d49546ff3" providerId="ADAL" clId="{5711F59D-5859-4EB7-9B1D-89F7E9C104BC}" dt="2024-06-14T14:24:24.784" v="25159" actId="478"/>
          <ac:picMkLst>
            <pc:docMk/>
            <pc:sldMk cId="1209016531" sldId="534"/>
            <ac:picMk id="6" creationId="{ED2B9E71-7106-E08C-3A83-9AD0AA4192C0}"/>
          </ac:picMkLst>
        </pc:picChg>
        <pc:picChg chg="del">
          <ac:chgData name="Mohammad Umair" userId="150380d3-f12c-4727-8aac-b42d49546ff3" providerId="ADAL" clId="{5711F59D-5859-4EB7-9B1D-89F7E9C104BC}" dt="2024-06-14T14:24:24.784" v="25159" actId="478"/>
          <ac:picMkLst>
            <pc:docMk/>
            <pc:sldMk cId="1209016531" sldId="534"/>
            <ac:picMk id="1030" creationId="{7A59D212-7C94-CF4A-3028-4AEC402B3850}"/>
          </ac:picMkLst>
        </pc:picChg>
        <pc:picChg chg="del">
          <ac:chgData name="Mohammad Umair" userId="150380d3-f12c-4727-8aac-b42d49546ff3" providerId="ADAL" clId="{5711F59D-5859-4EB7-9B1D-89F7E9C104BC}" dt="2024-06-14T14:24:24.784" v="25159" actId="478"/>
          <ac:picMkLst>
            <pc:docMk/>
            <pc:sldMk cId="1209016531" sldId="534"/>
            <ac:picMk id="1034" creationId="{D16EB769-F3CD-9F68-F89A-94778CC5AC54}"/>
          </ac:picMkLst>
        </pc:picChg>
        <pc:picChg chg="del">
          <ac:chgData name="Mohammad Umair" userId="150380d3-f12c-4727-8aac-b42d49546ff3" providerId="ADAL" clId="{5711F59D-5859-4EB7-9B1D-89F7E9C104BC}" dt="2024-06-14T14:24:24.784" v="25159" actId="478"/>
          <ac:picMkLst>
            <pc:docMk/>
            <pc:sldMk cId="1209016531" sldId="534"/>
            <ac:picMk id="1036" creationId="{9F76BE37-FEDB-7792-E99D-4C28DDEE3EE5}"/>
          </ac:picMkLst>
        </pc:picChg>
      </pc:sldChg>
      <pc:sldChg chg="delSp add mod">
        <pc:chgData name="Mohammad Umair" userId="150380d3-f12c-4727-8aac-b42d49546ff3" providerId="ADAL" clId="{5711F59D-5859-4EB7-9B1D-89F7E9C104BC}" dt="2024-06-14T14:25:13.749" v="25167" actId="478"/>
        <pc:sldMkLst>
          <pc:docMk/>
          <pc:sldMk cId="1501504533" sldId="535"/>
        </pc:sldMkLst>
        <pc:spChg chg="del">
          <ac:chgData name="Mohammad Umair" userId="150380d3-f12c-4727-8aac-b42d49546ff3" providerId="ADAL" clId="{5711F59D-5859-4EB7-9B1D-89F7E9C104BC}" dt="2024-06-14T14:25:13.749" v="25167" actId="478"/>
          <ac:spMkLst>
            <pc:docMk/>
            <pc:sldMk cId="1501504533" sldId="535"/>
            <ac:spMk id="3" creationId="{C782212C-A91F-0BD7-9219-C8C178BDC835}"/>
          </ac:spMkLst>
        </pc:spChg>
      </pc:sldChg>
      <pc:sldChg chg="add">
        <pc:chgData name="Mohammad Umair" userId="150380d3-f12c-4727-8aac-b42d49546ff3" providerId="ADAL" clId="{5711F59D-5859-4EB7-9B1D-89F7E9C104BC}" dt="2024-06-14T14:25:09.998" v="25166" actId="2890"/>
        <pc:sldMkLst>
          <pc:docMk/>
          <pc:sldMk cId="618008641" sldId="536"/>
        </pc:sldMkLst>
      </pc:sldChg>
      <pc:sldChg chg="addSp modSp add">
        <pc:chgData name="Mohammad Umair" userId="150380d3-f12c-4727-8aac-b42d49546ff3" providerId="ADAL" clId="{5711F59D-5859-4EB7-9B1D-89F7E9C104BC}" dt="2024-06-17T13:40:47.150" v="25795" actId="20577"/>
        <pc:sldMkLst>
          <pc:docMk/>
          <pc:sldMk cId="1253598877" sldId="537"/>
        </pc:sldMkLst>
        <pc:spChg chg="mod">
          <ac:chgData name="Mohammad Umair" userId="150380d3-f12c-4727-8aac-b42d49546ff3" providerId="ADAL" clId="{5711F59D-5859-4EB7-9B1D-89F7E9C104BC}" dt="2024-06-14T15:11:02.267" v="25311" actId="20577"/>
          <ac:spMkLst>
            <pc:docMk/>
            <pc:sldMk cId="1253598877" sldId="537"/>
            <ac:spMk id="34" creationId="{72B63180-D7F3-62A2-A3C5-241D4643ED81}"/>
          </ac:spMkLst>
        </pc:spChg>
        <pc:spChg chg="mod">
          <ac:chgData name="Mohammad Umair" userId="150380d3-f12c-4727-8aac-b42d49546ff3" providerId="ADAL" clId="{5711F59D-5859-4EB7-9B1D-89F7E9C104BC}" dt="2024-06-14T15:11:04.605" v="25313" actId="20577"/>
          <ac:spMkLst>
            <pc:docMk/>
            <pc:sldMk cId="1253598877" sldId="537"/>
            <ac:spMk id="35" creationId="{5DF9F4B1-7838-6A8F-FCBC-26CE3809437E}"/>
          </ac:spMkLst>
        </pc:spChg>
        <pc:spChg chg="mod">
          <ac:chgData name="Mohammad Umair" userId="150380d3-f12c-4727-8aac-b42d49546ff3" providerId="ADAL" clId="{5711F59D-5859-4EB7-9B1D-89F7E9C104BC}" dt="2024-06-17T13:40:44.397" v="25793" actId="20577"/>
          <ac:spMkLst>
            <pc:docMk/>
            <pc:sldMk cId="1253598877" sldId="537"/>
            <ac:spMk id="36" creationId="{6EBEBAAE-4D11-B7AD-06C1-9234A17B1F01}"/>
          </ac:spMkLst>
        </pc:spChg>
        <pc:spChg chg="mod">
          <ac:chgData name="Mohammad Umair" userId="150380d3-f12c-4727-8aac-b42d49546ff3" providerId="ADAL" clId="{5711F59D-5859-4EB7-9B1D-89F7E9C104BC}" dt="2024-06-17T13:40:47.150" v="25795" actId="20577"/>
          <ac:spMkLst>
            <pc:docMk/>
            <pc:sldMk cId="1253598877" sldId="537"/>
            <ac:spMk id="37" creationId="{FEE933C7-3C3D-7356-63A4-432406FF8168}"/>
          </ac:spMkLst>
        </pc:spChg>
        <pc:cxnChg chg="add mod">
          <ac:chgData name="Mohammad Umair" userId="150380d3-f12c-4727-8aac-b42d49546ff3" providerId="ADAL" clId="{5711F59D-5859-4EB7-9B1D-89F7E9C104BC}" dt="2024-06-14T14:41:43.764" v="25289"/>
          <ac:cxnSpMkLst>
            <pc:docMk/>
            <pc:sldMk cId="1253598877" sldId="537"/>
            <ac:cxnSpMk id="3" creationId="{DBC873E2-C8DE-D647-A706-D4E1E38CCDCD}"/>
          </ac:cxnSpMkLst>
        </pc:cxnChg>
      </pc:sldChg>
      <pc:sldChg chg="add del">
        <pc:chgData name="Mohammad Umair" userId="150380d3-f12c-4727-8aac-b42d49546ff3" providerId="ADAL" clId="{5711F59D-5859-4EB7-9B1D-89F7E9C104BC}" dt="2024-06-14T14:31:51.688" v="25273" actId="47"/>
        <pc:sldMkLst>
          <pc:docMk/>
          <pc:sldMk cId="3084528271" sldId="538"/>
        </pc:sldMkLst>
      </pc:sldChg>
      <pc:sldChg chg="addSp modSp add">
        <pc:chgData name="Mohammad Umair" userId="150380d3-f12c-4727-8aac-b42d49546ff3" providerId="ADAL" clId="{5711F59D-5859-4EB7-9B1D-89F7E9C104BC}" dt="2024-06-14T14:30:40.890" v="25267"/>
        <pc:sldMkLst>
          <pc:docMk/>
          <pc:sldMk cId="3425355007" sldId="539"/>
        </pc:sldMkLst>
        <pc:spChg chg="add mod">
          <ac:chgData name="Mohammad Umair" userId="150380d3-f12c-4727-8aac-b42d49546ff3" providerId="ADAL" clId="{5711F59D-5859-4EB7-9B1D-89F7E9C104BC}" dt="2024-06-14T14:30:40.890" v="25267"/>
          <ac:spMkLst>
            <pc:docMk/>
            <pc:sldMk cId="3425355007" sldId="539"/>
            <ac:spMk id="3" creationId="{0D7C7D87-B342-1FE5-0A84-41A12DBC08D5}"/>
          </ac:spMkLst>
        </pc:spChg>
        <pc:spChg chg="add mod">
          <ac:chgData name="Mohammad Umair" userId="150380d3-f12c-4727-8aac-b42d49546ff3" providerId="ADAL" clId="{5711F59D-5859-4EB7-9B1D-89F7E9C104BC}" dt="2024-06-14T14:30:40.890" v="25267"/>
          <ac:spMkLst>
            <pc:docMk/>
            <pc:sldMk cId="3425355007" sldId="539"/>
            <ac:spMk id="5" creationId="{60EE6F21-A402-FA02-0E93-62BBEABA7660}"/>
          </ac:spMkLst>
        </pc:spChg>
        <pc:spChg chg="add mod">
          <ac:chgData name="Mohammad Umair" userId="150380d3-f12c-4727-8aac-b42d49546ff3" providerId="ADAL" clId="{5711F59D-5859-4EB7-9B1D-89F7E9C104BC}" dt="2024-06-14T14:30:40.890" v="25267"/>
          <ac:spMkLst>
            <pc:docMk/>
            <pc:sldMk cId="3425355007" sldId="539"/>
            <ac:spMk id="6" creationId="{24AD74AD-1867-99C3-23C1-D18C6358651B}"/>
          </ac:spMkLst>
        </pc:spChg>
        <pc:spChg chg="add mod">
          <ac:chgData name="Mohammad Umair" userId="150380d3-f12c-4727-8aac-b42d49546ff3" providerId="ADAL" clId="{5711F59D-5859-4EB7-9B1D-89F7E9C104BC}" dt="2024-06-14T14:30:40.890" v="25267"/>
          <ac:spMkLst>
            <pc:docMk/>
            <pc:sldMk cId="3425355007" sldId="539"/>
            <ac:spMk id="7" creationId="{300005CA-D1C5-5E6D-0F5B-063AE096EFD5}"/>
          </ac:spMkLst>
        </pc:spChg>
      </pc:sldChg>
      <pc:sldChg chg="addSp modSp add">
        <pc:chgData name="Mohammad Umair" userId="150380d3-f12c-4727-8aac-b42d49546ff3" providerId="ADAL" clId="{5711F59D-5859-4EB7-9B1D-89F7E9C104BC}" dt="2024-06-17T12:59:27.110" v="25791" actId="20577"/>
        <pc:sldMkLst>
          <pc:docMk/>
          <pc:sldMk cId="2689037117" sldId="540"/>
        </pc:sldMkLst>
        <pc:spChg chg="add mod">
          <ac:chgData name="Mohammad Umair" userId="150380d3-f12c-4727-8aac-b42d49546ff3" providerId="ADAL" clId="{5711F59D-5859-4EB7-9B1D-89F7E9C104BC}" dt="2024-06-17T12:59:27.110" v="25791" actId="20577"/>
          <ac:spMkLst>
            <pc:docMk/>
            <pc:sldMk cId="2689037117" sldId="540"/>
            <ac:spMk id="8" creationId="{42CE2FB0-09EA-3463-C06D-981F29392D24}"/>
          </ac:spMkLst>
        </pc:spChg>
        <pc:spChg chg="add mod">
          <ac:chgData name="Mohammad Umair" userId="150380d3-f12c-4727-8aac-b42d49546ff3" providerId="ADAL" clId="{5711F59D-5859-4EB7-9B1D-89F7E9C104BC}" dt="2024-06-17T12:59:22.794" v="25789" actId="20577"/>
          <ac:spMkLst>
            <pc:docMk/>
            <pc:sldMk cId="2689037117" sldId="540"/>
            <ac:spMk id="9" creationId="{F1DF5FFA-4F45-E769-0119-A0732F61409F}"/>
          </ac:spMkLst>
        </pc:spChg>
        <pc:spChg chg="add mod">
          <ac:chgData name="Mohammad Umair" userId="150380d3-f12c-4727-8aac-b42d49546ff3" providerId="ADAL" clId="{5711F59D-5859-4EB7-9B1D-89F7E9C104BC}" dt="2024-06-14T14:31:05.021" v="25269"/>
          <ac:spMkLst>
            <pc:docMk/>
            <pc:sldMk cId="2689037117" sldId="540"/>
            <ac:spMk id="10" creationId="{E3E76C94-0867-4421-D4A9-99EADB2E9A40}"/>
          </ac:spMkLst>
        </pc:spChg>
        <pc:spChg chg="add mod">
          <ac:chgData name="Mohammad Umair" userId="150380d3-f12c-4727-8aac-b42d49546ff3" providerId="ADAL" clId="{5711F59D-5859-4EB7-9B1D-89F7E9C104BC}" dt="2024-06-14T14:31:05.021" v="25269"/>
          <ac:spMkLst>
            <pc:docMk/>
            <pc:sldMk cId="2689037117" sldId="540"/>
            <ac:spMk id="11" creationId="{BF1B1719-7E79-5D8A-D62A-1052DEAD99A3}"/>
          </ac:spMkLst>
        </pc:spChg>
      </pc:sldChg>
      <pc:sldChg chg="addSp delSp modSp add mod">
        <pc:chgData name="Mohammad Umair" userId="150380d3-f12c-4727-8aac-b42d49546ff3" providerId="ADAL" clId="{5711F59D-5859-4EB7-9B1D-89F7E9C104BC}" dt="2024-06-17T13:41:45.385" v="25827" actId="20577"/>
        <pc:sldMkLst>
          <pc:docMk/>
          <pc:sldMk cId="2384449238" sldId="541"/>
        </pc:sldMkLst>
        <pc:spChg chg="mod">
          <ac:chgData name="Mohammad Umair" userId="150380d3-f12c-4727-8aac-b42d49546ff3" providerId="ADAL" clId="{5711F59D-5859-4EB7-9B1D-89F7E9C104BC}" dt="2024-06-17T13:41:42.696" v="25825" actId="20577"/>
          <ac:spMkLst>
            <pc:docMk/>
            <pc:sldMk cId="2384449238" sldId="541"/>
            <ac:spMk id="8" creationId="{42CE2FB0-09EA-3463-C06D-981F29392D24}"/>
          </ac:spMkLst>
        </pc:spChg>
        <pc:spChg chg="mod">
          <ac:chgData name="Mohammad Umair" userId="150380d3-f12c-4727-8aac-b42d49546ff3" providerId="ADAL" clId="{5711F59D-5859-4EB7-9B1D-89F7E9C104BC}" dt="2024-06-17T13:41:45.385" v="25827" actId="20577"/>
          <ac:spMkLst>
            <pc:docMk/>
            <pc:sldMk cId="2384449238" sldId="541"/>
            <ac:spMk id="9" creationId="{F1DF5FFA-4F45-E769-0119-A0732F61409F}"/>
          </ac:spMkLst>
        </pc:spChg>
        <pc:spChg chg="add mod">
          <ac:chgData name="Mohammad Umair" userId="150380d3-f12c-4727-8aac-b42d49546ff3" providerId="ADAL" clId="{5711F59D-5859-4EB7-9B1D-89F7E9C104BC}" dt="2024-06-14T14:31:43.790" v="25272"/>
          <ac:spMkLst>
            <pc:docMk/>
            <pc:sldMk cId="2384449238" sldId="541"/>
            <ac:spMk id="12" creationId="{D821619A-82B6-DA8D-7C5F-2EA9E263097B}"/>
          </ac:spMkLst>
        </pc:spChg>
        <pc:spChg chg="add mod">
          <ac:chgData name="Mohammad Umair" userId="150380d3-f12c-4727-8aac-b42d49546ff3" providerId="ADAL" clId="{5711F59D-5859-4EB7-9B1D-89F7E9C104BC}" dt="2024-06-14T14:31:43.790" v="25272"/>
          <ac:spMkLst>
            <pc:docMk/>
            <pc:sldMk cId="2384449238" sldId="541"/>
            <ac:spMk id="13" creationId="{2DB8AB81-A5AF-401D-D3D7-47DFB83C6235}"/>
          </ac:spMkLst>
        </pc:spChg>
        <pc:spChg chg="add mod">
          <ac:chgData name="Mohammad Umair" userId="150380d3-f12c-4727-8aac-b42d49546ff3" providerId="ADAL" clId="{5711F59D-5859-4EB7-9B1D-89F7E9C104BC}" dt="2024-06-14T15:10:21.807" v="25291" actId="20577"/>
          <ac:spMkLst>
            <pc:docMk/>
            <pc:sldMk cId="2384449238" sldId="541"/>
            <ac:spMk id="14" creationId="{9CB95569-2973-5C8A-3767-D61D674746EB}"/>
          </ac:spMkLst>
        </pc:spChg>
        <pc:spChg chg="add mod">
          <ac:chgData name="Mohammad Umair" userId="150380d3-f12c-4727-8aac-b42d49546ff3" providerId="ADAL" clId="{5711F59D-5859-4EB7-9B1D-89F7E9C104BC}" dt="2024-06-14T15:10:25.057" v="25293" actId="20577"/>
          <ac:spMkLst>
            <pc:docMk/>
            <pc:sldMk cId="2384449238" sldId="541"/>
            <ac:spMk id="15" creationId="{1DEF2DD1-3769-0760-1F26-0BE0E2FBE84C}"/>
          </ac:spMkLst>
        </pc:spChg>
        <pc:spChg chg="del">
          <ac:chgData name="Mohammad Umair" userId="150380d3-f12c-4727-8aac-b42d49546ff3" providerId="ADAL" clId="{5711F59D-5859-4EB7-9B1D-89F7E9C104BC}" dt="2024-06-14T14:31:43.491" v="25271" actId="478"/>
          <ac:spMkLst>
            <pc:docMk/>
            <pc:sldMk cId="2384449238" sldId="541"/>
            <ac:spMk id="54" creationId="{CFB31A5E-02C4-A03A-7102-2BA0AB9EE8F1}"/>
          </ac:spMkLst>
        </pc:spChg>
      </pc:sldChg>
      <pc:sldChg chg="addSp modSp add">
        <pc:chgData name="Mohammad Umair" userId="150380d3-f12c-4727-8aac-b42d49546ff3" providerId="ADAL" clId="{5711F59D-5859-4EB7-9B1D-89F7E9C104BC}" dt="2024-06-17T13:41:33.880" v="25823" actId="20577"/>
        <pc:sldMkLst>
          <pc:docMk/>
          <pc:sldMk cId="2848654815" sldId="542"/>
        </pc:sldMkLst>
        <pc:spChg chg="mod">
          <ac:chgData name="Mohammad Umair" userId="150380d3-f12c-4727-8aac-b42d49546ff3" providerId="ADAL" clId="{5711F59D-5859-4EB7-9B1D-89F7E9C104BC}" dt="2024-06-17T13:41:31.249" v="25821" actId="20577"/>
          <ac:spMkLst>
            <pc:docMk/>
            <pc:sldMk cId="2848654815" sldId="542"/>
            <ac:spMk id="8" creationId="{42CE2FB0-09EA-3463-C06D-981F29392D24}"/>
          </ac:spMkLst>
        </pc:spChg>
        <pc:spChg chg="mod">
          <ac:chgData name="Mohammad Umair" userId="150380d3-f12c-4727-8aac-b42d49546ff3" providerId="ADAL" clId="{5711F59D-5859-4EB7-9B1D-89F7E9C104BC}" dt="2024-06-17T13:41:33.880" v="25823" actId="20577"/>
          <ac:spMkLst>
            <pc:docMk/>
            <pc:sldMk cId="2848654815" sldId="542"/>
            <ac:spMk id="9" creationId="{F1DF5FFA-4F45-E769-0119-A0732F61409F}"/>
          </ac:spMkLst>
        </pc:spChg>
        <pc:spChg chg="mod">
          <ac:chgData name="Mohammad Umair" userId="150380d3-f12c-4727-8aac-b42d49546ff3" providerId="ADAL" clId="{5711F59D-5859-4EB7-9B1D-89F7E9C104BC}" dt="2024-06-14T15:10:28.760" v="25295" actId="20577"/>
          <ac:spMkLst>
            <pc:docMk/>
            <pc:sldMk cId="2848654815" sldId="542"/>
            <ac:spMk id="14" creationId="{9CB95569-2973-5C8A-3767-D61D674746EB}"/>
          </ac:spMkLst>
        </pc:spChg>
        <pc:spChg chg="mod">
          <ac:chgData name="Mohammad Umair" userId="150380d3-f12c-4727-8aac-b42d49546ff3" providerId="ADAL" clId="{5711F59D-5859-4EB7-9B1D-89F7E9C104BC}" dt="2024-06-14T15:10:32.197" v="25297" actId="20577"/>
          <ac:spMkLst>
            <pc:docMk/>
            <pc:sldMk cId="2848654815" sldId="542"/>
            <ac:spMk id="15" creationId="{1DEF2DD1-3769-0760-1F26-0BE0E2FBE84C}"/>
          </ac:spMkLst>
        </pc:spChg>
        <pc:spChg chg="add mod">
          <ac:chgData name="Mohammad Umair" userId="150380d3-f12c-4727-8aac-b42d49546ff3" providerId="ADAL" clId="{5711F59D-5859-4EB7-9B1D-89F7E9C104BC}" dt="2024-06-14T14:32:07.127" v="25275"/>
          <ac:spMkLst>
            <pc:docMk/>
            <pc:sldMk cId="2848654815" sldId="542"/>
            <ac:spMk id="16" creationId="{7D99E476-C811-0441-D556-0192BC2810B4}"/>
          </ac:spMkLst>
        </pc:spChg>
      </pc:sldChg>
      <pc:sldChg chg="addSp modSp add">
        <pc:chgData name="Mohammad Umair" userId="150380d3-f12c-4727-8aac-b42d49546ff3" providerId="ADAL" clId="{5711F59D-5859-4EB7-9B1D-89F7E9C104BC}" dt="2024-06-17T13:41:21.944" v="25809" actId="20577"/>
        <pc:sldMkLst>
          <pc:docMk/>
          <pc:sldMk cId="2988029627" sldId="543"/>
        </pc:sldMkLst>
        <pc:spChg chg="mod">
          <ac:chgData name="Mohammad Umair" userId="150380d3-f12c-4727-8aac-b42d49546ff3" providerId="ADAL" clId="{5711F59D-5859-4EB7-9B1D-89F7E9C104BC}" dt="2024-06-17T13:41:15.977" v="25805" actId="20577"/>
          <ac:spMkLst>
            <pc:docMk/>
            <pc:sldMk cId="2988029627" sldId="543"/>
            <ac:spMk id="8" creationId="{42CE2FB0-09EA-3463-C06D-981F29392D24}"/>
          </ac:spMkLst>
        </pc:spChg>
        <pc:spChg chg="mod">
          <ac:chgData name="Mohammad Umair" userId="150380d3-f12c-4727-8aac-b42d49546ff3" providerId="ADAL" clId="{5711F59D-5859-4EB7-9B1D-89F7E9C104BC}" dt="2024-06-17T13:41:21.944" v="25809" actId="20577"/>
          <ac:spMkLst>
            <pc:docMk/>
            <pc:sldMk cId="2988029627" sldId="543"/>
            <ac:spMk id="9" creationId="{F1DF5FFA-4F45-E769-0119-A0732F61409F}"/>
          </ac:spMkLst>
        </pc:spChg>
        <pc:spChg chg="mod">
          <ac:chgData name="Mohammad Umair" userId="150380d3-f12c-4727-8aac-b42d49546ff3" providerId="ADAL" clId="{5711F59D-5859-4EB7-9B1D-89F7E9C104BC}" dt="2024-06-14T15:10:37.344" v="25299" actId="20577"/>
          <ac:spMkLst>
            <pc:docMk/>
            <pc:sldMk cId="2988029627" sldId="543"/>
            <ac:spMk id="14" creationId="{9CB95569-2973-5C8A-3767-D61D674746EB}"/>
          </ac:spMkLst>
        </pc:spChg>
        <pc:spChg chg="mod">
          <ac:chgData name="Mohammad Umair" userId="150380d3-f12c-4727-8aac-b42d49546ff3" providerId="ADAL" clId="{5711F59D-5859-4EB7-9B1D-89F7E9C104BC}" dt="2024-06-14T15:10:40.028" v="25301" actId="20577"/>
          <ac:spMkLst>
            <pc:docMk/>
            <pc:sldMk cId="2988029627" sldId="543"/>
            <ac:spMk id="15" creationId="{1DEF2DD1-3769-0760-1F26-0BE0E2FBE84C}"/>
          </ac:spMkLst>
        </pc:spChg>
        <pc:spChg chg="add mod">
          <ac:chgData name="Mohammad Umair" userId="150380d3-f12c-4727-8aac-b42d49546ff3" providerId="ADAL" clId="{5711F59D-5859-4EB7-9B1D-89F7E9C104BC}" dt="2024-06-14T14:32:20.505" v="25277"/>
          <ac:spMkLst>
            <pc:docMk/>
            <pc:sldMk cId="2988029627" sldId="543"/>
            <ac:spMk id="17" creationId="{5ACAF4A6-7AD1-3DB7-E4F8-F291D4B0943F}"/>
          </ac:spMkLst>
        </pc:spChg>
        <pc:spChg chg="add mod">
          <ac:chgData name="Mohammad Umair" userId="150380d3-f12c-4727-8aac-b42d49546ff3" providerId="ADAL" clId="{5711F59D-5859-4EB7-9B1D-89F7E9C104BC}" dt="2024-06-14T14:32:20.505" v="25277"/>
          <ac:spMkLst>
            <pc:docMk/>
            <pc:sldMk cId="2988029627" sldId="543"/>
            <ac:spMk id="18" creationId="{07539973-47EE-8CBA-8CC4-3F06CB933E72}"/>
          </ac:spMkLst>
        </pc:spChg>
      </pc:sldChg>
      <pc:sldChg chg="addSp modSp add">
        <pc:chgData name="Mohammad Umair" userId="150380d3-f12c-4727-8aac-b42d49546ff3" providerId="ADAL" clId="{5711F59D-5859-4EB7-9B1D-89F7E9C104BC}" dt="2024-06-17T13:41:10.481" v="25803" actId="20577"/>
        <pc:sldMkLst>
          <pc:docMk/>
          <pc:sldMk cId="1836920332" sldId="544"/>
        </pc:sldMkLst>
        <pc:spChg chg="mod">
          <ac:chgData name="Mohammad Umair" userId="150380d3-f12c-4727-8aac-b42d49546ff3" providerId="ADAL" clId="{5711F59D-5859-4EB7-9B1D-89F7E9C104BC}" dt="2024-06-17T13:41:08.172" v="25801" actId="20577"/>
          <ac:spMkLst>
            <pc:docMk/>
            <pc:sldMk cId="1836920332" sldId="544"/>
            <ac:spMk id="8" creationId="{42CE2FB0-09EA-3463-C06D-981F29392D24}"/>
          </ac:spMkLst>
        </pc:spChg>
        <pc:spChg chg="mod">
          <ac:chgData name="Mohammad Umair" userId="150380d3-f12c-4727-8aac-b42d49546ff3" providerId="ADAL" clId="{5711F59D-5859-4EB7-9B1D-89F7E9C104BC}" dt="2024-06-17T13:41:10.481" v="25803" actId="20577"/>
          <ac:spMkLst>
            <pc:docMk/>
            <pc:sldMk cId="1836920332" sldId="544"/>
            <ac:spMk id="9" creationId="{F1DF5FFA-4F45-E769-0119-A0732F61409F}"/>
          </ac:spMkLst>
        </pc:spChg>
        <pc:spChg chg="mod">
          <ac:chgData name="Mohammad Umair" userId="150380d3-f12c-4727-8aac-b42d49546ff3" providerId="ADAL" clId="{5711F59D-5859-4EB7-9B1D-89F7E9C104BC}" dt="2024-06-14T15:10:45.191" v="25303" actId="20577"/>
          <ac:spMkLst>
            <pc:docMk/>
            <pc:sldMk cId="1836920332" sldId="544"/>
            <ac:spMk id="14" creationId="{9CB95569-2973-5C8A-3767-D61D674746EB}"/>
          </ac:spMkLst>
        </pc:spChg>
        <pc:spChg chg="mod">
          <ac:chgData name="Mohammad Umair" userId="150380d3-f12c-4727-8aac-b42d49546ff3" providerId="ADAL" clId="{5711F59D-5859-4EB7-9B1D-89F7E9C104BC}" dt="2024-06-14T15:10:48.708" v="25305" actId="20577"/>
          <ac:spMkLst>
            <pc:docMk/>
            <pc:sldMk cId="1836920332" sldId="544"/>
            <ac:spMk id="15" creationId="{1DEF2DD1-3769-0760-1F26-0BE0E2FBE84C}"/>
          </ac:spMkLst>
        </pc:spChg>
        <pc:spChg chg="add mod">
          <ac:chgData name="Mohammad Umair" userId="150380d3-f12c-4727-8aac-b42d49546ff3" providerId="ADAL" clId="{5711F59D-5859-4EB7-9B1D-89F7E9C104BC}" dt="2024-06-14T14:32:29.720" v="25279"/>
          <ac:spMkLst>
            <pc:docMk/>
            <pc:sldMk cId="1836920332" sldId="544"/>
            <ac:spMk id="19" creationId="{FC5DF0D5-7FF4-0BC6-E4C5-70D700CD3402}"/>
          </ac:spMkLst>
        </pc:spChg>
      </pc:sldChg>
      <pc:sldChg chg="addSp modSp add">
        <pc:chgData name="Mohammad Umair" userId="150380d3-f12c-4727-8aac-b42d49546ff3" providerId="ADAL" clId="{5711F59D-5859-4EB7-9B1D-89F7E9C104BC}" dt="2024-06-17T13:41:02.735" v="25799" actId="20577"/>
        <pc:sldMkLst>
          <pc:docMk/>
          <pc:sldMk cId="3722406265" sldId="545"/>
        </pc:sldMkLst>
        <pc:spChg chg="mod">
          <ac:chgData name="Mohammad Umair" userId="150380d3-f12c-4727-8aac-b42d49546ff3" providerId="ADAL" clId="{5711F59D-5859-4EB7-9B1D-89F7E9C104BC}" dt="2024-06-17T13:41:00.226" v="25797" actId="20577"/>
          <ac:spMkLst>
            <pc:docMk/>
            <pc:sldMk cId="3722406265" sldId="545"/>
            <ac:spMk id="8" creationId="{42CE2FB0-09EA-3463-C06D-981F29392D24}"/>
          </ac:spMkLst>
        </pc:spChg>
        <pc:spChg chg="mod">
          <ac:chgData name="Mohammad Umair" userId="150380d3-f12c-4727-8aac-b42d49546ff3" providerId="ADAL" clId="{5711F59D-5859-4EB7-9B1D-89F7E9C104BC}" dt="2024-06-17T13:41:02.735" v="25799" actId="20577"/>
          <ac:spMkLst>
            <pc:docMk/>
            <pc:sldMk cId="3722406265" sldId="545"/>
            <ac:spMk id="9" creationId="{F1DF5FFA-4F45-E769-0119-A0732F61409F}"/>
          </ac:spMkLst>
        </pc:spChg>
        <pc:spChg chg="mod">
          <ac:chgData name="Mohammad Umair" userId="150380d3-f12c-4727-8aac-b42d49546ff3" providerId="ADAL" clId="{5711F59D-5859-4EB7-9B1D-89F7E9C104BC}" dt="2024-06-14T15:10:55.020" v="25307" actId="20577"/>
          <ac:spMkLst>
            <pc:docMk/>
            <pc:sldMk cId="3722406265" sldId="545"/>
            <ac:spMk id="14" creationId="{9CB95569-2973-5C8A-3767-D61D674746EB}"/>
          </ac:spMkLst>
        </pc:spChg>
        <pc:spChg chg="mod">
          <ac:chgData name="Mohammad Umair" userId="150380d3-f12c-4727-8aac-b42d49546ff3" providerId="ADAL" clId="{5711F59D-5859-4EB7-9B1D-89F7E9C104BC}" dt="2024-06-14T15:10:57.229" v="25309" actId="20577"/>
          <ac:spMkLst>
            <pc:docMk/>
            <pc:sldMk cId="3722406265" sldId="545"/>
            <ac:spMk id="15" creationId="{1DEF2DD1-3769-0760-1F26-0BE0E2FBE84C}"/>
          </ac:spMkLst>
        </pc:spChg>
        <pc:spChg chg="add mod">
          <ac:chgData name="Mohammad Umair" userId="150380d3-f12c-4727-8aac-b42d49546ff3" providerId="ADAL" clId="{5711F59D-5859-4EB7-9B1D-89F7E9C104BC}" dt="2024-06-14T14:32:41.458" v="25281"/>
          <ac:spMkLst>
            <pc:docMk/>
            <pc:sldMk cId="3722406265" sldId="545"/>
            <ac:spMk id="20" creationId="{5C4B6E06-45F1-BE46-B4AC-5984147E3F0B}"/>
          </ac:spMkLst>
        </pc:spChg>
        <pc:spChg chg="add mod">
          <ac:chgData name="Mohammad Umair" userId="150380d3-f12c-4727-8aac-b42d49546ff3" providerId="ADAL" clId="{5711F59D-5859-4EB7-9B1D-89F7E9C104BC}" dt="2024-06-14T14:32:49.851" v="25282"/>
          <ac:spMkLst>
            <pc:docMk/>
            <pc:sldMk cId="3722406265" sldId="545"/>
            <ac:spMk id="21" creationId="{4BD718B4-B932-3440-8C39-1FE5988660D9}"/>
          </ac:spMkLst>
        </pc:spChg>
      </pc:sldChg>
      <pc:sldChg chg="delSp add mod">
        <pc:chgData name="Mohammad Umair" userId="150380d3-f12c-4727-8aac-b42d49546ff3" providerId="ADAL" clId="{5711F59D-5859-4EB7-9B1D-89F7E9C104BC}" dt="2024-06-16T20:55:22.260" v="25356" actId="478"/>
        <pc:sldMkLst>
          <pc:docMk/>
          <pc:sldMk cId="412194793" sldId="546"/>
        </pc:sldMkLst>
        <pc:spChg chg="del">
          <ac:chgData name="Mohammad Umair" userId="150380d3-f12c-4727-8aac-b42d49546ff3" providerId="ADAL" clId="{5711F59D-5859-4EB7-9B1D-89F7E9C104BC}" dt="2024-06-16T20:55:06.924" v="25347" actId="478"/>
          <ac:spMkLst>
            <pc:docMk/>
            <pc:sldMk cId="412194793" sldId="546"/>
            <ac:spMk id="3" creationId="{2FBD9E16-37EE-A654-7F65-0CADA1D42589}"/>
          </ac:spMkLst>
        </pc:spChg>
        <pc:spChg chg="del">
          <ac:chgData name="Mohammad Umair" userId="150380d3-f12c-4727-8aac-b42d49546ff3" providerId="ADAL" clId="{5711F59D-5859-4EB7-9B1D-89F7E9C104BC}" dt="2024-06-16T20:55:08.463" v="25348" actId="478"/>
          <ac:spMkLst>
            <pc:docMk/>
            <pc:sldMk cId="412194793" sldId="546"/>
            <ac:spMk id="4" creationId="{9BEFEEB8-30B4-CE98-AF74-281C4E9CDBE7}"/>
          </ac:spMkLst>
        </pc:spChg>
        <pc:spChg chg="del">
          <ac:chgData name="Mohammad Umair" userId="150380d3-f12c-4727-8aac-b42d49546ff3" providerId="ADAL" clId="{5711F59D-5859-4EB7-9B1D-89F7E9C104BC}" dt="2024-06-16T20:55:11.461" v="25349" actId="478"/>
          <ac:spMkLst>
            <pc:docMk/>
            <pc:sldMk cId="412194793" sldId="546"/>
            <ac:spMk id="7" creationId="{43255D98-6CF8-6651-01C2-5394CC148117}"/>
          </ac:spMkLst>
        </pc:spChg>
        <pc:spChg chg="del">
          <ac:chgData name="Mohammad Umair" userId="150380d3-f12c-4727-8aac-b42d49546ff3" providerId="ADAL" clId="{5711F59D-5859-4EB7-9B1D-89F7E9C104BC}" dt="2024-06-16T20:55:20.169" v="25355" actId="478"/>
          <ac:spMkLst>
            <pc:docMk/>
            <pc:sldMk cId="412194793" sldId="546"/>
            <ac:spMk id="10" creationId="{072AA7D6-509A-6182-096B-376E06D3D05C}"/>
          </ac:spMkLst>
        </pc:spChg>
        <pc:spChg chg="del">
          <ac:chgData name="Mohammad Umair" userId="150380d3-f12c-4727-8aac-b42d49546ff3" providerId="ADAL" clId="{5711F59D-5859-4EB7-9B1D-89F7E9C104BC}" dt="2024-06-16T20:55:18.923" v="25354" actId="478"/>
          <ac:spMkLst>
            <pc:docMk/>
            <pc:sldMk cId="412194793" sldId="546"/>
            <ac:spMk id="13" creationId="{8EB04C73-3ECA-9286-BC09-DAFCDF2DC7CE}"/>
          </ac:spMkLst>
        </pc:spChg>
        <pc:spChg chg="del">
          <ac:chgData name="Mohammad Umair" userId="150380d3-f12c-4727-8aac-b42d49546ff3" providerId="ADAL" clId="{5711F59D-5859-4EB7-9B1D-89F7E9C104BC}" dt="2024-06-16T20:55:22.260" v="25356" actId="478"/>
          <ac:spMkLst>
            <pc:docMk/>
            <pc:sldMk cId="412194793" sldId="546"/>
            <ac:spMk id="16" creationId="{A25609BC-1FF2-D540-5785-6312D7EFEDE5}"/>
          </ac:spMkLst>
        </pc:spChg>
        <pc:spChg chg="del">
          <ac:chgData name="Mohammad Umair" userId="150380d3-f12c-4727-8aac-b42d49546ff3" providerId="ADAL" clId="{5711F59D-5859-4EB7-9B1D-89F7E9C104BC}" dt="2024-06-16T20:55:17.194" v="25353" actId="478"/>
          <ac:spMkLst>
            <pc:docMk/>
            <pc:sldMk cId="412194793" sldId="546"/>
            <ac:spMk id="17" creationId="{795A49FC-99F1-928F-9898-E1A0E07AB67A}"/>
          </ac:spMkLst>
        </pc:spChg>
        <pc:spChg chg="del">
          <ac:chgData name="Mohammad Umair" userId="150380d3-f12c-4727-8aac-b42d49546ff3" providerId="ADAL" clId="{5711F59D-5859-4EB7-9B1D-89F7E9C104BC}" dt="2024-06-16T20:55:13.486" v="25350" actId="478"/>
          <ac:spMkLst>
            <pc:docMk/>
            <pc:sldMk cId="412194793" sldId="546"/>
            <ac:spMk id="18" creationId="{D12CCBC4-1130-00B9-B973-0846C281B97B}"/>
          </ac:spMkLst>
        </pc:spChg>
        <pc:spChg chg="del">
          <ac:chgData name="Mohammad Umair" userId="150380d3-f12c-4727-8aac-b42d49546ff3" providerId="ADAL" clId="{5711F59D-5859-4EB7-9B1D-89F7E9C104BC}" dt="2024-06-16T20:55:16.125" v="25352" actId="478"/>
          <ac:spMkLst>
            <pc:docMk/>
            <pc:sldMk cId="412194793" sldId="546"/>
            <ac:spMk id="20" creationId="{52AF034E-5FCB-38FD-8B5C-5CD5E2DD9AFB}"/>
          </ac:spMkLst>
        </pc:spChg>
        <pc:spChg chg="del">
          <ac:chgData name="Mohammad Umair" userId="150380d3-f12c-4727-8aac-b42d49546ff3" providerId="ADAL" clId="{5711F59D-5859-4EB7-9B1D-89F7E9C104BC}" dt="2024-06-16T20:55:14.930" v="25351" actId="478"/>
          <ac:spMkLst>
            <pc:docMk/>
            <pc:sldMk cId="412194793" sldId="546"/>
            <ac:spMk id="21" creationId="{3ADD02E2-2676-B446-80A3-17DEDE6EF375}"/>
          </ac:spMkLst>
        </pc:spChg>
      </pc:sldChg>
      <pc:sldChg chg="delSp add mod">
        <pc:chgData name="Mohammad Umair" userId="150380d3-f12c-4727-8aac-b42d49546ff3" providerId="ADAL" clId="{5711F59D-5859-4EB7-9B1D-89F7E9C104BC}" dt="2024-06-16T20:54:58.040" v="25344" actId="478"/>
        <pc:sldMkLst>
          <pc:docMk/>
          <pc:sldMk cId="1949540293" sldId="547"/>
        </pc:sldMkLst>
        <pc:spChg chg="del">
          <ac:chgData name="Mohammad Umair" userId="150380d3-f12c-4727-8aac-b42d49546ff3" providerId="ADAL" clId="{5711F59D-5859-4EB7-9B1D-89F7E9C104BC}" dt="2024-06-16T20:54:43.996" v="25335" actId="478"/>
          <ac:spMkLst>
            <pc:docMk/>
            <pc:sldMk cId="1949540293" sldId="547"/>
            <ac:spMk id="3" creationId="{2FBD9E16-37EE-A654-7F65-0CADA1D42589}"/>
          </ac:spMkLst>
        </pc:spChg>
        <pc:spChg chg="del">
          <ac:chgData name="Mohammad Umair" userId="150380d3-f12c-4727-8aac-b42d49546ff3" providerId="ADAL" clId="{5711F59D-5859-4EB7-9B1D-89F7E9C104BC}" dt="2024-06-16T20:54:47.804" v="25337" actId="478"/>
          <ac:spMkLst>
            <pc:docMk/>
            <pc:sldMk cId="1949540293" sldId="547"/>
            <ac:spMk id="4" creationId="{9BEFEEB8-30B4-CE98-AF74-281C4E9CDBE7}"/>
          </ac:spMkLst>
        </pc:spChg>
        <pc:spChg chg="del">
          <ac:chgData name="Mohammad Umair" userId="150380d3-f12c-4727-8aac-b42d49546ff3" providerId="ADAL" clId="{5711F59D-5859-4EB7-9B1D-89F7E9C104BC}" dt="2024-06-16T20:54:50.678" v="25339" actId="478"/>
          <ac:spMkLst>
            <pc:docMk/>
            <pc:sldMk cId="1949540293" sldId="547"/>
            <ac:spMk id="7" creationId="{43255D98-6CF8-6651-01C2-5394CC148117}"/>
          </ac:spMkLst>
        </pc:spChg>
        <pc:spChg chg="del">
          <ac:chgData name="Mohammad Umair" userId="150380d3-f12c-4727-8aac-b42d49546ff3" providerId="ADAL" clId="{5711F59D-5859-4EB7-9B1D-89F7E9C104BC}" dt="2024-06-16T20:54:46.151" v="25336" actId="478"/>
          <ac:spMkLst>
            <pc:docMk/>
            <pc:sldMk cId="1949540293" sldId="547"/>
            <ac:spMk id="10" creationId="{072AA7D6-509A-6182-096B-376E06D3D05C}"/>
          </ac:spMkLst>
        </pc:spChg>
        <pc:spChg chg="del">
          <ac:chgData name="Mohammad Umair" userId="150380d3-f12c-4727-8aac-b42d49546ff3" providerId="ADAL" clId="{5711F59D-5859-4EB7-9B1D-89F7E9C104BC}" dt="2024-06-16T20:54:49.280" v="25338" actId="478"/>
          <ac:spMkLst>
            <pc:docMk/>
            <pc:sldMk cId="1949540293" sldId="547"/>
            <ac:spMk id="13" creationId="{8EB04C73-3ECA-9286-BC09-DAFCDF2DC7CE}"/>
          </ac:spMkLst>
        </pc:spChg>
        <pc:spChg chg="del">
          <ac:chgData name="Mohammad Umair" userId="150380d3-f12c-4727-8aac-b42d49546ff3" providerId="ADAL" clId="{5711F59D-5859-4EB7-9B1D-89F7E9C104BC}" dt="2024-06-16T20:54:43.028" v="25334" actId="478"/>
          <ac:spMkLst>
            <pc:docMk/>
            <pc:sldMk cId="1949540293" sldId="547"/>
            <ac:spMk id="15" creationId="{FE2FA8AB-2D58-D073-A062-E0686A87D7A1}"/>
          </ac:spMkLst>
        </pc:spChg>
        <pc:spChg chg="del">
          <ac:chgData name="Mohammad Umair" userId="150380d3-f12c-4727-8aac-b42d49546ff3" providerId="ADAL" clId="{5711F59D-5859-4EB7-9B1D-89F7E9C104BC}" dt="2024-06-16T20:54:58.040" v="25344" actId="478"/>
          <ac:spMkLst>
            <pc:docMk/>
            <pc:sldMk cId="1949540293" sldId="547"/>
            <ac:spMk id="16" creationId="{A25609BC-1FF2-D540-5785-6312D7EFEDE5}"/>
          </ac:spMkLst>
        </pc:spChg>
        <pc:spChg chg="del">
          <ac:chgData name="Mohammad Umair" userId="150380d3-f12c-4727-8aac-b42d49546ff3" providerId="ADAL" clId="{5711F59D-5859-4EB7-9B1D-89F7E9C104BC}" dt="2024-06-16T20:54:52.656" v="25340" actId="478"/>
          <ac:spMkLst>
            <pc:docMk/>
            <pc:sldMk cId="1949540293" sldId="547"/>
            <ac:spMk id="17" creationId="{795A49FC-99F1-928F-9898-E1A0E07AB67A}"/>
          </ac:spMkLst>
        </pc:spChg>
        <pc:spChg chg="del">
          <ac:chgData name="Mohammad Umair" userId="150380d3-f12c-4727-8aac-b42d49546ff3" providerId="ADAL" clId="{5711F59D-5859-4EB7-9B1D-89F7E9C104BC}" dt="2024-06-16T20:54:54.493" v="25341" actId="478"/>
          <ac:spMkLst>
            <pc:docMk/>
            <pc:sldMk cId="1949540293" sldId="547"/>
            <ac:spMk id="18" creationId="{D12CCBC4-1130-00B9-B973-0846C281B97B}"/>
          </ac:spMkLst>
        </pc:spChg>
        <pc:spChg chg="del">
          <ac:chgData name="Mohammad Umair" userId="150380d3-f12c-4727-8aac-b42d49546ff3" providerId="ADAL" clId="{5711F59D-5859-4EB7-9B1D-89F7E9C104BC}" dt="2024-06-16T20:54:56.737" v="25343" actId="478"/>
          <ac:spMkLst>
            <pc:docMk/>
            <pc:sldMk cId="1949540293" sldId="547"/>
            <ac:spMk id="20" creationId="{52AF034E-5FCB-38FD-8B5C-5CD5E2DD9AFB}"/>
          </ac:spMkLst>
        </pc:spChg>
        <pc:spChg chg="del">
          <ac:chgData name="Mohammad Umair" userId="150380d3-f12c-4727-8aac-b42d49546ff3" providerId="ADAL" clId="{5711F59D-5859-4EB7-9B1D-89F7E9C104BC}" dt="2024-06-16T20:54:55.561" v="25342" actId="478"/>
          <ac:spMkLst>
            <pc:docMk/>
            <pc:sldMk cId="1949540293" sldId="547"/>
            <ac:spMk id="21" creationId="{3ADD02E2-2676-B446-80A3-17DEDE6EF375}"/>
          </ac:spMkLst>
        </pc:spChg>
      </pc:sldChg>
      <pc:sldChg chg="delSp add mod">
        <pc:chgData name="Mohammad Umair" userId="150380d3-f12c-4727-8aac-b42d49546ff3" providerId="ADAL" clId="{5711F59D-5859-4EB7-9B1D-89F7E9C104BC}" dt="2024-06-16T20:55:45.327" v="25357" actId="478"/>
        <pc:sldMkLst>
          <pc:docMk/>
          <pc:sldMk cId="3016962707" sldId="548"/>
        </pc:sldMkLst>
        <pc:spChg chg="del">
          <ac:chgData name="Mohammad Umair" userId="150380d3-f12c-4727-8aac-b42d49546ff3" providerId="ADAL" clId="{5711F59D-5859-4EB7-9B1D-89F7E9C104BC}" dt="2024-06-16T20:55:45.327" v="25357" actId="478"/>
          <ac:spMkLst>
            <pc:docMk/>
            <pc:sldMk cId="3016962707" sldId="548"/>
            <ac:spMk id="16" creationId="{A25609BC-1FF2-D540-5785-6312D7EFEDE5}"/>
          </ac:spMkLst>
        </pc:spChg>
      </pc:sldChg>
      <pc:sldChg chg="add">
        <pc:chgData name="Mohammad Umair" userId="150380d3-f12c-4727-8aac-b42d49546ff3" providerId="ADAL" clId="{5711F59D-5859-4EB7-9B1D-89F7E9C104BC}" dt="2024-06-16T20:55:02.764" v="25346" actId="2890"/>
        <pc:sldMkLst>
          <pc:docMk/>
          <pc:sldMk cId="1579751990" sldId="549"/>
        </pc:sldMkLst>
      </pc:sldChg>
      <pc:sldChg chg="addSp delSp modSp new mod">
        <pc:chgData name="Mohammad Umair" userId="150380d3-f12c-4727-8aac-b42d49546ff3" providerId="ADAL" clId="{5711F59D-5859-4EB7-9B1D-89F7E9C104BC}" dt="2024-06-17T06:30:57.420" v="25771" actId="14100"/>
        <pc:sldMkLst>
          <pc:docMk/>
          <pc:sldMk cId="2063252340" sldId="550"/>
        </pc:sldMkLst>
        <pc:spChg chg="mod">
          <ac:chgData name="Mohammad Umair" userId="150380d3-f12c-4727-8aac-b42d49546ff3" providerId="ADAL" clId="{5711F59D-5859-4EB7-9B1D-89F7E9C104BC}" dt="2024-06-17T06:06:43.453" v="25369" actId="1076"/>
          <ac:spMkLst>
            <pc:docMk/>
            <pc:sldMk cId="2063252340" sldId="550"/>
            <ac:spMk id="2" creationId="{4DF9C54F-3DFF-59C9-D300-FF9EC8C66769}"/>
          </ac:spMkLst>
        </pc:spChg>
        <pc:spChg chg="del">
          <ac:chgData name="Mohammad Umair" userId="150380d3-f12c-4727-8aac-b42d49546ff3" providerId="ADAL" clId="{5711F59D-5859-4EB7-9B1D-89F7E9C104BC}" dt="2024-06-17T06:06:46.099" v="25370" actId="478"/>
          <ac:spMkLst>
            <pc:docMk/>
            <pc:sldMk cId="2063252340" sldId="550"/>
            <ac:spMk id="3" creationId="{E4BF74D3-535B-3AA9-0AE5-00E68382C13F}"/>
          </ac:spMkLst>
        </pc:spChg>
        <pc:spChg chg="add mod">
          <ac:chgData name="Mohammad Umair" userId="150380d3-f12c-4727-8aac-b42d49546ff3" providerId="ADAL" clId="{5711F59D-5859-4EB7-9B1D-89F7E9C104BC}" dt="2024-06-17T06:12:48.152" v="25396" actId="1076"/>
          <ac:spMkLst>
            <pc:docMk/>
            <pc:sldMk cId="2063252340" sldId="550"/>
            <ac:spMk id="5" creationId="{906EE518-21D0-EB06-905C-D874D7E44596}"/>
          </ac:spMkLst>
        </pc:spChg>
        <pc:spChg chg="add mod">
          <ac:chgData name="Mohammad Umair" userId="150380d3-f12c-4727-8aac-b42d49546ff3" providerId="ADAL" clId="{5711F59D-5859-4EB7-9B1D-89F7E9C104BC}" dt="2024-06-17T06:30:57.420" v="25771" actId="14100"/>
          <ac:spMkLst>
            <pc:docMk/>
            <pc:sldMk cId="2063252340" sldId="550"/>
            <ac:spMk id="11" creationId="{8377EA1C-8233-1464-4976-A51D2716E44E}"/>
          </ac:spMkLst>
        </pc:spChg>
        <pc:picChg chg="add del mod">
          <ac:chgData name="Mohammad Umair" userId="150380d3-f12c-4727-8aac-b42d49546ff3" providerId="ADAL" clId="{5711F59D-5859-4EB7-9B1D-89F7E9C104BC}" dt="2024-06-17T06:17:13.977" v="25400" actId="478"/>
          <ac:picMkLst>
            <pc:docMk/>
            <pc:sldMk cId="2063252340" sldId="550"/>
            <ac:picMk id="6" creationId="{19348CE6-8199-B1AB-A49B-299D153C80AC}"/>
          </ac:picMkLst>
        </pc:picChg>
        <pc:picChg chg="add mod">
          <ac:chgData name="Mohammad Umair" userId="150380d3-f12c-4727-8aac-b42d49546ff3" providerId="ADAL" clId="{5711F59D-5859-4EB7-9B1D-89F7E9C104BC}" dt="2024-06-17T06:20:07.159" v="25418" actId="1076"/>
          <ac:picMkLst>
            <pc:docMk/>
            <pc:sldMk cId="2063252340" sldId="550"/>
            <ac:picMk id="7" creationId="{4906E189-CA1A-8C13-13CF-117DAC0200A9}"/>
          </ac:picMkLst>
        </pc:picChg>
        <pc:picChg chg="add mod">
          <ac:chgData name="Mohammad Umair" userId="150380d3-f12c-4727-8aac-b42d49546ff3" providerId="ADAL" clId="{5711F59D-5859-4EB7-9B1D-89F7E9C104BC}" dt="2024-06-17T06:19:19.155" v="25413" actId="1076"/>
          <ac:picMkLst>
            <pc:docMk/>
            <pc:sldMk cId="2063252340" sldId="550"/>
            <ac:picMk id="8" creationId="{BD473661-F33D-5472-E86A-5D3D0C14E853}"/>
          </ac:picMkLst>
        </pc:picChg>
        <pc:picChg chg="add mod">
          <ac:chgData name="Mohammad Umair" userId="150380d3-f12c-4727-8aac-b42d49546ff3" providerId="ADAL" clId="{5711F59D-5859-4EB7-9B1D-89F7E9C104BC}" dt="2024-06-17T06:25:49.440" v="25696" actId="1037"/>
          <ac:picMkLst>
            <pc:docMk/>
            <pc:sldMk cId="2063252340" sldId="550"/>
            <ac:picMk id="9" creationId="{B7CA79B8-BD6F-6C10-3C0C-C85B9F908485}"/>
          </ac:picMkLst>
        </pc:picChg>
        <pc:picChg chg="add mod">
          <ac:chgData name="Mohammad Umair" userId="150380d3-f12c-4727-8aac-b42d49546ff3" providerId="ADAL" clId="{5711F59D-5859-4EB7-9B1D-89F7E9C104BC}" dt="2024-06-17T06:20:10.080" v="25427" actId="1038"/>
          <ac:picMkLst>
            <pc:docMk/>
            <pc:sldMk cId="2063252340" sldId="550"/>
            <ac:picMk id="10" creationId="{A1A366C8-0AA5-51FB-EEF0-5F6343C33592}"/>
          </ac:picMkLst>
        </pc:picChg>
        <pc:picChg chg="add mod">
          <ac:chgData name="Mohammad Umair" userId="150380d3-f12c-4727-8aac-b42d49546ff3" providerId="ADAL" clId="{5711F59D-5859-4EB7-9B1D-89F7E9C104BC}" dt="2024-06-17T06:26:19.882" v="25697" actId="408"/>
          <ac:picMkLst>
            <pc:docMk/>
            <pc:sldMk cId="2063252340" sldId="550"/>
            <ac:picMk id="1026" creationId="{244B50F5-D0D9-B9DC-8533-6E40C81775BE}"/>
          </ac:picMkLst>
        </pc:picChg>
        <pc:picChg chg="add mod">
          <ac:chgData name="Mohammad Umair" userId="150380d3-f12c-4727-8aac-b42d49546ff3" providerId="ADAL" clId="{5711F59D-5859-4EB7-9B1D-89F7E9C104BC}" dt="2024-06-17T06:26:19.882" v="25697" actId="408"/>
          <ac:picMkLst>
            <pc:docMk/>
            <pc:sldMk cId="2063252340" sldId="550"/>
            <ac:picMk id="1028" creationId="{F577F3BD-98C1-1A3B-2891-90B411C30C21}"/>
          </ac:picMkLst>
        </pc:picChg>
        <pc:picChg chg="add mod">
          <ac:chgData name="Mohammad Umair" userId="150380d3-f12c-4727-8aac-b42d49546ff3" providerId="ADAL" clId="{5711F59D-5859-4EB7-9B1D-89F7E9C104BC}" dt="2024-06-17T06:26:19.882" v="25697" actId="408"/>
          <ac:picMkLst>
            <pc:docMk/>
            <pc:sldMk cId="2063252340" sldId="550"/>
            <ac:picMk id="1030" creationId="{30352084-8D36-252E-4088-D7AF0154ACB2}"/>
          </ac:picMkLst>
        </pc:picChg>
        <pc:picChg chg="add mod">
          <ac:chgData name="Mohammad Umair" userId="150380d3-f12c-4727-8aac-b42d49546ff3" providerId="ADAL" clId="{5711F59D-5859-4EB7-9B1D-89F7E9C104BC}" dt="2024-06-17T06:26:19.882" v="25697" actId="408"/>
          <ac:picMkLst>
            <pc:docMk/>
            <pc:sldMk cId="2063252340" sldId="550"/>
            <ac:picMk id="1032" creationId="{7EB54C49-BD8F-00CF-456A-EEC2BA0F7F02}"/>
          </ac:picMkLst>
        </pc:picChg>
        <pc:picChg chg="add mod">
          <ac:chgData name="Mohammad Umair" userId="150380d3-f12c-4727-8aac-b42d49546ff3" providerId="ADAL" clId="{5711F59D-5859-4EB7-9B1D-89F7E9C104BC}" dt="2024-06-17T06:18:21.365" v="25401" actId="14100"/>
          <ac:picMkLst>
            <pc:docMk/>
            <pc:sldMk cId="2063252340" sldId="550"/>
            <ac:picMk id="1034" creationId="{C6BC06BF-7DA0-87B2-B2F1-71975B8AF03B}"/>
          </ac:picMkLst>
        </pc:picChg>
      </pc:sldChg>
      <pc:sldChg chg="addSp delSp modSp add mod">
        <pc:chgData name="Mohammad Umair" userId="150380d3-f12c-4727-8aac-b42d49546ff3" providerId="ADAL" clId="{5711F59D-5859-4EB7-9B1D-89F7E9C104BC}" dt="2024-06-17T14:36:37.741" v="25833" actId="20577"/>
        <pc:sldMkLst>
          <pc:docMk/>
          <pc:sldMk cId="3393250047" sldId="551"/>
        </pc:sldMkLst>
        <pc:spChg chg="del">
          <ac:chgData name="Mohammad Umair" userId="150380d3-f12c-4727-8aac-b42d49546ff3" providerId="ADAL" clId="{5711F59D-5859-4EB7-9B1D-89F7E9C104BC}" dt="2024-06-17T14:35:55.101" v="25829" actId="478"/>
          <ac:spMkLst>
            <pc:docMk/>
            <pc:sldMk cId="3393250047" sldId="551"/>
            <ac:spMk id="2" creationId="{4DF9C54F-3DFF-59C9-D300-FF9EC8C66769}"/>
          </ac:spMkLst>
        </pc:spChg>
        <pc:spChg chg="add mod">
          <ac:chgData name="Mohammad Umair" userId="150380d3-f12c-4727-8aac-b42d49546ff3" providerId="ADAL" clId="{5711F59D-5859-4EB7-9B1D-89F7E9C104BC}" dt="2024-06-17T14:36:37.741" v="25833" actId="20577"/>
          <ac:spMkLst>
            <pc:docMk/>
            <pc:sldMk cId="3393250047" sldId="551"/>
            <ac:spMk id="3" creationId="{8641F626-DC76-8E0F-ADE1-03C9AD65F75E}"/>
          </ac:spMkLst>
        </pc:spChg>
        <pc:spChg chg="del">
          <ac:chgData name="Mohammad Umair" userId="150380d3-f12c-4727-8aac-b42d49546ff3" providerId="ADAL" clId="{5711F59D-5859-4EB7-9B1D-89F7E9C104BC}" dt="2024-06-17T14:35:55.101" v="25829" actId="478"/>
          <ac:spMkLst>
            <pc:docMk/>
            <pc:sldMk cId="3393250047" sldId="551"/>
            <ac:spMk id="5" creationId="{906EE518-21D0-EB06-905C-D874D7E44596}"/>
          </ac:spMkLst>
        </pc:spChg>
        <pc:spChg chg="del">
          <ac:chgData name="Mohammad Umair" userId="150380d3-f12c-4727-8aac-b42d49546ff3" providerId="ADAL" clId="{5711F59D-5859-4EB7-9B1D-89F7E9C104BC}" dt="2024-06-17T14:35:55.101" v="25829" actId="478"/>
          <ac:spMkLst>
            <pc:docMk/>
            <pc:sldMk cId="3393250047" sldId="551"/>
            <ac:spMk id="11" creationId="{8377EA1C-8233-1464-4976-A51D2716E44E}"/>
          </ac:spMkLst>
        </pc:spChg>
        <pc:picChg chg="del">
          <ac:chgData name="Mohammad Umair" userId="150380d3-f12c-4727-8aac-b42d49546ff3" providerId="ADAL" clId="{5711F59D-5859-4EB7-9B1D-89F7E9C104BC}" dt="2024-06-17T14:35:55.101" v="25829" actId="478"/>
          <ac:picMkLst>
            <pc:docMk/>
            <pc:sldMk cId="3393250047" sldId="551"/>
            <ac:picMk id="7" creationId="{4906E189-CA1A-8C13-13CF-117DAC0200A9}"/>
          </ac:picMkLst>
        </pc:picChg>
        <pc:picChg chg="del">
          <ac:chgData name="Mohammad Umair" userId="150380d3-f12c-4727-8aac-b42d49546ff3" providerId="ADAL" clId="{5711F59D-5859-4EB7-9B1D-89F7E9C104BC}" dt="2024-06-17T14:35:55.101" v="25829" actId="478"/>
          <ac:picMkLst>
            <pc:docMk/>
            <pc:sldMk cId="3393250047" sldId="551"/>
            <ac:picMk id="8" creationId="{BD473661-F33D-5472-E86A-5D3D0C14E853}"/>
          </ac:picMkLst>
        </pc:picChg>
        <pc:picChg chg="del">
          <ac:chgData name="Mohammad Umair" userId="150380d3-f12c-4727-8aac-b42d49546ff3" providerId="ADAL" clId="{5711F59D-5859-4EB7-9B1D-89F7E9C104BC}" dt="2024-06-17T14:35:55.101" v="25829" actId="478"/>
          <ac:picMkLst>
            <pc:docMk/>
            <pc:sldMk cId="3393250047" sldId="551"/>
            <ac:picMk id="9" creationId="{B7CA79B8-BD6F-6C10-3C0C-C85B9F908485}"/>
          </ac:picMkLst>
        </pc:picChg>
        <pc:picChg chg="del">
          <ac:chgData name="Mohammad Umair" userId="150380d3-f12c-4727-8aac-b42d49546ff3" providerId="ADAL" clId="{5711F59D-5859-4EB7-9B1D-89F7E9C104BC}" dt="2024-06-17T14:35:55.101" v="25829" actId="478"/>
          <ac:picMkLst>
            <pc:docMk/>
            <pc:sldMk cId="3393250047" sldId="551"/>
            <ac:picMk id="10" creationId="{A1A366C8-0AA5-51FB-EEF0-5F6343C33592}"/>
          </ac:picMkLst>
        </pc:picChg>
        <pc:picChg chg="del">
          <ac:chgData name="Mohammad Umair" userId="150380d3-f12c-4727-8aac-b42d49546ff3" providerId="ADAL" clId="{5711F59D-5859-4EB7-9B1D-89F7E9C104BC}" dt="2024-06-17T14:35:55.101" v="25829" actId="478"/>
          <ac:picMkLst>
            <pc:docMk/>
            <pc:sldMk cId="3393250047" sldId="551"/>
            <ac:picMk id="1026" creationId="{244B50F5-D0D9-B9DC-8533-6E40C81775BE}"/>
          </ac:picMkLst>
        </pc:picChg>
        <pc:picChg chg="del">
          <ac:chgData name="Mohammad Umair" userId="150380d3-f12c-4727-8aac-b42d49546ff3" providerId="ADAL" clId="{5711F59D-5859-4EB7-9B1D-89F7E9C104BC}" dt="2024-06-17T14:35:55.101" v="25829" actId="478"/>
          <ac:picMkLst>
            <pc:docMk/>
            <pc:sldMk cId="3393250047" sldId="551"/>
            <ac:picMk id="1028" creationId="{F577F3BD-98C1-1A3B-2891-90B411C30C21}"/>
          </ac:picMkLst>
        </pc:picChg>
        <pc:picChg chg="del">
          <ac:chgData name="Mohammad Umair" userId="150380d3-f12c-4727-8aac-b42d49546ff3" providerId="ADAL" clId="{5711F59D-5859-4EB7-9B1D-89F7E9C104BC}" dt="2024-06-17T14:35:55.101" v="25829" actId="478"/>
          <ac:picMkLst>
            <pc:docMk/>
            <pc:sldMk cId="3393250047" sldId="551"/>
            <ac:picMk id="1030" creationId="{30352084-8D36-252E-4088-D7AF0154ACB2}"/>
          </ac:picMkLst>
        </pc:picChg>
        <pc:picChg chg="del">
          <ac:chgData name="Mohammad Umair" userId="150380d3-f12c-4727-8aac-b42d49546ff3" providerId="ADAL" clId="{5711F59D-5859-4EB7-9B1D-89F7E9C104BC}" dt="2024-06-17T14:35:55.101" v="25829" actId="478"/>
          <ac:picMkLst>
            <pc:docMk/>
            <pc:sldMk cId="3393250047" sldId="551"/>
            <ac:picMk id="1032" creationId="{7EB54C49-BD8F-00CF-456A-EEC2BA0F7F02}"/>
          </ac:picMkLst>
        </pc:picChg>
        <pc:picChg chg="del">
          <ac:chgData name="Mohammad Umair" userId="150380d3-f12c-4727-8aac-b42d49546ff3" providerId="ADAL" clId="{5711F59D-5859-4EB7-9B1D-89F7E9C104BC}" dt="2024-06-17T14:35:55.101" v="25829" actId="478"/>
          <ac:picMkLst>
            <pc:docMk/>
            <pc:sldMk cId="3393250047" sldId="551"/>
            <ac:picMk id="1034" creationId="{C6BC06BF-7DA0-87B2-B2F1-71975B8AF03B}"/>
          </ac:picMkLst>
        </pc:picChg>
      </pc:sldChg>
    </pc:docChg>
  </pc:docChgLst>
  <pc:docChgLst>
    <pc:chgData name="Mohammad Umair" userId="150380d3-f12c-4727-8aac-b42d49546ff3" providerId="ADAL" clId="{90104CE3-A2E3-4EB6-9CBA-873C50DCBC0C}"/>
    <pc:docChg chg="undo redo custSel addSld delSld modSld sldOrd">
      <pc:chgData name="Mohammad Umair" userId="150380d3-f12c-4727-8aac-b42d49546ff3" providerId="ADAL" clId="{90104CE3-A2E3-4EB6-9CBA-873C50DCBC0C}" dt="2024-05-14T13:48:29.173" v="12211"/>
      <pc:docMkLst>
        <pc:docMk/>
      </pc:docMkLst>
      <pc:sldChg chg="addSp modSp mod">
        <pc:chgData name="Mohammad Umair" userId="150380d3-f12c-4727-8aac-b42d49546ff3" providerId="ADAL" clId="{90104CE3-A2E3-4EB6-9CBA-873C50DCBC0C}" dt="2024-05-14T13:31:58.970" v="12151" actId="1038"/>
        <pc:sldMkLst>
          <pc:docMk/>
          <pc:sldMk cId="208122748" sldId="256"/>
        </pc:sldMkLst>
        <pc:spChg chg="mod">
          <ac:chgData name="Mohammad Umair" userId="150380d3-f12c-4727-8aac-b42d49546ff3" providerId="ADAL" clId="{90104CE3-A2E3-4EB6-9CBA-873C50DCBC0C}" dt="2024-05-11T17:07:20.461" v="872" actId="20577"/>
          <ac:spMkLst>
            <pc:docMk/>
            <pc:sldMk cId="208122748" sldId="256"/>
            <ac:spMk id="4" creationId="{35B07F06-6EA7-7E2D-1EF1-26B024DA7650}"/>
          </ac:spMkLst>
        </pc:spChg>
        <pc:spChg chg="mod">
          <ac:chgData name="Mohammad Umair" userId="150380d3-f12c-4727-8aac-b42d49546ff3" providerId="ADAL" clId="{90104CE3-A2E3-4EB6-9CBA-873C50DCBC0C}" dt="2024-05-14T13:31:54.658" v="12149" actId="1076"/>
          <ac:spMkLst>
            <pc:docMk/>
            <pc:sldMk cId="208122748" sldId="256"/>
            <ac:spMk id="5" creationId="{92A29924-00C9-C549-25FA-02CDD1D96ADA}"/>
          </ac:spMkLst>
        </pc:spChg>
        <pc:spChg chg="add mod">
          <ac:chgData name="Mohammad Umair" userId="150380d3-f12c-4727-8aac-b42d49546ff3" providerId="ADAL" clId="{90104CE3-A2E3-4EB6-9CBA-873C50DCBC0C}" dt="2024-05-14T13:31:58.970" v="12151" actId="1038"/>
          <ac:spMkLst>
            <pc:docMk/>
            <pc:sldMk cId="208122748" sldId="256"/>
            <ac:spMk id="6" creationId="{15305797-B941-A4EA-4A21-31846642FEB1}"/>
          </ac:spMkLst>
        </pc:spChg>
        <pc:spChg chg="add mod">
          <ac:chgData name="Mohammad Umair" userId="150380d3-f12c-4727-8aac-b42d49546ff3" providerId="ADAL" clId="{90104CE3-A2E3-4EB6-9CBA-873C50DCBC0C}" dt="2024-05-14T13:31:40.467" v="12147"/>
          <ac:spMkLst>
            <pc:docMk/>
            <pc:sldMk cId="208122748" sldId="256"/>
            <ac:spMk id="7" creationId="{E00E7F00-20AD-D224-E887-377B11DAD7AE}"/>
          </ac:spMkLst>
        </pc:spChg>
        <pc:picChg chg="add mod">
          <ac:chgData name="Mohammad Umair" userId="150380d3-f12c-4727-8aac-b42d49546ff3" providerId="ADAL" clId="{90104CE3-A2E3-4EB6-9CBA-873C50DCBC0C}" dt="2024-05-14T13:27:27.424" v="12132" actId="1038"/>
          <ac:picMkLst>
            <pc:docMk/>
            <pc:sldMk cId="208122748" sldId="256"/>
            <ac:picMk id="2" creationId="{DE0CA8BD-8AB4-0C1F-BD67-40274DBC1FED}"/>
          </ac:picMkLst>
        </pc:picChg>
        <pc:picChg chg="add mod">
          <ac:chgData name="Mohammad Umair" userId="150380d3-f12c-4727-8aac-b42d49546ff3" providerId="ADAL" clId="{90104CE3-A2E3-4EB6-9CBA-873C50DCBC0C}" dt="2024-05-12T10:07:46.398" v="2129" actId="1076"/>
          <ac:picMkLst>
            <pc:docMk/>
            <pc:sldMk cId="208122748" sldId="256"/>
            <ac:picMk id="3" creationId="{64C05D99-0B13-0186-7242-0C623A63B426}"/>
          </ac:picMkLst>
        </pc:picChg>
      </pc:sldChg>
      <pc:sldChg chg="addSp modSp mod">
        <pc:chgData name="Mohammad Umair" userId="150380d3-f12c-4727-8aac-b42d49546ff3" providerId="ADAL" clId="{90104CE3-A2E3-4EB6-9CBA-873C50DCBC0C}" dt="2024-05-14T10:39:50.082" v="10810" actId="207"/>
        <pc:sldMkLst>
          <pc:docMk/>
          <pc:sldMk cId="214614124" sldId="260"/>
        </pc:sldMkLst>
        <pc:spChg chg="mod">
          <ac:chgData name="Mohammad Umair" userId="150380d3-f12c-4727-8aac-b42d49546ff3" providerId="ADAL" clId="{90104CE3-A2E3-4EB6-9CBA-873C50DCBC0C}" dt="2024-05-14T10:38:41.060" v="10803" actId="20577"/>
          <ac:spMkLst>
            <pc:docMk/>
            <pc:sldMk cId="214614124" sldId="260"/>
            <ac:spMk id="2" creationId="{00000000-0000-0000-0000-000000000000}"/>
          </ac:spMkLst>
        </pc:spChg>
        <pc:spChg chg="mod">
          <ac:chgData name="Mohammad Umair" userId="150380d3-f12c-4727-8aac-b42d49546ff3" providerId="ADAL" clId="{90104CE3-A2E3-4EB6-9CBA-873C50DCBC0C}" dt="2024-05-14T10:39:50.082" v="10810" actId="207"/>
          <ac:spMkLst>
            <pc:docMk/>
            <pc:sldMk cId="214614124" sldId="260"/>
            <ac:spMk id="3" creationId="{00000000-0000-0000-0000-000000000000}"/>
          </ac:spMkLst>
        </pc:spChg>
        <pc:spChg chg="add mod">
          <ac:chgData name="Mohammad Umair" userId="150380d3-f12c-4727-8aac-b42d49546ff3" providerId="ADAL" clId="{90104CE3-A2E3-4EB6-9CBA-873C50DCBC0C}" dt="2024-05-13T09:32:51.311" v="5665" actId="1076"/>
          <ac:spMkLst>
            <pc:docMk/>
            <pc:sldMk cId="214614124" sldId="260"/>
            <ac:spMk id="4" creationId="{C13E786C-4A8B-1EB7-C8F7-0AEE36C23B58}"/>
          </ac:spMkLst>
        </pc:spChg>
      </pc:sldChg>
      <pc:sldChg chg="addSp delSp modSp mod modNotesTx">
        <pc:chgData name="Mohammad Umair" userId="150380d3-f12c-4727-8aac-b42d49546ff3" providerId="ADAL" clId="{90104CE3-A2E3-4EB6-9CBA-873C50DCBC0C}" dt="2024-05-12T10:54:04.125" v="2195"/>
        <pc:sldMkLst>
          <pc:docMk/>
          <pc:sldMk cId="2827890867" sldId="261"/>
        </pc:sldMkLst>
        <pc:spChg chg="mod">
          <ac:chgData name="Mohammad Umair" userId="150380d3-f12c-4727-8aac-b42d49546ff3" providerId="ADAL" clId="{90104CE3-A2E3-4EB6-9CBA-873C50DCBC0C}" dt="2024-05-11T22:09:23.252" v="1242" actId="404"/>
          <ac:spMkLst>
            <pc:docMk/>
            <pc:sldMk cId="2827890867" sldId="261"/>
            <ac:spMk id="2" creationId="{6842F9B7-EC64-F644-36F2-99EA16EE2965}"/>
          </ac:spMkLst>
        </pc:spChg>
        <pc:spChg chg="del mod">
          <ac:chgData name="Mohammad Umair" userId="150380d3-f12c-4727-8aac-b42d49546ff3" providerId="ADAL" clId="{90104CE3-A2E3-4EB6-9CBA-873C50DCBC0C}" dt="2024-05-11T20:43:24.964" v="1034" actId="478"/>
          <ac:spMkLst>
            <pc:docMk/>
            <pc:sldMk cId="2827890867" sldId="261"/>
            <ac:spMk id="3" creationId="{CE2252C1-0B69-BC26-4C93-7030CDAAA68A}"/>
          </ac:spMkLst>
        </pc:spChg>
        <pc:spChg chg="add del mod">
          <ac:chgData name="Mohammad Umair" userId="150380d3-f12c-4727-8aac-b42d49546ff3" providerId="ADAL" clId="{90104CE3-A2E3-4EB6-9CBA-873C50DCBC0C}" dt="2024-05-11T20:43:28.074" v="1035" actId="478"/>
          <ac:spMkLst>
            <pc:docMk/>
            <pc:sldMk cId="2827890867" sldId="261"/>
            <ac:spMk id="5" creationId="{3A10DB65-9C4F-F754-6017-7388006CC0AF}"/>
          </ac:spMkLst>
        </pc:spChg>
        <pc:spChg chg="add mod">
          <ac:chgData name="Mohammad Umair" userId="150380d3-f12c-4727-8aac-b42d49546ff3" providerId="ADAL" clId="{90104CE3-A2E3-4EB6-9CBA-873C50DCBC0C}" dt="2024-05-11T20:46:06.647" v="1052" actId="1076"/>
          <ac:spMkLst>
            <pc:docMk/>
            <pc:sldMk cId="2827890867" sldId="261"/>
            <ac:spMk id="9" creationId="{3F6093FC-5509-4019-E241-CA21F68DCE16}"/>
          </ac:spMkLst>
        </pc:spChg>
        <pc:spChg chg="add mod">
          <ac:chgData name="Mohammad Umair" userId="150380d3-f12c-4727-8aac-b42d49546ff3" providerId="ADAL" clId="{90104CE3-A2E3-4EB6-9CBA-873C50DCBC0C}" dt="2024-05-11T20:47:38.873" v="1134" actId="20577"/>
          <ac:spMkLst>
            <pc:docMk/>
            <pc:sldMk cId="2827890867" sldId="261"/>
            <ac:spMk id="10" creationId="{AF6BCFD7-4F5E-7FBD-B06F-FF5F388145C4}"/>
          </ac:spMkLst>
        </pc:spChg>
        <pc:spChg chg="add mod">
          <ac:chgData name="Mohammad Umair" userId="150380d3-f12c-4727-8aac-b42d49546ff3" providerId="ADAL" clId="{90104CE3-A2E3-4EB6-9CBA-873C50DCBC0C}" dt="2024-05-11T21:04:52.445" v="1173" actId="403"/>
          <ac:spMkLst>
            <pc:docMk/>
            <pc:sldMk cId="2827890867" sldId="261"/>
            <ac:spMk id="12" creationId="{DF4271BE-595C-E500-AB98-67A1549D1C8D}"/>
          </ac:spMkLst>
        </pc:spChg>
        <pc:spChg chg="add mod">
          <ac:chgData name="Mohammad Umair" userId="150380d3-f12c-4727-8aac-b42d49546ff3" providerId="ADAL" clId="{90104CE3-A2E3-4EB6-9CBA-873C50DCBC0C}" dt="2024-05-11T20:49:55.083" v="1145" actId="1037"/>
          <ac:spMkLst>
            <pc:docMk/>
            <pc:sldMk cId="2827890867" sldId="261"/>
            <ac:spMk id="14" creationId="{595827A2-BBA2-0DF8-E6E5-577D197C9BE6}"/>
          </ac:spMkLst>
        </pc:spChg>
        <pc:spChg chg="add mod">
          <ac:chgData name="Mohammad Umair" userId="150380d3-f12c-4727-8aac-b42d49546ff3" providerId="ADAL" clId="{90104CE3-A2E3-4EB6-9CBA-873C50DCBC0C}" dt="2024-05-11T20:51:06.003" v="1151" actId="1076"/>
          <ac:spMkLst>
            <pc:docMk/>
            <pc:sldMk cId="2827890867" sldId="261"/>
            <ac:spMk id="15" creationId="{404B7C70-BCF2-BD5D-3E09-D9B0F473F058}"/>
          </ac:spMkLst>
        </pc:spChg>
        <pc:spChg chg="add mod">
          <ac:chgData name="Mohammad Umair" userId="150380d3-f12c-4727-8aac-b42d49546ff3" providerId="ADAL" clId="{90104CE3-A2E3-4EB6-9CBA-873C50DCBC0C}" dt="2024-05-11T20:52:58.453" v="1164" actId="404"/>
          <ac:spMkLst>
            <pc:docMk/>
            <pc:sldMk cId="2827890867" sldId="261"/>
            <ac:spMk id="17" creationId="{563C4452-97E7-877F-9886-A274D3DA0BEC}"/>
          </ac:spMkLst>
        </pc:spChg>
        <pc:picChg chg="add del mod">
          <ac:chgData name="Mohammad Umair" userId="150380d3-f12c-4727-8aac-b42d49546ff3" providerId="ADAL" clId="{90104CE3-A2E3-4EB6-9CBA-873C50DCBC0C}" dt="2024-05-11T20:49:06.803" v="1138" actId="478"/>
          <ac:picMkLst>
            <pc:docMk/>
            <pc:sldMk cId="2827890867" sldId="261"/>
            <ac:picMk id="6" creationId="{8F0DB5B9-C102-0CF7-49A5-90BD1C338948}"/>
          </ac:picMkLst>
        </pc:picChg>
        <pc:picChg chg="add del mod">
          <ac:chgData name="Mohammad Umair" userId="150380d3-f12c-4727-8aac-b42d49546ff3" providerId="ADAL" clId="{90104CE3-A2E3-4EB6-9CBA-873C50DCBC0C}" dt="2024-05-11T20:49:03.209" v="1136" actId="478"/>
          <ac:picMkLst>
            <pc:docMk/>
            <pc:sldMk cId="2827890867" sldId="261"/>
            <ac:picMk id="8" creationId="{E89B43E4-03E1-8D34-B4AB-1A8BD8B43613}"/>
          </ac:picMkLst>
        </pc:picChg>
        <pc:picChg chg="add mod">
          <ac:chgData name="Mohammad Umair" userId="150380d3-f12c-4727-8aac-b42d49546ff3" providerId="ADAL" clId="{90104CE3-A2E3-4EB6-9CBA-873C50DCBC0C}" dt="2024-05-11T20:51:28.754" v="1153" actId="14100"/>
          <ac:picMkLst>
            <pc:docMk/>
            <pc:sldMk cId="2827890867" sldId="261"/>
            <ac:picMk id="11" creationId="{126F8101-60F1-D15B-B095-162DB055FAD5}"/>
          </ac:picMkLst>
        </pc:picChg>
        <pc:picChg chg="add mod">
          <ac:chgData name="Mohammad Umair" userId="150380d3-f12c-4727-8aac-b42d49546ff3" providerId="ADAL" clId="{90104CE3-A2E3-4EB6-9CBA-873C50DCBC0C}" dt="2024-05-11T20:52:12.381" v="1158" actId="1076"/>
          <ac:picMkLst>
            <pc:docMk/>
            <pc:sldMk cId="2827890867" sldId="261"/>
            <ac:picMk id="16" creationId="{D3A8D4EE-11E8-B8E2-4260-DDF55EDA5B5B}"/>
          </ac:picMkLst>
        </pc:picChg>
        <pc:cxnChg chg="add mod">
          <ac:chgData name="Mohammad Umair" userId="150380d3-f12c-4727-8aac-b42d49546ff3" providerId="ADAL" clId="{90104CE3-A2E3-4EB6-9CBA-873C50DCBC0C}" dt="2024-05-11T20:50:02.412" v="1146" actId="1076"/>
          <ac:cxnSpMkLst>
            <pc:docMk/>
            <pc:sldMk cId="2827890867" sldId="261"/>
            <ac:cxnSpMk id="13" creationId="{C74D64CF-213B-C3FB-5649-CC41643F2107}"/>
          </ac:cxnSpMkLst>
        </pc:cxnChg>
      </pc:sldChg>
      <pc:sldChg chg="modSp mod modShow">
        <pc:chgData name="Mohammad Umair" userId="150380d3-f12c-4727-8aac-b42d49546ff3" providerId="ADAL" clId="{90104CE3-A2E3-4EB6-9CBA-873C50DCBC0C}" dt="2024-05-13T14:27:41.297" v="8849" actId="729"/>
        <pc:sldMkLst>
          <pc:docMk/>
          <pc:sldMk cId="1384040298" sldId="262"/>
        </pc:sldMkLst>
        <pc:spChg chg="mod">
          <ac:chgData name="Mohammad Umair" userId="150380d3-f12c-4727-8aac-b42d49546ff3" providerId="ADAL" clId="{90104CE3-A2E3-4EB6-9CBA-873C50DCBC0C}" dt="2024-05-11T16:50:03.522" v="662" actId="20577"/>
          <ac:spMkLst>
            <pc:docMk/>
            <pc:sldMk cId="1384040298" sldId="262"/>
            <ac:spMk id="2" creationId="{1EC697A8-A281-ECD2-7712-67091DA92232}"/>
          </ac:spMkLst>
        </pc:spChg>
        <pc:spChg chg="mod">
          <ac:chgData name="Mohammad Umair" userId="150380d3-f12c-4727-8aac-b42d49546ff3" providerId="ADAL" clId="{90104CE3-A2E3-4EB6-9CBA-873C50DCBC0C}" dt="2024-05-11T16:49:29.889" v="657" actId="1076"/>
          <ac:spMkLst>
            <pc:docMk/>
            <pc:sldMk cId="1384040298" sldId="262"/>
            <ac:spMk id="3" creationId="{FAB66621-5D9D-DAEE-A396-1584F7C00796}"/>
          </ac:spMkLst>
        </pc:spChg>
        <pc:spChg chg="mod">
          <ac:chgData name="Mohammad Umair" userId="150380d3-f12c-4727-8aac-b42d49546ff3" providerId="ADAL" clId="{90104CE3-A2E3-4EB6-9CBA-873C50DCBC0C}" dt="2024-05-11T16:49:37.207" v="658" actId="1076"/>
          <ac:spMkLst>
            <pc:docMk/>
            <pc:sldMk cId="1384040298" sldId="262"/>
            <ac:spMk id="4" creationId="{CA2C6D1B-1BF7-4CB2-641D-9DDD1B715A27}"/>
          </ac:spMkLst>
        </pc:spChg>
        <pc:spChg chg="mod">
          <ac:chgData name="Mohammad Umair" userId="150380d3-f12c-4727-8aac-b42d49546ff3" providerId="ADAL" clId="{90104CE3-A2E3-4EB6-9CBA-873C50DCBC0C}" dt="2024-05-11T16:49:57.210" v="661" actId="1076"/>
          <ac:spMkLst>
            <pc:docMk/>
            <pc:sldMk cId="1384040298" sldId="262"/>
            <ac:spMk id="8" creationId="{2A758838-7B34-232F-81C6-F6FBDF54EBCB}"/>
          </ac:spMkLst>
        </pc:spChg>
        <pc:spChg chg="mod">
          <ac:chgData name="Mohammad Umair" userId="150380d3-f12c-4727-8aac-b42d49546ff3" providerId="ADAL" clId="{90104CE3-A2E3-4EB6-9CBA-873C50DCBC0C}" dt="2024-05-11T16:49:45.255" v="659" actId="1076"/>
          <ac:spMkLst>
            <pc:docMk/>
            <pc:sldMk cId="1384040298" sldId="262"/>
            <ac:spMk id="11" creationId="{7D4A9CA5-87D4-9951-2521-67F15622DF54}"/>
          </ac:spMkLst>
        </pc:spChg>
        <pc:grpChg chg="mod">
          <ac:chgData name="Mohammad Umair" userId="150380d3-f12c-4727-8aac-b42d49546ff3" providerId="ADAL" clId="{90104CE3-A2E3-4EB6-9CBA-873C50DCBC0C}" dt="2024-05-11T23:38:05.764" v="2086" actId="1076"/>
          <ac:grpSpMkLst>
            <pc:docMk/>
            <pc:sldMk cId="1384040298" sldId="262"/>
            <ac:grpSpMk id="10" creationId="{9678FA71-93F6-3C52-2BA2-A192FA33C980}"/>
          </ac:grpSpMkLst>
        </pc:grpChg>
      </pc:sldChg>
      <pc:sldChg chg="addSp modSp mod ord modShow">
        <pc:chgData name="Mohammad Umair" userId="150380d3-f12c-4727-8aac-b42d49546ff3" providerId="ADAL" clId="{90104CE3-A2E3-4EB6-9CBA-873C50DCBC0C}" dt="2024-05-13T14:27:44.638" v="8850" actId="729"/>
        <pc:sldMkLst>
          <pc:docMk/>
          <pc:sldMk cId="828680659" sldId="263"/>
        </pc:sldMkLst>
        <pc:spChg chg="add mod">
          <ac:chgData name="Mohammad Umair" userId="150380d3-f12c-4727-8aac-b42d49546ff3" providerId="ADAL" clId="{90104CE3-A2E3-4EB6-9CBA-873C50DCBC0C}" dt="2024-05-11T23:25:23.775" v="1992" actId="1037"/>
          <ac:spMkLst>
            <pc:docMk/>
            <pc:sldMk cId="828680659" sldId="263"/>
            <ac:spMk id="2" creationId="{4FC85540-9DD1-ED95-6F2D-E30F21C5DE8E}"/>
          </ac:spMkLst>
        </pc:spChg>
        <pc:spChg chg="mod">
          <ac:chgData name="Mohammad Umair" userId="150380d3-f12c-4727-8aac-b42d49546ff3" providerId="ADAL" clId="{90104CE3-A2E3-4EB6-9CBA-873C50DCBC0C}" dt="2024-05-11T23:23:17.812" v="1967" actId="207"/>
          <ac:spMkLst>
            <pc:docMk/>
            <pc:sldMk cId="828680659" sldId="263"/>
            <ac:spMk id="3" creationId="{E763F9D4-FA46-7976-962F-E56B454F9F27}"/>
          </ac:spMkLst>
        </pc:spChg>
        <pc:spChg chg="mod">
          <ac:chgData name="Mohammad Umair" userId="150380d3-f12c-4727-8aac-b42d49546ff3" providerId="ADAL" clId="{90104CE3-A2E3-4EB6-9CBA-873C50DCBC0C}" dt="2024-05-11T23:39:34.511" v="2088" actId="1076"/>
          <ac:spMkLst>
            <pc:docMk/>
            <pc:sldMk cId="828680659" sldId="263"/>
            <ac:spMk id="6" creationId="{B617552A-2A86-CB29-A748-5B0675A2D5BE}"/>
          </ac:spMkLst>
        </pc:spChg>
        <pc:spChg chg="mod">
          <ac:chgData name="Mohammad Umair" userId="150380d3-f12c-4727-8aac-b42d49546ff3" providerId="ADAL" clId="{90104CE3-A2E3-4EB6-9CBA-873C50DCBC0C}" dt="2024-05-11T23:39:44.573" v="2089" actId="1076"/>
          <ac:spMkLst>
            <pc:docMk/>
            <pc:sldMk cId="828680659" sldId="263"/>
            <ac:spMk id="7" creationId="{44455EAB-4760-0DE2-9FFE-9D3B8F23A2DE}"/>
          </ac:spMkLst>
        </pc:spChg>
        <pc:spChg chg="add mod">
          <ac:chgData name="Mohammad Umair" userId="150380d3-f12c-4727-8aac-b42d49546ff3" providerId="ADAL" clId="{90104CE3-A2E3-4EB6-9CBA-873C50DCBC0C}" dt="2024-05-11T23:27:30" v="2008" actId="1076"/>
          <ac:spMkLst>
            <pc:docMk/>
            <pc:sldMk cId="828680659" sldId="263"/>
            <ac:spMk id="11" creationId="{B1714649-B3E8-B885-A745-2FB529D3530A}"/>
          </ac:spMkLst>
        </pc:spChg>
        <pc:spChg chg="add mod">
          <ac:chgData name="Mohammad Umair" userId="150380d3-f12c-4727-8aac-b42d49546ff3" providerId="ADAL" clId="{90104CE3-A2E3-4EB6-9CBA-873C50DCBC0C}" dt="2024-05-11T23:28:52.537" v="2038" actId="1036"/>
          <ac:spMkLst>
            <pc:docMk/>
            <pc:sldMk cId="828680659" sldId="263"/>
            <ac:spMk id="14" creationId="{8A8B3B12-76E1-90BB-78F0-C6260175DAAA}"/>
          </ac:spMkLst>
        </pc:spChg>
        <pc:spChg chg="add mod">
          <ac:chgData name="Mohammad Umair" userId="150380d3-f12c-4727-8aac-b42d49546ff3" providerId="ADAL" clId="{90104CE3-A2E3-4EB6-9CBA-873C50DCBC0C}" dt="2024-05-12T09:53:22.531" v="2098" actId="1076"/>
          <ac:spMkLst>
            <pc:docMk/>
            <pc:sldMk cId="828680659" sldId="263"/>
            <ac:spMk id="17" creationId="{F9F2B4AB-1C06-9E41-CB79-A6FA416795C5}"/>
          </ac:spMkLst>
        </pc:spChg>
        <pc:picChg chg="add mod">
          <ac:chgData name="Mohammad Umair" userId="150380d3-f12c-4727-8aac-b42d49546ff3" providerId="ADAL" clId="{90104CE3-A2E3-4EB6-9CBA-873C50DCBC0C}" dt="2024-05-11T23:26:18.013" v="2000" actId="1076"/>
          <ac:picMkLst>
            <pc:docMk/>
            <pc:sldMk cId="828680659" sldId="263"/>
            <ac:picMk id="10" creationId="{B83E1226-F338-5124-63AF-612BB3DDDE7F}"/>
          </ac:picMkLst>
        </pc:picChg>
        <pc:cxnChg chg="add mod">
          <ac:chgData name="Mohammad Umair" userId="150380d3-f12c-4727-8aac-b42d49546ff3" providerId="ADAL" clId="{90104CE3-A2E3-4EB6-9CBA-873C50DCBC0C}" dt="2024-05-12T09:53:49.035" v="2099" actId="14100"/>
          <ac:cxnSpMkLst>
            <pc:docMk/>
            <pc:sldMk cId="828680659" sldId="263"/>
            <ac:cxnSpMk id="4" creationId="{2EAADAF9-2CE7-8912-40CB-EFA35FD38C26}"/>
          </ac:cxnSpMkLst>
        </pc:cxnChg>
        <pc:cxnChg chg="mod">
          <ac:chgData name="Mohammad Umair" userId="150380d3-f12c-4727-8aac-b42d49546ff3" providerId="ADAL" clId="{90104CE3-A2E3-4EB6-9CBA-873C50DCBC0C}" dt="2024-05-11T23:23:37.860" v="1974" actId="1038"/>
          <ac:cxnSpMkLst>
            <pc:docMk/>
            <pc:sldMk cId="828680659" sldId="263"/>
            <ac:cxnSpMk id="5" creationId="{3E56898F-9EE9-0378-AB7B-0BF9C549AA56}"/>
          </ac:cxnSpMkLst>
        </pc:cxnChg>
        <pc:cxnChg chg="mod">
          <ac:chgData name="Mohammad Umair" userId="150380d3-f12c-4727-8aac-b42d49546ff3" providerId="ADAL" clId="{90104CE3-A2E3-4EB6-9CBA-873C50DCBC0C}" dt="2024-05-11T23:40:19.403" v="2091" actId="14100"/>
          <ac:cxnSpMkLst>
            <pc:docMk/>
            <pc:sldMk cId="828680659" sldId="263"/>
            <ac:cxnSpMk id="13" creationId="{209F217D-6C12-FF4F-D2A1-4E96AF24199E}"/>
          </ac:cxnSpMkLst>
        </pc:cxnChg>
      </pc:sldChg>
      <pc:sldChg chg="modSp mod ord modShow">
        <pc:chgData name="Mohammad Umair" userId="150380d3-f12c-4727-8aac-b42d49546ff3" providerId="ADAL" clId="{90104CE3-A2E3-4EB6-9CBA-873C50DCBC0C}" dt="2024-05-13T14:27:33.690" v="8848"/>
        <pc:sldMkLst>
          <pc:docMk/>
          <pc:sldMk cId="444185013" sldId="264"/>
        </pc:sldMkLst>
        <pc:spChg chg="mod">
          <ac:chgData name="Mohammad Umair" userId="150380d3-f12c-4727-8aac-b42d49546ff3" providerId="ADAL" clId="{90104CE3-A2E3-4EB6-9CBA-873C50DCBC0C}" dt="2024-05-13T09:55:07.085" v="6010" actId="1036"/>
          <ac:spMkLst>
            <pc:docMk/>
            <pc:sldMk cId="444185013" sldId="264"/>
            <ac:spMk id="49" creationId="{09383836-0F1F-FE07-F4EC-CCC46C856B51}"/>
          </ac:spMkLst>
        </pc:spChg>
        <pc:spChg chg="mod">
          <ac:chgData name="Mohammad Umair" userId="150380d3-f12c-4727-8aac-b42d49546ff3" providerId="ADAL" clId="{90104CE3-A2E3-4EB6-9CBA-873C50DCBC0C}" dt="2024-05-13T09:56:52.014" v="6023" actId="20577"/>
          <ac:spMkLst>
            <pc:docMk/>
            <pc:sldMk cId="444185013" sldId="264"/>
            <ac:spMk id="54" creationId="{CE133AED-172C-2E2A-AB11-5A46BE300987}"/>
          </ac:spMkLst>
        </pc:spChg>
        <pc:cxnChg chg="mod">
          <ac:chgData name="Mohammad Umair" userId="150380d3-f12c-4727-8aac-b42d49546ff3" providerId="ADAL" clId="{90104CE3-A2E3-4EB6-9CBA-873C50DCBC0C}" dt="2024-05-13T09:55:19.206" v="6015" actId="1038"/>
          <ac:cxnSpMkLst>
            <pc:docMk/>
            <pc:sldMk cId="444185013" sldId="264"/>
            <ac:cxnSpMk id="48" creationId="{C5208848-790F-72E5-C29A-7C263883F3FC}"/>
          </ac:cxnSpMkLst>
        </pc:cxnChg>
      </pc:sldChg>
      <pc:sldChg chg="addSp delSp modSp mod modShow">
        <pc:chgData name="Mohammad Umair" userId="150380d3-f12c-4727-8aac-b42d49546ff3" providerId="ADAL" clId="{90104CE3-A2E3-4EB6-9CBA-873C50DCBC0C}" dt="2024-05-13T07:48:10.158" v="4673" actId="478"/>
        <pc:sldMkLst>
          <pc:docMk/>
          <pc:sldMk cId="2678441803" sldId="265"/>
        </pc:sldMkLst>
        <pc:picChg chg="add del mod">
          <ac:chgData name="Mohammad Umair" userId="150380d3-f12c-4727-8aac-b42d49546ff3" providerId="ADAL" clId="{90104CE3-A2E3-4EB6-9CBA-873C50DCBC0C}" dt="2024-05-13T07:48:10.158" v="4673" actId="478"/>
          <ac:picMkLst>
            <pc:docMk/>
            <pc:sldMk cId="2678441803" sldId="265"/>
            <ac:picMk id="12" creationId="{16E04678-4C47-EE54-3933-1F2D814970FE}"/>
          </ac:picMkLst>
        </pc:picChg>
      </pc:sldChg>
      <pc:sldChg chg="addSp modSp mod">
        <pc:chgData name="Mohammad Umair" userId="150380d3-f12c-4727-8aac-b42d49546ff3" providerId="ADAL" clId="{90104CE3-A2E3-4EB6-9CBA-873C50DCBC0C}" dt="2024-05-13T13:40:55.939" v="8300" actId="20577"/>
        <pc:sldMkLst>
          <pc:docMk/>
          <pc:sldMk cId="2594161932" sldId="266"/>
        </pc:sldMkLst>
        <pc:spChg chg="mod">
          <ac:chgData name="Mohammad Umair" userId="150380d3-f12c-4727-8aac-b42d49546ff3" providerId="ADAL" clId="{90104CE3-A2E3-4EB6-9CBA-873C50DCBC0C}" dt="2024-05-13T13:30:44.611" v="8060" actId="20577"/>
          <ac:spMkLst>
            <pc:docMk/>
            <pc:sldMk cId="2594161932" sldId="266"/>
            <ac:spMk id="2" creationId="{6842F9B7-EC64-F644-36F2-99EA16EE2965}"/>
          </ac:spMkLst>
        </pc:spChg>
        <pc:spChg chg="add mod">
          <ac:chgData name="Mohammad Umair" userId="150380d3-f12c-4727-8aac-b42d49546ff3" providerId="ADAL" clId="{90104CE3-A2E3-4EB6-9CBA-873C50DCBC0C}" dt="2024-05-13T13:35:14.333" v="8183" actId="208"/>
          <ac:spMkLst>
            <pc:docMk/>
            <pc:sldMk cId="2594161932" sldId="266"/>
            <ac:spMk id="3" creationId="{13AA051F-9701-9080-BDAD-EEAA235DABE4}"/>
          </ac:spMkLst>
        </pc:spChg>
        <pc:spChg chg="add mod">
          <ac:chgData name="Mohammad Umair" userId="150380d3-f12c-4727-8aac-b42d49546ff3" providerId="ADAL" clId="{90104CE3-A2E3-4EB6-9CBA-873C50DCBC0C}" dt="2024-05-13T13:35:17.892" v="8184" actId="208"/>
          <ac:spMkLst>
            <pc:docMk/>
            <pc:sldMk cId="2594161932" sldId="266"/>
            <ac:spMk id="4" creationId="{ADA8A2BA-8550-9EC9-B09B-545B3744F38D}"/>
          </ac:spMkLst>
        </pc:spChg>
        <pc:spChg chg="add mod">
          <ac:chgData name="Mohammad Umair" userId="150380d3-f12c-4727-8aac-b42d49546ff3" providerId="ADAL" clId="{90104CE3-A2E3-4EB6-9CBA-873C50DCBC0C}" dt="2024-05-13T13:35:00.372" v="8180" actId="208"/>
          <ac:spMkLst>
            <pc:docMk/>
            <pc:sldMk cId="2594161932" sldId="266"/>
            <ac:spMk id="6" creationId="{5221AA3A-179A-777F-DEE6-27F5DDF9C4DB}"/>
          </ac:spMkLst>
        </pc:spChg>
        <pc:spChg chg="add mod">
          <ac:chgData name="Mohammad Umair" userId="150380d3-f12c-4727-8aac-b42d49546ff3" providerId="ADAL" clId="{90104CE3-A2E3-4EB6-9CBA-873C50DCBC0C}" dt="2024-05-13T13:35:39.776" v="8186" actId="208"/>
          <ac:spMkLst>
            <pc:docMk/>
            <pc:sldMk cId="2594161932" sldId="266"/>
            <ac:spMk id="8" creationId="{8E28E6A2-4EBC-8FB4-3406-53BCB44EF06D}"/>
          </ac:spMkLst>
        </pc:spChg>
        <pc:spChg chg="add mod">
          <ac:chgData name="Mohammad Umair" userId="150380d3-f12c-4727-8aac-b42d49546ff3" providerId="ADAL" clId="{90104CE3-A2E3-4EB6-9CBA-873C50DCBC0C}" dt="2024-05-13T13:35:43.619" v="8187" actId="208"/>
          <ac:spMkLst>
            <pc:docMk/>
            <pc:sldMk cId="2594161932" sldId="266"/>
            <ac:spMk id="11" creationId="{F10F5AAB-9914-FEBC-C6F9-DC708541040C}"/>
          </ac:spMkLst>
        </pc:spChg>
        <pc:spChg chg="add mod">
          <ac:chgData name="Mohammad Umair" userId="150380d3-f12c-4727-8aac-b42d49546ff3" providerId="ADAL" clId="{90104CE3-A2E3-4EB6-9CBA-873C50DCBC0C}" dt="2024-05-13T13:35:04.274" v="8181" actId="208"/>
          <ac:spMkLst>
            <pc:docMk/>
            <pc:sldMk cId="2594161932" sldId="266"/>
            <ac:spMk id="13" creationId="{F5ABF9D2-B4E2-BA1E-2B7D-2AFEE8B47F16}"/>
          </ac:spMkLst>
        </pc:spChg>
        <pc:spChg chg="add mod">
          <ac:chgData name="Mohammad Umair" userId="150380d3-f12c-4727-8aac-b42d49546ff3" providerId="ADAL" clId="{90104CE3-A2E3-4EB6-9CBA-873C50DCBC0C}" dt="2024-05-13T13:37:58.400" v="8261" actId="1076"/>
          <ac:spMkLst>
            <pc:docMk/>
            <pc:sldMk cId="2594161932" sldId="266"/>
            <ac:spMk id="23" creationId="{19C74A3B-4C7E-DF5B-9C91-BA114ECE8466}"/>
          </ac:spMkLst>
        </pc:spChg>
        <pc:spChg chg="add mod">
          <ac:chgData name="Mohammad Umair" userId="150380d3-f12c-4727-8aac-b42d49546ff3" providerId="ADAL" clId="{90104CE3-A2E3-4EB6-9CBA-873C50DCBC0C}" dt="2024-05-13T13:37:47.377" v="8260" actId="207"/>
          <ac:spMkLst>
            <pc:docMk/>
            <pc:sldMk cId="2594161932" sldId="266"/>
            <ac:spMk id="24" creationId="{A4D84060-240E-5BA8-91BD-E72EC7875511}"/>
          </ac:spMkLst>
        </pc:spChg>
        <pc:spChg chg="add mod">
          <ac:chgData name="Mohammad Umair" userId="150380d3-f12c-4727-8aac-b42d49546ff3" providerId="ADAL" clId="{90104CE3-A2E3-4EB6-9CBA-873C50DCBC0C}" dt="2024-05-13T13:38:47.652" v="8279" actId="1035"/>
          <ac:spMkLst>
            <pc:docMk/>
            <pc:sldMk cId="2594161932" sldId="266"/>
            <ac:spMk id="25" creationId="{A9774C92-95F3-9E59-908B-54D29A0188C9}"/>
          </ac:spMkLst>
        </pc:spChg>
        <pc:spChg chg="add mod">
          <ac:chgData name="Mohammad Umair" userId="150380d3-f12c-4727-8aac-b42d49546ff3" providerId="ADAL" clId="{90104CE3-A2E3-4EB6-9CBA-873C50DCBC0C}" dt="2024-05-13T13:40:51.148" v="8298" actId="20577"/>
          <ac:spMkLst>
            <pc:docMk/>
            <pc:sldMk cId="2594161932" sldId="266"/>
            <ac:spMk id="26" creationId="{D8CB4E1D-2524-90AE-4091-282A9DD4AC88}"/>
          </ac:spMkLst>
        </pc:spChg>
        <pc:spChg chg="add mod">
          <ac:chgData name="Mohammad Umair" userId="150380d3-f12c-4727-8aac-b42d49546ff3" providerId="ADAL" clId="{90104CE3-A2E3-4EB6-9CBA-873C50DCBC0C}" dt="2024-05-13T13:40:55.939" v="8300" actId="20577"/>
          <ac:spMkLst>
            <pc:docMk/>
            <pc:sldMk cId="2594161932" sldId="266"/>
            <ac:spMk id="27" creationId="{9FF472DB-999A-20C7-FDEA-97BF5E4E0D29}"/>
          </ac:spMkLst>
        </pc:spChg>
        <pc:picChg chg="mod">
          <ac:chgData name="Mohammad Umair" userId="150380d3-f12c-4727-8aac-b42d49546ff3" providerId="ADAL" clId="{90104CE3-A2E3-4EB6-9CBA-873C50DCBC0C}" dt="2024-05-11T22:30:36.892" v="1648" actId="1076"/>
          <ac:picMkLst>
            <pc:docMk/>
            <pc:sldMk cId="2594161932" sldId="266"/>
            <ac:picMk id="3076" creationId="{EB66DB5E-53BA-58FC-E73F-FA7B1B9BB4E7}"/>
          </ac:picMkLst>
        </pc:picChg>
        <pc:picChg chg="mod">
          <ac:chgData name="Mohammad Umair" userId="150380d3-f12c-4727-8aac-b42d49546ff3" providerId="ADAL" clId="{90104CE3-A2E3-4EB6-9CBA-873C50DCBC0C}" dt="2024-05-13T13:31:49.519" v="8069" actId="1076"/>
          <ac:picMkLst>
            <pc:docMk/>
            <pc:sldMk cId="2594161932" sldId="266"/>
            <ac:picMk id="3078" creationId="{2006FF6D-BC02-27D5-D2D2-116275B8F31C}"/>
          </ac:picMkLst>
        </pc:picChg>
        <pc:cxnChg chg="add mod">
          <ac:chgData name="Mohammad Umair" userId="150380d3-f12c-4727-8aac-b42d49546ff3" providerId="ADAL" clId="{90104CE3-A2E3-4EB6-9CBA-873C50DCBC0C}" dt="2024-05-13T13:35:10.682" v="8182" actId="208"/>
          <ac:cxnSpMkLst>
            <pc:docMk/>
            <pc:sldMk cId="2594161932" sldId="266"/>
            <ac:cxnSpMk id="15" creationId="{B7797C07-E1B4-6644-A579-61FDE4A8E1E1}"/>
          </ac:cxnSpMkLst>
        </pc:cxnChg>
        <pc:cxnChg chg="add mod">
          <ac:chgData name="Mohammad Umair" userId="150380d3-f12c-4727-8aac-b42d49546ff3" providerId="ADAL" clId="{90104CE3-A2E3-4EB6-9CBA-873C50DCBC0C}" dt="2024-05-13T13:35:49.669" v="8188" actId="208"/>
          <ac:cxnSpMkLst>
            <pc:docMk/>
            <pc:sldMk cId="2594161932" sldId="266"/>
            <ac:cxnSpMk id="16" creationId="{83CE4C13-12A7-27A7-CD26-0CE1BAC187BC}"/>
          </ac:cxnSpMkLst>
        </pc:cxnChg>
        <pc:cxnChg chg="add mod">
          <ac:chgData name="Mohammad Umair" userId="150380d3-f12c-4727-8aac-b42d49546ff3" providerId="ADAL" clId="{90104CE3-A2E3-4EB6-9CBA-873C50DCBC0C}" dt="2024-05-13T13:34:55.768" v="8179" actId="208"/>
          <ac:cxnSpMkLst>
            <pc:docMk/>
            <pc:sldMk cId="2594161932" sldId="266"/>
            <ac:cxnSpMk id="17" creationId="{C9D56706-A3EA-CC9B-B987-728A53979BAF}"/>
          </ac:cxnSpMkLst>
        </pc:cxnChg>
      </pc:sldChg>
      <pc:sldChg chg="addSp delSp modSp mod">
        <pc:chgData name="Mohammad Umair" userId="150380d3-f12c-4727-8aac-b42d49546ff3" providerId="ADAL" clId="{90104CE3-A2E3-4EB6-9CBA-873C50DCBC0C}" dt="2024-05-13T15:04:50.968" v="9412" actId="478"/>
        <pc:sldMkLst>
          <pc:docMk/>
          <pc:sldMk cId="3683981885" sldId="267"/>
        </pc:sldMkLst>
        <pc:spChg chg="del">
          <ac:chgData name="Mohammad Umair" userId="150380d3-f12c-4727-8aac-b42d49546ff3" providerId="ADAL" clId="{90104CE3-A2E3-4EB6-9CBA-873C50DCBC0C}" dt="2024-05-11T23:08:22.277" v="1755" actId="478"/>
          <ac:spMkLst>
            <pc:docMk/>
            <pc:sldMk cId="3683981885" sldId="267"/>
            <ac:spMk id="2" creationId="{6842F9B7-EC64-F644-36F2-99EA16EE2965}"/>
          </ac:spMkLst>
        </pc:spChg>
        <pc:spChg chg="del mod">
          <ac:chgData name="Mohammad Umair" userId="150380d3-f12c-4727-8aac-b42d49546ff3" providerId="ADAL" clId="{90104CE3-A2E3-4EB6-9CBA-873C50DCBC0C}" dt="2024-05-13T15:04:10.012" v="9408" actId="478"/>
          <ac:spMkLst>
            <pc:docMk/>
            <pc:sldMk cId="3683981885" sldId="267"/>
            <ac:spMk id="3" creationId="{CE2252C1-0B69-BC26-4C93-7030CDAAA68A}"/>
          </ac:spMkLst>
        </pc:spChg>
        <pc:spChg chg="add del mod">
          <ac:chgData name="Mohammad Umair" userId="150380d3-f12c-4727-8aac-b42d49546ff3" providerId="ADAL" clId="{90104CE3-A2E3-4EB6-9CBA-873C50DCBC0C}" dt="2024-05-13T15:04:13.964" v="9410" actId="478"/>
          <ac:spMkLst>
            <pc:docMk/>
            <pc:sldMk cId="3683981885" sldId="267"/>
            <ac:spMk id="4" creationId="{48CE079B-D290-6C88-DCAD-C351CDE806CB}"/>
          </ac:spMkLst>
        </pc:spChg>
        <pc:spChg chg="mod">
          <ac:chgData name="Mohammad Umair" userId="150380d3-f12c-4727-8aac-b42d49546ff3" providerId="ADAL" clId="{90104CE3-A2E3-4EB6-9CBA-873C50DCBC0C}" dt="2024-05-11T23:09:38.560" v="1769" actId="403"/>
          <ac:spMkLst>
            <pc:docMk/>
            <pc:sldMk cId="3683981885" sldId="267"/>
            <ac:spMk id="5" creationId="{A4195F5D-4228-5706-0838-654D6E187BB0}"/>
          </ac:spMkLst>
        </pc:spChg>
        <pc:spChg chg="add mod">
          <ac:chgData name="Mohammad Umair" userId="150380d3-f12c-4727-8aac-b42d49546ff3" providerId="ADAL" clId="{90104CE3-A2E3-4EB6-9CBA-873C50DCBC0C}" dt="2024-05-13T15:04:10.373" v="9409"/>
          <ac:spMkLst>
            <pc:docMk/>
            <pc:sldMk cId="3683981885" sldId="267"/>
            <ac:spMk id="6" creationId="{A072626C-13BD-D8CE-4AC9-7151693A2872}"/>
          </ac:spMkLst>
        </pc:spChg>
        <pc:spChg chg="mod">
          <ac:chgData name="Mohammad Umair" userId="150380d3-f12c-4727-8aac-b42d49546ff3" providerId="ADAL" clId="{90104CE3-A2E3-4EB6-9CBA-873C50DCBC0C}" dt="2024-05-11T23:10:34.078" v="1774" actId="1076"/>
          <ac:spMkLst>
            <pc:docMk/>
            <pc:sldMk cId="3683981885" sldId="267"/>
            <ac:spMk id="7" creationId="{E705D9A4-833B-C238-3F8C-F9ABE7EB2E32}"/>
          </ac:spMkLst>
        </pc:spChg>
        <pc:spChg chg="mod">
          <ac:chgData name="Mohammad Umair" userId="150380d3-f12c-4727-8aac-b42d49546ff3" providerId="ADAL" clId="{90104CE3-A2E3-4EB6-9CBA-873C50DCBC0C}" dt="2024-05-12T11:01:19.287" v="2835" actId="20577"/>
          <ac:spMkLst>
            <pc:docMk/>
            <pc:sldMk cId="3683981885" sldId="267"/>
            <ac:spMk id="12" creationId="{9D34364C-5FB8-C70F-83A6-69442266BB85}"/>
          </ac:spMkLst>
        </pc:spChg>
        <pc:spChg chg="del mod">
          <ac:chgData name="Mohammad Umair" userId="150380d3-f12c-4727-8aac-b42d49546ff3" providerId="ADAL" clId="{90104CE3-A2E3-4EB6-9CBA-873C50DCBC0C}" dt="2024-05-13T15:04:49.931" v="9411" actId="478"/>
          <ac:spMkLst>
            <pc:docMk/>
            <pc:sldMk cId="3683981885" sldId="267"/>
            <ac:spMk id="13" creationId="{A84B7F07-B8DD-3FF2-AA43-6E4CE143C3DD}"/>
          </ac:spMkLst>
        </pc:spChg>
        <pc:spChg chg="add del mod">
          <ac:chgData name="Mohammad Umair" userId="150380d3-f12c-4727-8aac-b42d49546ff3" providerId="ADAL" clId="{90104CE3-A2E3-4EB6-9CBA-873C50DCBC0C}" dt="2024-05-11T23:08:25.355" v="1756" actId="478"/>
          <ac:spMkLst>
            <pc:docMk/>
            <pc:sldMk cId="3683981885" sldId="267"/>
            <ac:spMk id="15" creationId="{48D8F2EC-0EB6-5500-2D93-EB8B0AFB4D3C}"/>
          </ac:spMkLst>
        </pc:spChg>
        <pc:spChg chg="add mod">
          <ac:chgData name="Mohammad Umair" userId="150380d3-f12c-4727-8aac-b42d49546ff3" providerId="ADAL" clId="{90104CE3-A2E3-4EB6-9CBA-873C50DCBC0C}" dt="2024-05-11T23:12:00.713" v="1835" actId="1076"/>
          <ac:spMkLst>
            <pc:docMk/>
            <pc:sldMk cId="3683981885" sldId="267"/>
            <ac:spMk id="16" creationId="{94278A22-4442-C975-B206-542D7B963C01}"/>
          </ac:spMkLst>
        </pc:spChg>
        <pc:picChg chg="del mod">
          <ac:chgData name="Mohammad Umair" userId="150380d3-f12c-4727-8aac-b42d49546ff3" providerId="ADAL" clId="{90104CE3-A2E3-4EB6-9CBA-873C50DCBC0C}" dt="2024-05-13T15:04:50.968" v="9412" actId="478"/>
          <ac:picMkLst>
            <pc:docMk/>
            <pc:sldMk cId="3683981885" sldId="267"/>
            <ac:picMk id="2052" creationId="{50281721-0F42-E427-B507-A627D373F95A}"/>
          </ac:picMkLst>
        </pc:picChg>
      </pc:sldChg>
      <pc:sldChg chg="modSp mod ord modShow">
        <pc:chgData name="Mohammad Umair" userId="150380d3-f12c-4727-8aac-b42d49546ff3" providerId="ADAL" clId="{90104CE3-A2E3-4EB6-9CBA-873C50DCBC0C}" dt="2024-05-13T15:07:59.545" v="9416"/>
        <pc:sldMkLst>
          <pc:docMk/>
          <pc:sldMk cId="3824610510" sldId="268"/>
        </pc:sldMkLst>
        <pc:spChg chg="mod">
          <ac:chgData name="Mohammad Umair" userId="150380d3-f12c-4727-8aac-b42d49546ff3" providerId="ADAL" clId="{90104CE3-A2E3-4EB6-9CBA-873C50DCBC0C}" dt="2024-05-13T14:54:58.498" v="9185" actId="20577"/>
          <ac:spMkLst>
            <pc:docMk/>
            <pc:sldMk cId="3824610510" sldId="268"/>
            <ac:spMk id="14" creationId="{0DD62B5C-C5A9-6555-4312-AAF3C470A035}"/>
          </ac:spMkLst>
        </pc:spChg>
        <pc:spChg chg="mod">
          <ac:chgData name="Mohammad Umair" userId="150380d3-f12c-4727-8aac-b42d49546ff3" providerId="ADAL" clId="{90104CE3-A2E3-4EB6-9CBA-873C50DCBC0C}" dt="2024-05-13T14:55:11.896" v="9217" actId="20577"/>
          <ac:spMkLst>
            <pc:docMk/>
            <pc:sldMk cId="3824610510" sldId="268"/>
            <ac:spMk id="15" creationId="{31618B3B-101F-B4C9-B0C0-79B8F49D15BB}"/>
          </ac:spMkLst>
        </pc:spChg>
        <pc:spChg chg="mod">
          <ac:chgData name="Mohammad Umair" userId="150380d3-f12c-4727-8aac-b42d49546ff3" providerId="ADAL" clId="{90104CE3-A2E3-4EB6-9CBA-873C50DCBC0C}" dt="2024-05-11T22:31:12.190" v="1649" actId="1076"/>
          <ac:spMkLst>
            <pc:docMk/>
            <pc:sldMk cId="3824610510" sldId="268"/>
            <ac:spMk id="24" creationId="{D092268A-DA07-4FE3-03CA-EC66FCF110F3}"/>
          </ac:spMkLst>
        </pc:spChg>
      </pc:sldChg>
      <pc:sldChg chg="modSp mod">
        <pc:chgData name="Mohammad Umair" userId="150380d3-f12c-4727-8aac-b42d49546ff3" providerId="ADAL" clId="{90104CE3-A2E3-4EB6-9CBA-873C50DCBC0C}" dt="2024-05-14T11:19:08.769" v="10868" actId="20577"/>
        <pc:sldMkLst>
          <pc:docMk/>
          <pc:sldMk cId="674826210" sldId="269"/>
        </pc:sldMkLst>
        <pc:spChg chg="mod">
          <ac:chgData name="Mohammad Umair" userId="150380d3-f12c-4727-8aac-b42d49546ff3" providerId="ADAL" clId="{90104CE3-A2E3-4EB6-9CBA-873C50DCBC0C}" dt="2024-05-14T11:19:08.769" v="10868" actId="20577"/>
          <ac:spMkLst>
            <pc:docMk/>
            <pc:sldMk cId="674826210" sldId="269"/>
            <ac:spMk id="3" creationId="{CE2252C1-0B69-BC26-4C93-7030CDAAA68A}"/>
          </ac:spMkLst>
        </pc:spChg>
        <pc:picChg chg="mod">
          <ac:chgData name="Mohammad Umair" userId="150380d3-f12c-4727-8aac-b42d49546ff3" providerId="ADAL" clId="{90104CE3-A2E3-4EB6-9CBA-873C50DCBC0C}" dt="2024-05-13T15:05:25.931" v="9414" actId="14100"/>
          <ac:picMkLst>
            <pc:docMk/>
            <pc:sldMk cId="674826210" sldId="269"/>
            <ac:picMk id="1026" creationId="{59C4EC7B-1E06-99C0-E554-29DE73D8169A}"/>
          </ac:picMkLst>
        </pc:picChg>
      </pc:sldChg>
      <pc:sldChg chg="addSp delSp modSp del mod ord">
        <pc:chgData name="Mohammad Umair" userId="150380d3-f12c-4727-8aac-b42d49546ff3" providerId="ADAL" clId="{90104CE3-A2E3-4EB6-9CBA-873C50DCBC0C}" dt="2024-05-14T13:33:09.521" v="12153" actId="47"/>
        <pc:sldMkLst>
          <pc:docMk/>
          <pc:sldMk cId="3286718646" sldId="270"/>
        </pc:sldMkLst>
        <pc:spChg chg="mod">
          <ac:chgData name="Mohammad Umair" userId="150380d3-f12c-4727-8aac-b42d49546ff3" providerId="ADAL" clId="{90104CE3-A2E3-4EB6-9CBA-873C50DCBC0C}" dt="2024-05-13T15:10:47.751" v="9429" actId="20577"/>
          <ac:spMkLst>
            <pc:docMk/>
            <pc:sldMk cId="3286718646" sldId="270"/>
            <ac:spMk id="2" creationId="{6842F9B7-EC64-F644-36F2-99EA16EE2965}"/>
          </ac:spMkLst>
        </pc:spChg>
        <pc:spChg chg="mod">
          <ac:chgData name="Mohammad Umair" userId="150380d3-f12c-4727-8aac-b42d49546ff3" providerId="ADAL" clId="{90104CE3-A2E3-4EB6-9CBA-873C50DCBC0C}" dt="2024-05-13T14:24:39.150" v="8817" actId="1076"/>
          <ac:spMkLst>
            <pc:docMk/>
            <pc:sldMk cId="3286718646" sldId="270"/>
            <ac:spMk id="3" creationId="{CE2252C1-0B69-BC26-4C93-7030CDAAA68A}"/>
          </ac:spMkLst>
        </pc:spChg>
        <pc:spChg chg="add mod">
          <ac:chgData name="Mohammad Umair" userId="150380d3-f12c-4727-8aac-b42d49546ff3" providerId="ADAL" clId="{90104CE3-A2E3-4EB6-9CBA-873C50DCBC0C}" dt="2024-05-13T14:24:58.627" v="8820" actId="14100"/>
          <ac:spMkLst>
            <pc:docMk/>
            <pc:sldMk cId="3286718646" sldId="270"/>
            <ac:spMk id="4" creationId="{12E48B52-964A-655D-2F4A-F623E9F787C6}"/>
          </ac:spMkLst>
        </pc:spChg>
        <pc:spChg chg="add mod">
          <ac:chgData name="Mohammad Umair" userId="150380d3-f12c-4727-8aac-b42d49546ff3" providerId="ADAL" clId="{90104CE3-A2E3-4EB6-9CBA-873C50DCBC0C}" dt="2024-05-13T14:25:48.072" v="8840" actId="1038"/>
          <ac:spMkLst>
            <pc:docMk/>
            <pc:sldMk cId="3286718646" sldId="270"/>
            <ac:spMk id="5" creationId="{5E562122-3F47-7678-20BE-5128F605FE9D}"/>
          </ac:spMkLst>
        </pc:spChg>
        <pc:spChg chg="add del mod">
          <ac:chgData name="Mohammad Umair" userId="150380d3-f12c-4727-8aac-b42d49546ff3" providerId="ADAL" clId="{90104CE3-A2E3-4EB6-9CBA-873C50DCBC0C}" dt="2024-05-14T13:05:16.398" v="11581" actId="478"/>
          <ac:spMkLst>
            <pc:docMk/>
            <pc:sldMk cId="3286718646" sldId="270"/>
            <ac:spMk id="6" creationId="{91463EA6-74CD-02F5-9680-B3323BC1DECD}"/>
          </ac:spMkLst>
        </pc:spChg>
        <pc:picChg chg="add del mod">
          <ac:chgData name="Mohammad Umair" userId="150380d3-f12c-4727-8aac-b42d49546ff3" providerId="ADAL" clId="{90104CE3-A2E3-4EB6-9CBA-873C50DCBC0C}" dt="2024-05-14T13:05:14.311" v="11580" actId="478"/>
          <ac:picMkLst>
            <pc:docMk/>
            <pc:sldMk cId="3286718646" sldId="270"/>
            <ac:picMk id="8" creationId="{348A2929-C4EB-504A-ADCC-3C333EEF569D}"/>
          </ac:picMkLst>
        </pc:picChg>
        <pc:picChg chg="add del mod ord">
          <ac:chgData name="Mohammad Umair" userId="150380d3-f12c-4727-8aac-b42d49546ff3" providerId="ADAL" clId="{90104CE3-A2E3-4EB6-9CBA-873C50DCBC0C}" dt="2024-05-14T13:05:12.420" v="11579" actId="478"/>
          <ac:picMkLst>
            <pc:docMk/>
            <pc:sldMk cId="3286718646" sldId="270"/>
            <ac:picMk id="10" creationId="{2A562EE8-9FDB-AC9D-0F8B-C59987D722E8}"/>
          </ac:picMkLst>
        </pc:picChg>
      </pc:sldChg>
      <pc:sldChg chg="addSp delSp modSp add mod ord">
        <pc:chgData name="Mohammad Umair" userId="150380d3-f12c-4727-8aac-b42d49546ff3" providerId="ADAL" clId="{90104CE3-A2E3-4EB6-9CBA-873C50DCBC0C}" dt="2024-05-13T13:50:33.235" v="8404" actId="1076"/>
        <pc:sldMkLst>
          <pc:docMk/>
          <pc:sldMk cId="1617803229" sldId="271"/>
        </pc:sldMkLst>
        <pc:spChg chg="mod">
          <ac:chgData name="Mohammad Umair" userId="150380d3-f12c-4727-8aac-b42d49546ff3" providerId="ADAL" clId="{90104CE3-A2E3-4EB6-9CBA-873C50DCBC0C}" dt="2024-05-13T13:49:20.650" v="8338" actId="408"/>
          <ac:spMkLst>
            <pc:docMk/>
            <pc:sldMk cId="1617803229" sldId="271"/>
            <ac:spMk id="2" creationId="{6842F9B7-EC64-F644-36F2-99EA16EE2965}"/>
          </ac:spMkLst>
        </pc:spChg>
        <pc:spChg chg="del mod">
          <ac:chgData name="Mohammad Umair" userId="150380d3-f12c-4727-8aac-b42d49546ff3" providerId="ADAL" clId="{90104CE3-A2E3-4EB6-9CBA-873C50DCBC0C}" dt="2024-05-11T16:18:42.849" v="200" actId="478"/>
          <ac:spMkLst>
            <pc:docMk/>
            <pc:sldMk cId="1617803229" sldId="271"/>
            <ac:spMk id="3" creationId="{CE2252C1-0B69-BC26-4C93-7030CDAAA68A}"/>
          </ac:spMkLst>
        </pc:spChg>
        <pc:spChg chg="add del mod">
          <ac:chgData name="Mohammad Umair" userId="150380d3-f12c-4727-8aac-b42d49546ff3" providerId="ADAL" clId="{90104CE3-A2E3-4EB6-9CBA-873C50DCBC0C}" dt="2024-05-11T16:18:45.222" v="201" actId="478"/>
          <ac:spMkLst>
            <pc:docMk/>
            <pc:sldMk cId="1617803229" sldId="271"/>
            <ac:spMk id="5" creationId="{1304537D-E0A9-99C4-F959-F18A8DF11C6F}"/>
          </ac:spMkLst>
        </pc:spChg>
        <pc:spChg chg="add mod">
          <ac:chgData name="Mohammad Umair" userId="150380d3-f12c-4727-8aac-b42d49546ff3" providerId="ADAL" clId="{90104CE3-A2E3-4EB6-9CBA-873C50DCBC0C}" dt="2024-05-13T13:50:24.496" v="8391" actId="1035"/>
          <ac:spMkLst>
            <pc:docMk/>
            <pc:sldMk cId="1617803229" sldId="271"/>
            <ac:spMk id="6" creationId="{DE4C3C73-73EE-6AA0-7A8C-0970C4CA9051}"/>
          </ac:spMkLst>
        </pc:spChg>
        <pc:spChg chg="add del mod">
          <ac:chgData name="Mohammad Umair" userId="150380d3-f12c-4727-8aac-b42d49546ff3" providerId="ADAL" clId="{90104CE3-A2E3-4EB6-9CBA-873C50DCBC0C}" dt="2024-05-13T13:48:39.836" v="8332" actId="478"/>
          <ac:spMkLst>
            <pc:docMk/>
            <pc:sldMk cId="1617803229" sldId="271"/>
            <ac:spMk id="8" creationId="{38EEEBAC-A384-A856-F77F-E0AA1FA14B4D}"/>
          </ac:spMkLst>
        </pc:spChg>
        <pc:spChg chg="add mod">
          <ac:chgData name="Mohammad Umair" userId="150380d3-f12c-4727-8aac-b42d49546ff3" providerId="ADAL" clId="{90104CE3-A2E3-4EB6-9CBA-873C50DCBC0C}" dt="2024-05-13T13:47:21.934" v="8323" actId="164"/>
          <ac:spMkLst>
            <pc:docMk/>
            <pc:sldMk cId="1617803229" sldId="271"/>
            <ac:spMk id="10" creationId="{5DB721C8-6F99-ABDD-2241-96D0078159CD}"/>
          </ac:spMkLst>
        </pc:spChg>
        <pc:spChg chg="add mod">
          <ac:chgData name="Mohammad Umair" userId="150380d3-f12c-4727-8aac-b42d49546ff3" providerId="ADAL" clId="{90104CE3-A2E3-4EB6-9CBA-873C50DCBC0C}" dt="2024-05-13T13:50:33.235" v="8404" actId="1076"/>
          <ac:spMkLst>
            <pc:docMk/>
            <pc:sldMk cId="1617803229" sldId="271"/>
            <ac:spMk id="11" creationId="{AB6C3FC3-0AC7-AC28-AC5C-44189C10DF77}"/>
          </ac:spMkLst>
        </pc:spChg>
        <pc:spChg chg="add del mod">
          <ac:chgData name="Mohammad Umair" userId="150380d3-f12c-4727-8aac-b42d49546ff3" providerId="ADAL" clId="{90104CE3-A2E3-4EB6-9CBA-873C50DCBC0C}" dt="2024-05-11T16:34:26.944" v="589" actId="478"/>
          <ac:spMkLst>
            <pc:docMk/>
            <pc:sldMk cId="1617803229" sldId="271"/>
            <ac:spMk id="11" creationId="{AF190620-CEAC-ADA3-B34C-10160A559CB1}"/>
          </ac:spMkLst>
        </pc:spChg>
        <pc:spChg chg="add del mod">
          <ac:chgData name="Mohammad Umair" userId="150380d3-f12c-4727-8aac-b42d49546ff3" providerId="ADAL" clId="{90104CE3-A2E3-4EB6-9CBA-873C50DCBC0C}" dt="2024-05-11T16:33:49.972" v="583" actId="478"/>
          <ac:spMkLst>
            <pc:docMk/>
            <pc:sldMk cId="1617803229" sldId="271"/>
            <ac:spMk id="12" creationId="{B6C1E635-D836-301E-6241-548B9D8729FD}"/>
          </ac:spMkLst>
        </pc:spChg>
        <pc:spChg chg="add mod">
          <ac:chgData name="Mohammad Umair" userId="150380d3-f12c-4727-8aac-b42d49546ff3" providerId="ADAL" clId="{90104CE3-A2E3-4EB6-9CBA-873C50DCBC0C}" dt="2024-05-13T13:47:30.572" v="8324" actId="164"/>
          <ac:spMkLst>
            <pc:docMk/>
            <pc:sldMk cId="1617803229" sldId="271"/>
            <ac:spMk id="13" creationId="{F4B51750-8CCC-21D5-500E-E2C5EAE20822}"/>
          </ac:spMkLst>
        </pc:spChg>
        <pc:spChg chg="add del mod">
          <ac:chgData name="Mohammad Umair" userId="150380d3-f12c-4727-8aac-b42d49546ff3" providerId="ADAL" clId="{90104CE3-A2E3-4EB6-9CBA-873C50DCBC0C}" dt="2024-05-11T16:32:59.577" v="544" actId="478"/>
          <ac:spMkLst>
            <pc:docMk/>
            <pc:sldMk cId="1617803229" sldId="271"/>
            <ac:spMk id="16" creationId="{C20B42FE-C894-6C5A-0EA9-8EF98C595B75}"/>
          </ac:spMkLst>
        </pc:spChg>
        <pc:spChg chg="add mod">
          <ac:chgData name="Mohammad Umair" userId="150380d3-f12c-4727-8aac-b42d49546ff3" providerId="ADAL" clId="{90104CE3-A2E3-4EB6-9CBA-873C50DCBC0C}" dt="2024-05-13T13:47:41.354" v="8325" actId="164"/>
          <ac:spMkLst>
            <pc:docMk/>
            <pc:sldMk cId="1617803229" sldId="271"/>
            <ac:spMk id="17" creationId="{2518940D-4AD5-3A83-D93B-865EBDFBFAE1}"/>
          </ac:spMkLst>
        </pc:spChg>
        <pc:spChg chg="add mod">
          <ac:chgData name="Mohammad Umair" userId="150380d3-f12c-4727-8aac-b42d49546ff3" providerId="ADAL" clId="{90104CE3-A2E3-4EB6-9CBA-873C50DCBC0C}" dt="2024-05-11T23:21:15.721" v="1958" actId="1076"/>
          <ac:spMkLst>
            <pc:docMk/>
            <pc:sldMk cId="1617803229" sldId="271"/>
            <ac:spMk id="18" creationId="{CF7CC9ED-70F1-B56D-2714-53B388117E16}"/>
          </ac:spMkLst>
        </pc:spChg>
        <pc:grpChg chg="add mod">
          <ac:chgData name="Mohammad Umair" userId="150380d3-f12c-4727-8aac-b42d49546ff3" providerId="ADAL" clId="{90104CE3-A2E3-4EB6-9CBA-873C50DCBC0C}" dt="2024-05-13T13:49:46.993" v="8357" actId="1037"/>
          <ac:grpSpMkLst>
            <pc:docMk/>
            <pc:sldMk cId="1617803229" sldId="271"/>
            <ac:grpSpMk id="3" creationId="{3D27F76A-CC9D-70B7-917A-7196E68E554C}"/>
          </ac:grpSpMkLst>
        </pc:grpChg>
        <pc:grpChg chg="add mod">
          <ac:chgData name="Mohammad Umair" userId="150380d3-f12c-4727-8aac-b42d49546ff3" providerId="ADAL" clId="{90104CE3-A2E3-4EB6-9CBA-873C50DCBC0C}" dt="2024-05-13T13:49:52.614" v="8371" actId="1037"/>
          <ac:grpSpMkLst>
            <pc:docMk/>
            <pc:sldMk cId="1617803229" sldId="271"/>
            <ac:grpSpMk id="4" creationId="{B394856B-FAEE-F8A6-F72A-37BD4F3D7C28}"/>
          </ac:grpSpMkLst>
        </pc:grpChg>
        <pc:grpChg chg="add mod">
          <ac:chgData name="Mohammad Umair" userId="150380d3-f12c-4727-8aac-b42d49546ff3" providerId="ADAL" clId="{90104CE3-A2E3-4EB6-9CBA-873C50DCBC0C}" dt="2024-05-13T13:49:20.650" v="8338" actId="408"/>
          <ac:grpSpMkLst>
            <pc:docMk/>
            <pc:sldMk cId="1617803229" sldId="271"/>
            <ac:grpSpMk id="5" creationId="{22171A12-014C-954C-CDC7-66D01405D32E}"/>
          </ac:grpSpMkLst>
        </pc:grpChg>
        <pc:picChg chg="add mod">
          <ac:chgData name="Mohammad Umair" userId="150380d3-f12c-4727-8aac-b42d49546ff3" providerId="ADAL" clId="{90104CE3-A2E3-4EB6-9CBA-873C50DCBC0C}" dt="2024-05-13T13:47:21.934" v="8323" actId="164"/>
          <ac:picMkLst>
            <pc:docMk/>
            <pc:sldMk cId="1617803229" sldId="271"/>
            <ac:picMk id="7" creationId="{FEA709CF-8F4C-D641-4098-57B3E54867C0}"/>
          </ac:picMkLst>
        </pc:picChg>
        <pc:picChg chg="add mod">
          <ac:chgData name="Mohammad Umair" userId="150380d3-f12c-4727-8aac-b42d49546ff3" providerId="ADAL" clId="{90104CE3-A2E3-4EB6-9CBA-873C50DCBC0C}" dt="2024-05-13T13:47:30.572" v="8324" actId="164"/>
          <ac:picMkLst>
            <pc:docMk/>
            <pc:sldMk cId="1617803229" sldId="271"/>
            <ac:picMk id="9" creationId="{51F933B3-B0F9-B542-2E49-B14BEF0152A2}"/>
          </ac:picMkLst>
        </pc:picChg>
        <pc:picChg chg="add mod">
          <ac:chgData name="Mohammad Umair" userId="150380d3-f12c-4727-8aac-b42d49546ff3" providerId="ADAL" clId="{90104CE3-A2E3-4EB6-9CBA-873C50DCBC0C}" dt="2024-05-13T13:47:41.354" v="8325" actId="164"/>
          <ac:picMkLst>
            <pc:docMk/>
            <pc:sldMk cId="1617803229" sldId="271"/>
            <ac:picMk id="15" creationId="{E6B8F945-2363-7A7B-98D2-7968080D4E31}"/>
          </ac:picMkLst>
        </pc:picChg>
      </pc:sldChg>
      <pc:sldChg chg="addSp delSp modSp add mod ord">
        <pc:chgData name="Mohammad Umair" userId="150380d3-f12c-4727-8aac-b42d49546ff3" providerId="ADAL" clId="{90104CE3-A2E3-4EB6-9CBA-873C50DCBC0C}" dt="2024-05-14T11:36:40.115" v="11163" actId="1076"/>
        <pc:sldMkLst>
          <pc:docMk/>
          <pc:sldMk cId="1282924418" sldId="272"/>
        </pc:sldMkLst>
        <pc:spChg chg="add mod">
          <ac:chgData name="Mohammad Umair" userId="150380d3-f12c-4727-8aac-b42d49546ff3" providerId="ADAL" clId="{90104CE3-A2E3-4EB6-9CBA-873C50DCBC0C}" dt="2024-05-14T11:36:40.115" v="11163" actId="1076"/>
          <ac:spMkLst>
            <pc:docMk/>
            <pc:sldMk cId="1282924418" sldId="272"/>
            <ac:spMk id="2" creationId="{CBD197A9-321D-45A6-34B5-3398AA0D4A63}"/>
          </ac:spMkLst>
        </pc:spChg>
        <pc:spChg chg="del">
          <ac:chgData name="Mohammad Umair" userId="150380d3-f12c-4727-8aac-b42d49546ff3" providerId="ADAL" clId="{90104CE3-A2E3-4EB6-9CBA-873C50DCBC0C}" dt="2024-05-11T16:45:10.248" v="615" actId="478"/>
          <ac:spMkLst>
            <pc:docMk/>
            <pc:sldMk cId="1282924418" sldId="272"/>
            <ac:spMk id="3" creationId="{F36A3A22-1139-48DF-C561-8EF4A746801F}"/>
          </ac:spMkLst>
        </pc:spChg>
        <pc:spChg chg="add del mod">
          <ac:chgData name="Mohammad Umair" userId="150380d3-f12c-4727-8aac-b42d49546ff3" providerId="ADAL" clId="{90104CE3-A2E3-4EB6-9CBA-873C50DCBC0C}" dt="2024-05-11T16:45:14.652" v="616" actId="478"/>
          <ac:spMkLst>
            <pc:docMk/>
            <pc:sldMk cId="1282924418" sldId="272"/>
            <ac:spMk id="5" creationId="{805E5BA0-E008-52D0-CD8D-6CE2F6F2FBC1}"/>
          </ac:spMkLst>
        </pc:spChg>
        <pc:spChg chg="add mod">
          <ac:chgData name="Mohammad Umair" userId="150380d3-f12c-4727-8aac-b42d49546ff3" providerId="ADAL" clId="{90104CE3-A2E3-4EB6-9CBA-873C50DCBC0C}" dt="2024-05-11T16:50:35.172" v="696" actId="20577"/>
          <ac:spMkLst>
            <pc:docMk/>
            <pc:sldMk cId="1282924418" sldId="272"/>
            <ac:spMk id="6" creationId="{58F70C15-4E4D-C4E2-40DC-443B1B566DF7}"/>
          </ac:spMkLst>
        </pc:spChg>
        <pc:spChg chg="del">
          <ac:chgData name="Mohammad Umair" userId="150380d3-f12c-4727-8aac-b42d49546ff3" providerId="ADAL" clId="{90104CE3-A2E3-4EB6-9CBA-873C50DCBC0C}" dt="2024-05-11T16:45:08.665" v="614" actId="478"/>
          <ac:spMkLst>
            <pc:docMk/>
            <pc:sldMk cId="1282924418" sldId="272"/>
            <ac:spMk id="8" creationId="{47DEAFC8-4B4B-182C-ECC4-12405A0F30A7}"/>
          </ac:spMkLst>
        </pc:spChg>
        <pc:spChg chg="del">
          <ac:chgData name="Mohammad Umair" userId="150380d3-f12c-4727-8aac-b42d49546ff3" providerId="ADAL" clId="{90104CE3-A2E3-4EB6-9CBA-873C50DCBC0C}" dt="2024-05-11T16:45:06.291" v="613" actId="478"/>
          <ac:spMkLst>
            <pc:docMk/>
            <pc:sldMk cId="1282924418" sldId="272"/>
            <ac:spMk id="9" creationId="{F13D4E84-08B0-4AFA-8581-F95B69F05CA5}"/>
          </ac:spMkLst>
        </pc:spChg>
        <pc:spChg chg="del">
          <ac:chgData name="Mohammad Umair" userId="150380d3-f12c-4727-8aac-b42d49546ff3" providerId="ADAL" clId="{90104CE3-A2E3-4EB6-9CBA-873C50DCBC0C}" dt="2024-05-11T16:45:03.623" v="612" actId="478"/>
          <ac:spMkLst>
            <pc:docMk/>
            <pc:sldMk cId="1282924418" sldId="272"/>
            <ac:spMk id="10" creationId="{F8FC3F5C-DF0B-7769-677D-9A19582B8CF6}"/>
          </ac:spMkLst>
        </pc:spChg>
        <pc:spChg chg="add del">
          <ac:chgData name="Mohammad Umair" userId="150380d3-f12c-4727-8aac-b42d49546ff3" providerId="ADAL" clId="{90104CE3-A2E3-4EB6-9CBA-873C50DCBC0C}" dt="2024-05-11T16:52:03.706" v="712" actId="22"/>
          <ac:spMkLst>
            <pc:docMk/>
            <pc:sldMk cId="1282924418" sldId="272"/>
            <ac:spMk id="11" creationId="{9CA6F9D6-ADD0-E500-EA20-361516458DB7}"/>
          </ac:spMkLst>
        </pc:spChg>
        <pc:spChg chg="add mod">
          <ac:chgData name="Mohammad Umair" userId="150380d3-f12c-4727-8aac-b42d49546ff3" providerId="ADAL" clId="{90104CE3-A2E3-4EB6-9CBA-873C50DCBC0C}" dt="2024-05-11T16:53:42.422" v="749" actId="207"/>
          <ac:spMkLst>
            <pc:docMk/>
            <pc:sldMk cId="1282924418" sldId="272"/>
            <ac:spMk id="13" creationId="{D44250F8-8FB5-5CA9-68C9-4B42C08BE485}"/>
          </ac:spMkLst>
        </pc:spChg>
        <pc:spChg chg="add mod">
          <ac:chgData name="Mohammad Umair" userId="150380d3-f12c-4727-8aac-b42d49546ff3" providerId="ADAL" clId="{90104CE3-A2E3-4EB6-9CBA-873C50DCBC0C}" dt="2024-05-11T16:58:34.418" v="808" actId="1076"/>
          <ac:spMkLst>
            <pc:docMk/>
            <pc:sldMk cId="1282924418" sldId="272"/>
            <ac:spMk id="17" creationId="{71028DF8-B3B9-6A1E-37DD-66FB1BCD2ECD}"/>
          </ac:spMkLst>
        </pc:spChg>
        <pc:picChg chg="del">
          <ac:chgData name="Mohammad Umair" userId="150380d3-f12c-4727-8aac-b42d49546ff3" providerId="ADAL" clId="{90104CE3-A2E3-4EB6-9CBA-873C50DCBC0C}" dt="2024-05-11T16:45:19.802" v="618" actId="478"/>
          <ac:picMkLst>
            <pc:docMk/>
            <pc:sldMk cId="1282924418" sldId="272"/>
            <ac:picMk id="12" creationId="{16E04678-4C47-EE54-3933-1F2D814970FE}"/>
          </ac:picMkLst>
        </pc:picChg>
        <pc:picChg chg="add mod">
          <ac:chgData name="Mohammad Umair" userId="150380d3-f12c-4727-8aac-b42d49546ff3" providerId="ADAL" clId="{90104CE3-A2E3-4EB6-9CBA-873C50DCBC0C}" dt="2024-05-11T16:51:37.751" v="710" actId="408"/>
          <ac:picMkLst>
            <pc:docMk/>
            <pc:sldMk cId="1282924418" sldId="272"/>
            <ac:picMk id="5122" creationId="{6F678EDE-475C-95A8-2CC4-9D9D30C6BFEB}"/>
          </ac:picMkLst>
        </pc:picChg>
        <pc:picChg chg="add mod">
          <ac:chgData name="Mohammad Umair" userId="150380d3-f12c-4727-8aac-b42d49546ff3" providerId="ADAL" clId="{90104CE3-A2E3-4EB6-9CBA-873C50DCBC0C}" dt="2024-05-11T16:51:37.751" v="710" actId="408"/>
          <ac:picMkLst>
            <pc:docMk/>
            <pc:sldMk cId="1282924418" sldId="272"/>
            <ac:picMk id="5123" creationId="{EE20D3EB-C412-7D25-02FF-DE2EF0154601}"/>
          </ac:picMkLst>
        </pc:picChg>
        <pc:picChg chg="add">
          <ac:chgData name="Mohammad Umair" userId="150380d3-f12c-4727-8aac-b42d49546ff3" providerId="ADAL" clId="{90104CE3-A2E3-4EB6-9CBA-873C50DCBC0C}" dt="2024-05-11T16:45:23.375" v="619"/>
          <ac:picMkLst>
            <pc:docMk/>
            <pc:sldMk cId="1282924418" sldId="272"/>
            <ac:picMk id="5124" creationId="{CFB911B6-D91F-6D7F-F329-C5AD94B46192}"/>
          </ac:picMkLst>
        </pc:picChg>
        <pc:picChg chg="add">
          <ac:chgData name="Mohammad Umair" userId="150380d3-f12c-4727-8aac-b42d49546ff3" providerId="ADAL" clId="{90104CE3-A2E3-4EB6-9CBA-873C50DCBC0C}" dt="2024-05-11T16:45:23.375" v="619"/>
          <ac:picMkLst>
            <pc:docMk/>
            <pc:sldMk cId="1282924418" sldId="272"/>
            <ac:picMk id="5125" creationId="{06103E06-D1E2-24D8-E85F-9032354C82CA}"/>
          </ac:picMkLst>
        </pc:picChg>
        <pc:picChg chg="add mod">
          <ac:chgData name="Mohammad Umair" userId="150380d3-f12c-4727-8aac-b42d49546ff3" providerId="ADAL" clId="{90104CE3-A2E3-4EB6-9CBA-873C50DCBC0C}" dt="2024-05-11T16:51:37.751" v="710" actId="408"/>
          <ac:picMkLst>
            <pc:docMk/>
            <pc:sldMk cId="1282924418" sldId="272"/>
            <ac:picMk id="5127" creationId="{E8DF1A1C-D3F9-4F6E-7DD3-B5A62194E8C7}"/>
          </ac:picMkLst>
        </pc:picChg>
        <pc:picChg chg="add mod">
          <ac:chgData name="Mohammad Umair" userId="150380d3-f12c-4727-8aac-b42d49546ff3" providerId="ADAL" clId="{90104CE3-A2E3-4EB6-9CBA-873C50DCBC0C}" dt="2024-05-11T16:51:37.751" v="710" actId="408"/>
          <ac:picMkLst>
            <pc:docMk/>
            <pc:sldMk cId="1282924418" sldId="272"/>
            <ac:picMk id="5129" creationId="{803EF213-D9B2-6076-853C-ED2ED200B429}"/>
          </ac:picMkLst>
        </pc:picChg>
        <pc:cxnChg chg="del">
          <ac:chgData name="Mohammad Umair" userId="150380d3-f12c-4727-8aac-b42d49546ff3" providerId="ADAL" clId="{90104CE3-A2E3-4EB6-9CBA-873C50DCBC0C}" dt="2024-05-11T16:45:18.194" v="617" actId="478"/>
          <ac:cxnSpMkLst>
            <pc:docMk/>
            <pc:sldMk cId="1282924418" sldId="272"/>
            <ac:cxnSpMk id="4" creationId="{625B2D57-87DD-8747-306F-BC8BD90EC6C4}"/>
          </ac:cxnSpMkLst>
        </pc:cxnChg>
        <pc:cxnChg chg="add mod">
          <ac:chgData name="Mohammad Umair" userId="150380d3-f12c-4727-8aac-b42d49546ff3" providerId="ADAL" clId="{90104CE3-A2E3-4EB6-9CBA-873C50DCBC0C}" dt="2024-05-11T16:53:32.002" v="748" actId="1036"/>
          <ac:cxnSpMkLst>
            <pc:docMk/>
            <pc:sldMk cId="1282924418" sldId="272"/>
            <ac:cxnSpMk id="15" creationId="{02FFE186-9250-30BC-69FE-05846FAA0276}"/>
          </ac:cxnSpMkLst>
        </pc:cxnChg>
      </pc:sldChg>
      <pc:sldChg chg="addSp delSp modSp add mod ord modAnim">
        <pc:chgData name="Mohammad Umair" userId="150380d3-f12c-4727-8aac-b42d49546ff3" providerId="ADAL" clId="{90104CE3-A2E3-4EB6-9CBA-873C50DCBC0C}" dt="2024-05-14T11:44:15.054" v="11177"/>
        <pc:sldMkLst>
          <pc:docMk/>
          <pc:sldMk cId="2119670676" sldId="273"/>
        </pc:sldMkLst>
        <pc:spChg chg="add mod">
          <ac:chgData name="Mohammad Umair" userId="150380d3-f12c-4727-8aac-b42d49546ff3" providerId="ADAL" clId="{90104CE3-A2E3-4EB6-9CBA-873C50DCBC0C}" dt="2024-05-14T11:28:31.950" v="10946" actId="1076"/>
          <ac:spMkLst>
            <pc:docMk/>
            <pc:sldMk cId="2119670676" sldId="273"/>
            <ac:spMk id="2" creationId="{79522277-275C-54C4-7833-27C67340E022}"/>
          </ac:spMkLst>
        </pc:spChg>
        <pc:spChg chg="add mod">
          <ac:chgData name="Mohammad Umair" userId="150380d3-f12c-4727-8aac-b42d49546ff3" providerId="ADAL" clId="{90104CE3-A2E3-4EB6-9CBA-873C50DCBC0C}" dt="2024-05-14T11:28:52.709" v="10950" actId="20577"/>
          <ac:spMkLst>
            <pc:docMk/>
            <pc:sldMk cId="2119670676" sldId="273"/>
            <ac:spMk id="3" creationId="{04DA976B-A8AC-3343-42F8-810C64E996AB}"/>
          </ac:spMkLst>
        </pc:spChg>
        <pc:spChg chg="add del mod">
          <ac:chgData name="Mohammad Umair" userId="150380d3-f12c-4727-8aac-b42d49546ff3" providerId="ADAL" clId="{90104CE3-A2E3-4EB6-9CBA-873C50DCBC0C}" dt="2024-05-11T16:55:46.483" v="754" actId="478"/>
          <ac:spMkLst>
            <pc:docMk/>
            <pc:sldMk cId="2119670676" sldId="273"/>
            <ac:spMk id="3" creationId="{4DB7D92C-A194-6D6A-C092-8AA8447F6B3B}"/>
          </ac:spMkLst>
        </pc:spChg>
        <pc:spChg chg="add mod">
          <ac:chgData name="Mohammad Umair" userId="150380d3-f12c-4727-8aac-b42d49546ff3" providerId="ADAL" clId="{90104CE3-A2E3-4EB6-9CBA-873C50DCBC0C}" dt="2024-05-14T11:29:13.626" v="10997" actId="20577"/>
          <ac:spMkLst>
            <pc:docMk/>
            <pc:sldMk cId="2119670676" sldId="273"/>
            <ac:spMk id="4" creationId="{B0A75FF7-C328-65BA-BC26-AD462D19528F}"/>
          </ac:spMkLst>
        </pc:spChg>
        <pc:spChg chg="add mod">
          <ac:chgData name="Mohammad Umair" userId="150380d3-f12c-4727-8aac-b42d49546ff3" providerId="ADAL" clId="{90104CE3-A2E3-4EB6-9CBA-873C50DCBC0C}" dt="2024-05-14T11:36:53.058" v="11170" actId="20577"/>
          <ac:spMkLst>
            <pc:docMk/>
            <pc:sldMk cId="2119670676" sldId="273"/>
            <ac:spMk id="5" creationId="{44B86BA6-63B0-0187-6C2E-E6D06EE7D853}"/>
          </ac:spMkLst>
        </pc:spChg>
        <pc:spChg chg="mod">
          <ac:chgData name="Mohammad Umair" userId="150380d3-f12c-4727-8aac-b42d49546ff3" providerId="ADAL" clId="{90104CE3-A2E3-4EB6-9CBA-873C50DCBC0C}" dt="2024-05-14T11:33:39.984" v="11104" actId="20577"/>
          <ac:spMkLst>
            <pc:docMk/>
            <pc:sldMk cId="2119670676" sldId="273"/>
            <ac:spMk id="6" creationId="{58F70C15-4E4D-C4E2-40DC-443B1B566DF7}"/>
          </ac:spMkLst>
        </pc:spChg>
        <pc:spChg chg="add mod">
          <ac:chgData name="Mohammad Umair" userId="150380d3-f12c-4727-8aac-b42d49546ff3" providerId="ADAL" clId="{90104CE3-A2E3-4EB6-9CBA-873C50DCBC0C}" dt="2024-05-14T11:32:46.507" v="11075"/>
          <ac:spMkLst>
            <pc:docMk/>
            <pc:sldMk cId="2119670676" sldId="273"/>
            <ac:spMk id="7" creationId="{E9A64738-D7A0-2A65-9D39-044073209695}"/>
          </ac:spMkLst>
        </pc:spChg>
        <pc:spChg chg="add mod">
          <ac:chgData name="Mohammad Umair" userId="150380d3-f12c-4727-8aac-b42d49546ff3" providerId="ADAL" clId="{90104CE3-A2E3-4EB6-9CBA-873C50DCBC0C}" dt="2024-05-14T11:36:05.121" v="11156" actId="1076"/>
          <ac:spMkLst>
            <pc:docMk/>
            <pc:sldMk cId="2119670676" sldId="273"/>
            <ac:spMk id="8" creationId="{53C6DF25-1DB7-FEB4-C3B2-C9086737E5ED}"/>
          </ac:spMkLst>
        </pc:spChg>
        <pc:spChg chg="add mod">
          <ac:chgData name="Mohammad Umair" userId="150380d3-f12c-4727-8aac-b42d49546ff3" providerId="ADAL" clId="{90104CE3-A2E3-4EB6-9CBA-873C50DCBC0C}" dt="2024-05-11T17:05:10.813" v="826" actId="207"/>
          <ac:spMkLst>
            <pc:docMk/>
            <pc:sldMk cId="2119670676" sldId="273"/>
            <ac:spMk id="12" creationId="{9F8A11F3-5937-4E79-3A4B-6089FE736594}"/>
          </ac:spMkLst>
        </pc:spChg>
        <pc:spChg chg="del">
          <ac:chgData name="Mohammad Umair" userId="150380d3-f12c-4727-8aac-b42d49546ff3" providerId="ADAL" clId="{90104CE3-A2E3-4EB6-9CBA-873C50DCBC0C}" dt="2024-05-11T16:55:43.011" v="753" actId="478"/>
          <ac:spMkLst>
            <pc:docMk/>
            <pc:sldMk cId="2119670676" sldId="273"/>
            <ac:spMk id="13" creationId="{D44250F8-8FB5-5CA9-68C9-4B42C08BE485}"/>
          </ac:spMkLst>
        </pc:spChg>
        <pc:spChg chg="add mod">
          <ac:chgData name="Mohammad Umair" userId="150380d3-f12c-4727-8aac-b42d49546ff3" providerId="ADAL" clId="{90104CE3-A2E3-4EB6-9CBA-873C50DCBC0C}" dt="2024-05-11T17:05:16.438" v="828" actId="1076"/>
          <ac:spMkLst>
            <pc:docMk/>
            <pc:sldMk cId="2119670676" sldId="273"/>
            <ac:spMk id="14" creationId="{6FCE0B1D-F9ED-58FA-2D97-0476EBEEF24E}"/>
          </ac:spMkLst>
        </pc:spChg>
        <pc:spChg chg="add mod">
          <ac:chgData name="Mohammad Umair" userId="150380d3-f12c-4727-8aac-b42d49546ff3" providerId="ADAL" clId="{90104CE3-A2E3-4EB6-9CBA-873C50DCBC0C}" dt="2024-05-11T17:05:22.775" v="830" actId="1076"/>
          <ac:spMkLst>
            <pc:docMk/>
            <pc:sldMk cId="2119670676" sldId="273"/>
            <ac:spMk id="16" creationId="{AAAA9156-6BDB-6FB8-2698-0CAA7BB8226C}"/>
          </ac:spMkLst>
        </pc:spChg>
        <pc:picChg chg="add mod">
          <ac:chgData name="Mohammad Umair" userId="150380d3-f12c-4727-8aac-b42d49546ff3" providerId="ADAL" clId="{90104CE3-A2E3-4EB6-9CBA-873C50DCBC0C}" dt="2024-05-11T16:56:22.085" v="767"/>
          <ac:picMkLst>
            <pc:docMk/>
            <pc:sldMk cId="2119670676" sldId="273"/>
            <ac:picMk id="4" creationId="{29CED0C2-FBDE-3D19-7E3F-0F5EE7D79B0D}"/>
          </ac:picMkLst>
        </pc:picChg>
        <pc:picChg chg="add del mod">
          <ac:chgData name="Mohammad Umair" userId="150380d3-f12c-4727-8aac-b42d49546ff3" providerId="ADAL" clId="{90104CE3-A2E3-4EB6-9CBA-873C50DCBC0C}" dt="2024-05-11T16:59:58.522" v="816" actId="478"/>
          <ac:picMkLst>
            <pc:docMk/>
            <pc:sldMk cId="2119670676" sldId="273"/>
            <ac:picMk id="7" creationId="{0A9DA6A0-0252-493B-1390-1B1AEB83B9E9}"/>
          </ac:picMkLst>
        </pc:picChg>
        <pc:picChg chg="add mod">
          <ac:chgData name="Mohammad Umair" userId="150380d3-f12c-4727-8aac-b42d49546ff3" providerId="ADAL" clId="{90104CE3-A2E3-4EB6-9CBA-873C50DCBC0C}" dt="2024-05-11T17:00:10.936" v="819" actId="1076"/>
          <ac:picMkLst>
            <pc:docMk/>
            <pc:sldMk cId="2119670676" sldId="273"/>
            <ac:picMk id="9" creationId="{B0AA0CE7-4C65-D2F1-7EC0-EDF745B39C03}"/>
          </ac:picMkLst>
        </pc:picChg>
        <pc:picChg chg="add del mod">
          <ac:chgData name="Mohammad Umair" userId="150380d3-f12c-4727-8aac-b42d49546ff3" providerId="ADAL" clId="{90104CE3-A2E3-4EB6-9CBA-873C50DCBC0C}" dt="2024-05-11T17:04:56.401" v="824" actId="478"/>
          <ac:picMkLst>
            <pc:docMk/>
            <pc:sldMk cId="2119670676" sldId="273"/>
            <ac:picMk id="11" creationId="{6C231E74-767B-65E3-B62D-7E0BAE904993}"/>
          </ac:picMkLst>
        </pc:picChg>
        <pc:picChg chg="add mod">
          <ac:chgData name="Mohammad Umair" userId="150380d3-f12c-4727-8aac-b42d49546ff3" providerId="ADAL" clId="{90104CE3-A2E3-4EB6-9CBA-873C50DCBC0C}" dt="2024-05-11T17:10:33.719" v="875" actId="1076"/>
          <ac:picMkLst>
            <pc:docMk/>
            <pc:sldMk cId="2119670676" sldId="273"/>
            <ac:picMk id="17" creationId="{8A25EEAD-3D77-919E-2AE9-B5245FA59AEF}"/>
          </ac:picMkLst>
        </pc:picChg>
        <pc:picChg chg="del">
          <ac:chgData name="Mohammad Umair" userId="150380d3-f12c-4727-8aac-b42d49546ff3" providerId="ADAL" clId="{90104CE3-A2E3-4EB6-9CBA-873C50DCBC0C}" dt="2024-05-11T16:55:37.084" v="751" actId="478"/>
          <ac:picMkLst>
            <pc:docMk/>
            <pc:sldMk cId="2119670676" sldId="273"/>
            <ac:picMk id="5122" creationId="{6F678EDE-475C-95A8-2CC4-9D9D30C6BFEB}"/>
          </ac:picMkLst>
        </pc:picChg>
        <pc:picChg chg="del">
          <ac:chgData name="Mohammad Umair" userId="150380d3-f12c-4727-8aac-b42d49546ff3" providerId="ADAL" clId="{90104CE3-A2E3-4EB6-9CBA-873C50DCBC0C}" dt="2024-05-11T16:55:37.084" v="751" actId="478"/>
          <ac:picMkLst>
            <pc:docMk/>
            <pc:sldMk cId="2119670676" sldId="273"/>
            <ac:picMk id="5123" creationId="{EE20D3EB-C412-7D25-02FF-DE2EF0154601}"/>
          </ac:picMkLst>
        </pc:picChg>
        <pc:picChg chg="del">
          <ac:chgData name="Mohammad Umair" userId="150380d3-f12c-4727-8aac-b42d49546ff3" providerId="ADAL" clId="{90104CE3-A2E3-4EB6-9CBA-873C50DCBC0C}" dt="2024-05-11T16:55:37.084" v="751" actId="478"/>
          <ac:picMkLst>
            <pc:docMk/>
            <pc:sldMk cId="2119670676" sldId="273"/>
            <ac:picMk id="5127" creationId="{E8DF1A1C-D3F9-4F6E-7DD3-B5A62194E8C7}"/>
          </ac:picMkLst>
        </pc:picChg>
        <pc:picChg chg="del">
          <ac:chgData name="Mohammad Umair" userId="150380d3-f12c-4727-8aac-b42d49546ff3" providerId="ADAL" clId="{90104CE3-A2E3-4EB6-9CBA-873C50DCBC0C}" dt="2024-05-11T16:55:37.084" v="751" actId="478"/>
          <ac:picMkLst>
            <pc:docMk/>
            <pc:sldMk cId="2119670676" sldId="273"/>
            <ac:picMk id="5129" creationId="{803EF213-D9B2-6076-853C-ED2ED200B429}"/>
          </ac:picMkLst>
        </pc:picChg>
        <pc:picChg chg="add del mod">
          <ac:chgData name="Mohammad Umair" userId="150380d3-f12c-4727-8aac-b42d49546ff3" providerId="ADAL" clId="{90104CE3-A2E3-4EB6-9CBA-873C50DCBC0C}" dt="2024-05-11T16:56:29.079" v="769" actId="478"/>
          <ac:picMkLst>
            <pc:docMk/>
            <pc:sldMk cId="2119670676" sldId="273"/>
            <ac:picMk id="6146" creationId="{936164A6-92D6-58D8-B2E6-D614357FF6B1}"/>
          </ac:picMkLst>
        </pc:picChg>
        <pc:cxnChg chg="del">
          <ac:chgData name="Mohammad Umair" userId="150380d3-f12c-4727-8aac-b42d49546ff3" providerId="ADAL" clId="{90104CE3-A2E3-4EB6-9CBA-873C50DCBC0C}" dt="2024-05-11T16:55:39.213" v="752" actId="478"/>
          <ac:cxnSpMkLst>
            <pc:docMk/>
            <pc:sldMk cId="2119670676" sldId="273"/>
            <ac:cxnSpMk id="15" creationId="{02FFE186-9250-30BC-69FE-05846FAA0276}"/>
          </ac:cxnSpMkLst>
        </pc:cxnChg>
      </pc:sldChg>
      <pc:sldChg chg="addSp modSp add ord">
        <pc:chgData name="Mohammad Umair" userId="150380d3-f12c-4727-8aac-b42d49546ff3" providerId="ADAL" clId="{90104CE3-A2E3-4EB6-9CBA-873C50DCBC0C}" dt="2024-05-14T13:48:29.173" v="12211"/>
        <pc:sldMkLst>
          <pc:docMk/>
          <pc:sldMk cId="2767585518" sldId="274"/>
        </pc:sldMkLst>
        <pc:picChg chg="add mod">
          <ac:chgData name="Mohammad Umair" userId="150380d3-f12c-4727-8aac-b42d49546ff3" providerId="ADAL" clId="{90104CE3-A2E3-4EB6-9CBA-873C50DCBC0C}" dt="2024-05-14T10:25:32.511" v="10635" actId="14100"/>
          <ac:picMkLst>
            <pc:docMk/>
            <pc:sldMk cId="2767585518" sldId="274"/>
            <ac:picMk id="2050" creationId="{C65806A3-C09E-C4DD-882D-E37BEB9EA215}"/>
          </ac:picMkLst>
        </pc:picChg>
        <pc:picChg chg="mod">
          <ac:chgData name="Mohammad Umair" userId="150380d3-f12c-4727-8aac-b42d49546ff3" providerId="ADAL" clId="{90104CE3-A2E3-4EB6-9CBA-873C50DCBC0C}" dt="2024-05-14T10:25:42.696" v="10637" actId="1076"/>
          <ac:picMkLst>
            <pc:docMk/>
            <pc:sldMk cId="2767585518" sldId="274"/>
            <ac:picMk id="6146" creationId="{936164A6-92D6-58D8-B2E6-D614357FF6B1}"/>
          </ac:picMkLst>
        </pc:picChg>
      </pc:sldChg>
      <pc:sldChg chg="addSp delSp modSp new mod modNotesTx">
        <pc:chgData name="Mohammad Umair" userId="150380d3-f12c-4727-8aac-b42d49546ff3" providerId="ADAL" clId="{90104CE3-A2E3-4EB6-9CBA-873C50DCBC0C}" dt="2024-05-12T10:59:20.081" v="2765" actId="20577"/>
        <pc:sldMkLst>
          <pc:docMk/>
          <pc:sldMk cId="1348864516" sldId="275"/>
        </pc:sldMkLst>
        <pc:spChg chg="del">
          <ac:chgData name="Mohammad Umair" userId="150380d3-f12c-4727-8aac-b42d49546ff3" providerId="ADAL" clId="{90104CE3-A2E3-4EB6-9CBA-873C50DCBC0C}" dt="2024-05-11T22:17:06.009" v="1245" actId="478"/>
          <ac:spMkLst>
            <pc:docMk/>
            <pc:sldMk cId="1348864516" sldId="275"/>
            <ac:spMk id="2" creationId="{A49655F0-6231-73B0-0B1C-B5D3EDD8013F}"/>
          </ac:spMkLst>
        </pc:spChg>
        <pc:spChg chg="del">
          <ac:chgData name="Mohammad Umair" userId="150380d3-f12c-4727-8aac-b42d49546ff3" providerId="ADAL" clId="{90104CE3-A2E3-4EB6-9CBA-873C50DCBC0C}" dt="2024-05-11T22:17:03.540" v="1244" actId="478"/>
          <ac:spMkLst>
            <pc:docMk/>
            <pc:sldMk cId="1348864516" sldId="275"/>
            <ac:spMk id="3" creationId="{539630EA-DBE5-BB61-A3BF-FED7A72ED18B}"/>
          </ac:spMkLst>
        </pc:spChg>
        <pc:spChg chg="add mod">
          <ac:chgData name="Mohammad Umair" userId="150380d3-f12c-4727-8aac-b42d49546ff3" providerId="ADAL" clId="{90104CE3-A2E3-4EB6-9CBA-873C50DCBC0C}" dt="2024-05-11T22:17:38.147" v="1248"/>
          <ac:spMkLst>
            <pc:docMk/>
            <pc:sldMk cId="1348864516" sldId="275"/>
            <ac:spMk id="7" creationId="{B8A7411B-056E-DC64-249D-891604EC2C81}"/>
          </ac:spMkLst>
        </pc:spChg>
        <pc:spChg chg="add mod">
          <ac:chgData name="Mohammad Umair" userId="150380d3-f12c-4727-8aac-b42d49546ff3" providerId="ADAL" clId="{90104CE3-A2E3-4EB6-9CBA-873C50DCBC0C}" dt="2024-05-11T22:18:04.832" v="1249"/>
          <ac:spMkLst>
            <pc:docMk/>
            <pc:sldMk cId="1348864516" sldId="275"/>
            <ac:spMk id="8" creationId="{FC7016F4-AD53-5C8D-DCE9-59752E6243B3}"/>
          </ac:spMkLst>
        </pc:spChg>
        <pc:spChg chg="add mod">
          <ac:chgData name="Mohammad Umair" userId="150380d3-f12c-4727-8aac-b42d49546ff3" providerId="ADAL" clId="{90104CE3-A2E3-4EB6-9CBA-873C50DCBC0C}" dt="2024-05-11T22:18:57.779" v="1292" actId="403"/>
          <ac:spMkLst>
            <pc:docMk/>
            <pc:sldMk cId="1348864516" sldId="275"/>
            <ac:spMk id="9" creationId="{15F91032-1721-6C89-41A1-60547ED4A864}"/>
          </ac:spMkLst>
        </pc:spChg>
        <pc:spChg chg="add mod">
          <ac:chgData name="Mohammad Umair" userId="150380d3-f12c-4727-8aac-b42d49546ff3" providerId="ADAL" clId="{90104CE3-A2E3-4EB6-9CBA-873C50DCBC0C}" dt="2024-05-11T22:48:33.722" v="1657" actId="1036"/>
          <ac:spMkLst>
            <pc:docMk/>
            <pc:sldMk cId="1348864516" sldId="275"/>
            <ac:spMk id="10" creationId="{2B70BEB0-761B-65E8-4301-E1124E8E16B6}"/>
          </ac:spMkLst>
        </pc:spChg>
        <pc:picChg chg="add mod">
          <ac:chgData name="Mohammad Umair" userId="150380d3-f12c-4727-8aac-b42d49546ff3" providerId="ADAL" clId="{90104CE3-A2E3-4EB6-9CBA-873C50DCBC0C}" dt="2024-05-11T22:17:38.147" v="1248"/>
          <ac:picMkLst>
            <pc:docMk/>
            <pc:sldMk cId="1348864516" sldId="275"/>
            <ac:picMk id="4" creationId="{E50C8650-2190-84FD-EE4F-891BF1867152}"/>
          </ac:picMkLst>
        </pc:picChg>
        <pc:picChg chg="add mod">
          <ac:chgData name="Mohammad Umair" userId="150380d3-f12c-4727-8aac-b42d49546ff3" providerId="ADAL" clId="{90104CE3-A2E3-4EB6-9CBA-873C50DCBC0C}" dt="2024-05-11T22:17:38.147" v="1248"/>
          <ac:picMkLst>
            <pc:docMk/>
            <pc:sldMk cId="1348864516" sldId="275"/>
            <ac:picMk id="5" creationId="{049938FB-AC46-80D6-1E92-D3D48DC5FDAD}"/>
          </ac:picMkLst>
        </pc:picChg>
        <pc:picChg chg="add mod">
          <ac:chgData name="Mohammad Umair" userId="150380d3-f12c-4727-8aac-b42d49546ff3" providerId="ADAL" clId="{90104CE3-A2E3-4EB6-9CBA-873C50DCBC0C}" dt="2024-05-11T22:17:38.147" v="1248"/>
          <ac:picMkLst>
            <pc:docMk/>
            <pc:sldMk cId="1348864516" sldId="275"/>
            <ac:picMk id="6" creationId="{5E35F353-945F-348E-A2C0-571D8D3750CA}"/>
          </ac:picMkLst>
        </pc:picChg>
      </pc:sldChg>
      <pc:sldChg chg="addSp modSp add mod modNotesTx">
        <pc:chgData name="Mohammad Umair" userId="150380d3-f12c-4727-8aac-b42d49546ff3" providerId="ADAL" clId="{90104CE3-A2E3-4EB6-9CBA-873C50DCBC0C}" dt="2024-05-13T13:30:10.650" v="8011" actId="404"/>
        <pc:sldMkLst>
          <pc:docMk/>
          <pc:sldMk cId="701084792" sldId="276"/>
        </pc:sldMkLst>
        <pc:spChg chg="add mod">
          <ac:chgData name="Mohammad Umair" userId="150380d3-f12c-4727-8aac-b42d49546ff3" providerId="ADAL" clId="{90104CE3-A2E3-4EB6-9CBA-873C50DCBC0C}" dt="2024-05-12T10:05:04.302" v="2122" actId="20577"/>
          <ac:spMkLst>
            <pc:docMk/>
            <pc:sldMk cId="701084792" sldId="276"/>
            <ac:spMk id="3" creationId="{F606DA94-2CD3-A8D4-50C5-1221C2C99593}"/>
          </ac:spMkLst>
        </pc:spChg>
        <pc:spChg chg="add mod">
          <ac:chgData name="Mohammad Umair" userId="150380d3-f12c-4727-8aac-b42d49546ff3" providerId="ADAL" clId="{90104CE3-A2E3-4EB6-9CBA-873C50DCBC0C}" dt="2024-05-13T13:30:10.650" v="8011" actId="404"/>
          <ac:spMkLst>
            <pc:docMk/>
            <pc:sldMk cId="701084792" sldId="276"/>
            <ac:spMk id="4" creationId="{A080EA5C-E77C-5E5A-9F47-21C6FD4A93D9}"/>
          </ac:spMkLst>
        </pc:spChg>
      </pc:sldChg>
      <pc:sldChg chg="add del">
        <pc:chgData name="Mohammad Umair" userId="150380d3-f12c-4727-8aac-b42d49546ff3" providerId="ADAL" clId="{90104CE3-A2E3-4EB6-9CBA-873C50DCBC0C}" dt="2024-05-11T23:13:33.804" v="1836" actId="47"/>
        <pc:sldMkLst>
          <pc:docMk/>
          <pc:sldMk cId="2005192132" sldId="277"/>
        </pc:sldMkLst>
      </pc:sldChg>
      <pc:sldChg chg="addSp delSp modSp new del mod">
        <pc:chgData name="Mohammad Umair" userId="150380d3-f12c-4727-8aac-b42d49546ff3" providerId="ADAL" clId="{90104CE3-A2E3-4EB6-9CBA-873C50DCBC0C}" dt="2024-05-11T23:33:58.804" v="2080" actId="47"/>
        <pc:sldMkLst>
          <pc:docMk/>
          <pc:sldMk cId="3188836198" sldId="277"/>
        </pc:sldMkLst>
        <pc:spChg chg="del">
          <ac:chgData name="Mohammad Umair" userId="150380d3-f12c-4727-8aac-b42d49546ff3" providerId="ADAL" clId="{90104CE3-A2E3-4EB6-9CBA-873C50DCBC0C}" dt="2024-05-11T23:30:58.419" v="2041" actId="478"/>
          <ac:spMkLst>
            <pc:docMk/>
            <pc:sldMk cId="3188836198" sldId="277"/>
            <ac:spMk id="2" creationId="{9292EE1C-5288-DC98-C8E5-CFA5BA34B4F9}"/>
          </ac:spMkLst>
        </pc:spChg>
        <pc:spChg chg="del">
          <ac:chgData name="Mohammad Umair" userId="150380d3-f12c-4727-8aac-b42d49546ff3" providerId="ADAL" clId="{90104CE3-A2E3-4EB6-9CBA-873C50DCBC0C}" dt="2024-05-11T23:30:56.372" v="2040" actId="478"/>
          <ac:spMkLst>
            <pc:docMk/>
            <pc:sldMk cId="3188836198" sldId="277"/>
            <ac:spMk id="3" creationId="{3400065A-4B4F-17AC-E2E8-7A34D0FC3427}"/>
          </ac:spMkLst>
        </pc:spChg>
        <pc:spChg chg="add mod">
          <ac:chgData name="Mohammad Umair" userId="150380d3-f12c-4727-8aac-b42d49546ff3" providerId="ADAL" clId="{90104CE3-A2E3-4EB6-9CBA-873C50DCBC0C}" dt="2024-05-11T23:31:53.669" v="2062" actId="20577"/>
          <ac:spMkLst>
            <pc:docMk/>
            <pc:sldMk cId="3188836198" sldId="277"/>
            <ac:spMk id="5" creationId="{378C6A5B-C941-B86B-A7E5-0E9FE5947A9B}"/>
          </ac:spMkLst>
        </pc:spChg>
      </pc:sldChg>
      <pc:sldChg chg="addSp delSp modSp add mod ord modShow">
        <pc:chgData name="Mohammad Umair" userId="150380d3-f12c-4727-8aac-b42d49546ff3" providerId="ADAL" clId="{90104CE3-A2E3-4EB6-9CBA-873C50DCBC0C}" dt="2024-05-14T11:00:28.700" v="10842"/>
        <pc:sldMkLst>
          <pc:docMk/>
          <pc:sldMk cId="4000756621" sldId="277"/>
        </pc:sldMkLst>
        <pc:spChg chg="mod">
          <ac:chgData name="Mohammad Umair" userId="150380d3-f12c-4727-8aac-b42d49546ff3" providerId="ADAL" clId="{90104CE3-A2E3-4EB6-9CBA-873C50DCBC0C}" dt="2024-05-13T09:38:02.350" v="5756" actId="20577"/>
          <ac:spMkLst>
            <pc:docMk/>
            <pc:sldMk cId="4000756621" sldId="277"/>
            <ac:spMk id="2" creationId="{6842F9B7-EC64-F644-36F2-99EA16EE2965}"/>
          </ac:spMkLst>
        </pc:spChg>
        <pc:spChg chg="del">
          <ac:chgData name="Mohammad Umair" userId="150380d3-f12c-4727-8aac-b42d49546ff3" providerId="ADAL" clId="{90104CE3-A2E3-4EB6-9CBA-873C50DCBC0C}" dt="2024-05-13T06:25:16.588" v="3489" actId="478"/>
          <ac:spMkLst>
            <pc:docMk/>
            <pc:sldMk cId="4000756621" sldId="277"/>
            <ac:spMk id="3" creationId="{CE2252C1-0B69-BC26-4C93-7030CDAAA68A}"/>
          </ac:spMkLst>
        </pc:spChg>
        <pc:spChg chg="add del mod">
          <ac:chgData name="Mohammad Umair" userId="150380d3-f12c-4727-8aac-b42d49546ff3" providerId="ADAL" clId="{90104CE3-A2E3-4EB6-9CBA-873C50DCBC0C}" dt="2024-05-13T06:25:18.997" v="3490" actId="478"/>
          <ac:spMkLst>
            <pc:docMk/>
            <pc:sldMk cId="4000756621" sldId="277"/>
            <ac:spMk id="5" creationId="{124D5A18-F450-B9DF-BC80-D790D5568D2B}"/>
          </ac:spMkLst>
        </pc:spChg>
        <pc:spChg chg="add mod">
          <ac:chgData name="Mohammad Umair" userId="150380d3-f12c-4727-8aac-b42d49546ff3" providerId="ADAL" clId="{90104CE3-A2E3-4EB6-9CBA-873C50DCBC0C}" dt="2024-05-13T06:53:13.705" v="3930" actId="1076"/>
          <ac:spMkLst>
            <pc:docMk/>
            <pc:sldMk cId="4000756621" sldId="277"/>
            <ac:spMk id="7" creationId="{14D9B3EF-E138-7AB2-3D93-6D08F4BD63F5}"/>
          </ac:spMkLst>
        </pc:spChg>
        <pc:spChg chg="add mod">
          <ac:chgData name="Mohammad Umair" userId="150380d3-f12c-4727-8aac-b42d49546ff3" providerId="ADAL" clId="{90104CE3-A2E3-4EB6-9CBA-873C50DCBC0C}" dt="2024-05-13T09:36:15.557" v="5718" actId="207"/>
          <ac:spMkLst>
            <pc:docMk/>
            <pc:sldMk cId="4000756621" sldId="277"/>
            <ac:spMk id="8" creationId="{17B91AC2-6B3D-1EEE-F1EB-0CDC258C0F33}"/>
          </ac:spMkLst>
        </pc:spChg>
        <pc:spChg chg="add mod">
          <ac:chgData name="Mohammad Umair" userId="150380d3-f12c-4727-8aac-b42d49546ff3" providerId="ADAL" clId="{90104CE3-A2E3-4EB6-9CBA-873C50DCBC0C}" dt="2024-05-13T06:53:03.468" v="3929"/>
          <ac:spMkLst>
            <pc:docMk/>
            <pc:sldMk cId="4000756621" sldId="277"/>
            <ac:spMk id="9" creationId="{17D442A3-8923-FCB5-6DE6-A260140E0C44}"/>
          </ac:spMkLst>
        </pc:spChg>
        <pc:spChg chg="add del mod">
          <ac:chgData name="Mohammad Umair" userId="150380d3-f12c-4727-8aac-b42d49546ff3" providerId="ADAL" clId="{90104CE3-A2E3-4EB6-9CBA-873C50DCBC0C}" dt="2024-05-13T14:44:17.314" v="9135" actId="478"/>
          <ac:spMkLst>
            <pc:docMk/>
            <pc:sldMk cId="4000756621" sldId="277"/>
            <ac:spMk id="10" creationId="{915DE3CB-BAB5-9601-C400-D3D13E8EC277}"/>
          </ac:spMkLst>
        </pc:spChg>
        <pc:spChg chg="add del mod">
          <ac:chgData name="Mohammad Umair" userId="150380d3-f12c-4727-8aac-b42d49546ff3" providerId="ADAL" clId="{90104CE3-A2E3-4EB6-9CBA-873C50DCBC0C}" dt="2024-05-13T14:44:24.289" v="9138" actId="478"/>
          <ac:spMkLst>
            <pc:docMk/>
            <pc:sldMk cId="4000756621" sldId="277"/>
            <ac:spMk id="11" creationId="{74F8FA7F-3AEA-C919-D70E-C1B66E511C14}"/>
          </ac:spMkLst>
        </pc:spChg>
        <pc:spChg chg="add del mod">
          <ac:chgData name="Mohammad Umair" userId="150380d3-f12c-4727-8aac-b42d49546ff3" providerId="ADAL" clId="{90104CE3-A2E3-4EB6-9CBA-873C50DCBC0C}" dt="2024-05-13T14:44:27.044" v="9140" actId="478"/>
          <ac:spMkLst>
            <pc:docMk/>
            <pc:sldMk cId="4000756621" sldId="277"/>
            <ac:spMk id="12" creationId="{973DC06E-1856-FEA1-A29D-7C61EA45E42E}"/>
          </ac:spMkLst>
        </pc:spChg>
        <pc:spChg chg="add del mod">
          <ac:chgData name="Mohammad Umair" userId="150380d3-f12c-4727-8aac-b42d49546ff3" providerId="ADAL" clId="{90104CE3-A2E3-4EB6-9CBA-873C50DCBC0C}" dt="2024-05-13T07:05:22.922" v="4123" actId="478"/>
          <ac:spMkLst>
            <pc:docMk/>
            <pc:sldMk cId="4000756621" sldId="277"/>
            <ac:spMk id="14" creationId="{398FA9EC-63BE-43CA-92AA-0A05A3DCEE93}"/>
          </ac:spMkLst>
        </pc:spChg>
        <pc:spChg chg="add del mod">
          <ac:chgData name="Mohammad Umair" userId="150380d3-f12c-4727-8aac-b42d49546ff3" providerId="ADAL" clId="{90104CE3-A2E3-4EB6-9CBA-873C50DCBC0C}" dt="2024-05-13T14:44:29.476" v="9142" actId="478"/>
          <ac:spMkLst>
            <pc:docMk/>
            <pc:sldMk cId="4000756621" sldId="277"/>
            <ac:spMk id="15" creationId="{7FB7C61F-1895-BB00-CA3D-781AAD11C618}"/>
          </ac:spMkLst>
        </pc:spChg>
        <pc:spChg chg="add del mod">
          <ac:chgData name="Mohammad Umair" userId="150380d3-f12c-4727-8aac-b42d49546ff3" providerId="ADAL" clId="{90104CE3-A2E3-4EB6-9CBA-873C50DCBC0C}" dt="2024-05-13T14:44:28.440" v="9141" actId="478"/>
          <ac:spMkLst>
            <pc:docMk/>
            <pc:sldMk cId="4000756621" sldId="277"/>
            <ac:spMk id="16" creationId="{06F48F21-B117-A9C0-DA46-07BB2B3FAADC}"/>
          </ac:spMkLst>
        </pc:spChg>
        <pc:spChg chg="add del mod">
          <ac:chgData name="Mohammad Umair" userId="150380d3-f12c-4727-8aac-b42d49546ff3" providerId="ADAL" clId="{90104CE3-A2E3-4EB6-9CBA-873C50DCBC0C}" dt="2024-05-13T14:44:21.720" v="9137" actId="478"/>
          <ac:spMkLst>
            <pc:docMk/>
            <pc:sldMk cId="4000756621" sldId="277"/>
            <ac:spMk id="17" creationId="{C22A832E-AF83-4103-2587-8C44EABA0946}"/>
          </ac:spMkLst>
        </pc:spChg>
        <pc:spChg chg="add del mod">
          <ac:chgData name="Mohammad Umair" userId="150380d3-f12c-4727-8aac-b42d49546ff3" providerId="ADAL" clId="{90104CE3-A2E3-4EB6-9CBA-873C50DCBC0C}" dt="2024-05-13T14:44:25.630" v="9139" actId="478"/>
          <ac:spMkLst>
            <pc:docMk/>
            <pc:sldMk cId="4000756621" sldId="277"/>
            <ac:spMk id="21" creationId="{948BA313-1161-26C6-3AFF-B07A9E4777F2}"/>
          </ac:spMkLst>
        </pc:spChg>
        <pc:spChg chg="add mod">
          <ac:chgData name="Mohammad Umair" userId="150380d3-f12c-4727-8aac-b42d49546ff3" providerId="ADAL" clId="{90104CE3-A2E3-4EB6-9CBA-873C50DCBC0C}" dt="2024-05-13T09:35:44.339" v="5714" actId="1076"/>
          <ac:spMkLst>
            <pc:docMk/>
            <pc:sldMk cId="4000756621" sldId="277"/>
            <ac:spMk id="22" creationId="{ACC6BBAF-D5C1-0F42-F2FF-4DC9C0F56015}"/>
          </ac:spMkLst>
        </pc:spChg>
        <pc:cxnChg chg="add del mod">
          <ac:chgData name="Mohammad Umair" userId="150380d3-f12c-4727-8aac-b42d49546ff3" providerId="ADAL" clId="{90104CE3-A2E3-4EB6-9CBA-873C50DCBC0C}" dt="2024-05-13T14:44:19.831" v="9136" actId="478"/>
          <ac:cxnSpMkLst>
            <pc:docMk/>
            <pc:sldMk cId="4000756621" sldId="277"/>
            <ac:cxnSpMk id="19" creationId="{682C0502-3BFB-0B83-C57D-4369A420BB82}"/>
          </ac:cxnSpMkLst>
        </pc:cxnChg>
      </pc:sldChg>
      <pc:sldChg chg="addSp delSp modSp add mod ord">
        <pc:chgData name="Mohammad Umair" userId="150380d3-f12c-4727-8aac-b42d49546ff3" providerId="ADAL" clId="{90104CE3-A2E3-4EB6-9CBA-873C50DCBC0C}" dt="2024-05-14T10:41:42.632" v="10817" actId="207"/>
        <pc:sldMkLst>
          <pc:docMk/>
          <pc:sldMk cId="1827336665" sldId="278"/>
        </pc:sldMkLst>
        <pc:spChg chg="mod">
          <ac:chgData name="Mohammad Umair" userId="150380d3-f12c-4727-8aac-b42d49546ff3" providerId="ADAL" clId="{90104CE3-A2E3-4EB6-9CBA-873C50DCBC0C}" dt="2024-05-13T09:39:07.052" v="5757"/>
          <ac:spMkLst>
            <pc:docMk/>
            <pc:sldMk cId="1827336665" sldId="278"/>
            <ac:spMk id="2" creationId="{6842F9B7-EC64-F644-36F2-99EA16EE2965}"/>
          </ac:spMkLst>
        </pc:spChg>
        <pc:spChg chg="add del mod">
          <ac:chgData name="Mohammad Umair" userId="150380d3-f12c-4727-8aac-b42d49546ff3" providerId="ADAL" clId="{90104CE3-A2E3-4EB6-9CBA-873C50DCBC0C}" dt="2024-05-14T10:40:46.087" v="10812" actId="478"/>
          <ac:spMkLst>
            <pc:docMk/>
            <pc:sldMk cId="1827336665" sldId="278"/>
            <ac:spMk id="3" creationId="{73A38679-3473-0B7F-D847-0659096AAD58}"/>
          </ac:spMkLst>
        </pc:spChg>
        <pc:spChg chg="add del mod">
          <ac:chgData name="Mohammad Umair" userId="150380d3-f12c-4727-8aac-b42d49546ff3" providerId="ADAL" clId="{90104CE3-A2E3-4EB6-9CBA-873C50DCBC0C}" dt="2024-05-14T10:40:47.092" v="10813" actId="478"/>
          <ac:spMkLst>
            <pc:docMk/>
            <pc:sldMk cId="1827336665" sldId="278"/>
            <ac:spMk id="4" creationId="{D991F26E-9445-8126-D26B-EF0F9943EFC2}"/>
          </ac:spMkLst>
        </pc:spChg>
        <pc:spChg chg="add del mod">
          <ac:chgData name="Mohammad Umair" userId="150380d3-f12c-4727-8aac-b42d49546ff3" providerId="ADAL" clId="{90104CE3-A2E3-4EB6-9CBA-873C50DCBC0C}" dt="2024-05-14T10:40:48.300" v="10814" actId="478"/>
          <ac:spMkLst>
            <pc:docMk/>
            <pc:sldMk cId="1827336665" sldId="278"/>
            <ac:spMk id="5" creationId="{54E49826-FB66-A547-8455-D334C5BDA1C6}"/>
          </ac:spMkLst>
        </pc:spChg>
        <pc:spChg chg="add del mod">
          <ac:chgData name="Mohammad Umair" userId="150380d3-f12c-4727-8aac-b42d49546ff3" providerId="ADAL" clId="{90104CE3-A2E3-4EB6-9CBA-873C50DCBC0C}" dt="2024-05-14T10:19:35.059" v="10444" actId="478"/>
          <ac:spMkLst>
            <pc:docMk/>
            <pc:sldMk cId="1827336665" sldId="278"/>
            <ac:spMk id="6" creationId="{D0684189-4514-4D82-3002-919FCE0A2573}"/>
          </ac:spMkLst>
        </pc:spChg>
        <pc:spChg chg="del">
          <ac:chgData name="Mohammad Umair" userId="150380d3-f12c-4727-8aac-b42d49546ff3" providerId="ADAL" clId="{90104CE3-A2E3-4EB6-9CBA-873C50DCBC0C}" dt="2024-05-13T07:12:01.277" v="4231" actId="478"/>
          <ac:spMkLst>
            <pc:docMk/>
            <pc:sldMk cId="1827336665" sldId="278"/>
            <ac:spMk id="7" creationId="{14D9B3EF-E138-7AB2-3D93-6D08F4BD63F5}"/>
          </ac:spMkLst>
        </pc:spChg>
        <pc:spChg chg="mod">
          <ac:chgData name="Mohammad Umair" userId="150380d3-f12c-4727-8aac-b42d49546ff3" providerId="ADAL" clId="{90104CE3-A2E3-4EB6-9CBA-873C50DCBC0C}" dt="2024-05-14T10:41:42.632" v="10817" actId="207"/>
          <ac:spMkLst>
            <pc:docMk/>
            <pc:sldMk cId="1827336665" sldId="278"/>
            <ac:spMk id="8" creationId="{17B91AC2-6B3D-1EEE-F1EB-0CDC258C0F33}"/>
          </ac:spMkLst>
        </pc:spChg>
        <pc:spChg chg="del">
          <ac:chgData name="Mohammad Umair" userId="150380d3-f12c-4727-8aac-b42d49546ff3" providerId="ADAL" clId="{90104CE3-A2E3-4EB6-9CBA-873C50DCBC0C}" dt="2024-05-13T07:12:03.912" v="4232" actId="478"/>
          <ac:spMkLst>
            <pc:docMk/>
            <pc:sldMk cId="1827336665" sldId="278"/>
            <ac:spMk id="9" creationId="{17D442A3-8923-FCB5-6DE6-A260140E0C44}"/>
          </ac:spMkLst>
        </pc:spChg>
        <pc:spChg chg="del">
          <ac:chgData name="Mohammad Umair" userId="150380d3-f12c-4727-8aac-b42d49546ff3" providerId="ADAL" clId="{90104CE3-A2E3-4EB6-9CBA-873C50DCBC0C}" dt="2024-05-13T07:12:12.855" v="4234" actId="478"/>
          <ac:spMkLst>
            <pc:docMk/>
            <pc:sldMk cId="1827336665" sldId="278"/>
            <ac:spMk id="10" creationId="{915DE3CB-BAB5-9601-C400-D3D13E8EC277}"/>
          </ac:spMkLst>
        </pc:spChg>
        <pc:spChg chg="del">
          <ac:chgData name="Mohammad Umair" userId="150380d3-f12c-4727-8aac-b42d49546ff3" providerId="ADAL" clId="{90104CE3-A2E3-4EB6-9CBA-873C50DCBC0C}" dt="2024-05-13T07:12:16.091" v="4235" actId="478"/>
          <ac:spMkLst>
            <pc:docMk/>
            <pc:sldMk cId="1827336665" sldId="278"/>
            <ac:spMk id="11" creationId="{74F8FA7F-3AEA-C919-D70E-C1B66E511C14}"/>
          </ac:spMkLst>
        </pc:spChg>
        <pc:spChg chg="del">
          <ac:chgData name="Mohammad Umair" userId="150380d3-f12c-4727-8aac-b42d49546ff3" providerId="ADAL" clId="{90104CE3-A2E3-4EB6-9CBA-873C50DCBC0C}" dt="2024-05-13T07:12:19.632" v="4236" actId="478"/>
          <ac:spMkLst>
            <pc:docMk/>
            <pc:sldMk cId="1827336665" sldId="278"/>
            <ac:spMk id="12" creationId="{973DC06E-1856-FEA1-A29D-7C61EA45E42E}"/>
          </ac:spMkLst>
        </pc:spChg>
        <pc:spChg chg="add del mod">
          <ac:chgData name="Mohammad Umair" userId="150380d3-f12c-4727-8aac-b42d49546ff3" providerId="ADAL" clId="{90104CE3-A2E3-4EB6-9CBA-873C50DCBC0C}" dt="2024-05-14T10:19:35.059" v="10444" actId="478"/>
          <ac:spMkLst>
            <pc:docMk/>
            <pc:sldMk cId="1827336665" sldId="278"/>
            <ac:spMk id="13" creationId="{1488300B-0922-300F-4F0D-0ABA8FBC9FCD}"/>
          </ac:spMkLst>
        </pc:spChg>
        <pc:spChg chg="add del mod">
          <ac:chgData name="Mohammad Umair" userId="150380d3-f12c-4727-8aac-b42d49546ff3" providerId="ADAL" clId="{90104CE3-A2E3-4EB6-9CBA-873C50DCBC0C}" dt="2024-05-14T10:19:35.059" v="10444" actId="478"/>
          <ac:spMkLst>
            <pc:docMk/>
            <pc:sldMk cId="1827336665" sldId="278"/>
            <ac:spMk id="14" creationId="{5088755F-85E9-13A0-2A1F-04DE7ABE7DC0}"/>
          </ac:spMkLst>
        </pc:spChg>
        <pc:spChg chg="del">
          <ac:chgData name="Mohammad Umair" userId="150380d3-f12c-4727-8aac-b42d49546ff3" providerId="ADAL" clId="{90104CE3-A2E3-4EB6-9CBA-873C50DCBC0C}" dt="2024-05-13T07:12:21.812" v="4237" actId="478"/>
          <ac:spMkLst>
            <pc:docMk/>
            <pc:sldMk cId="1827336665" sldId="278"/>
            <ac:spMk id="15" creationId="{7FB7C61F-1895-BB00-CA3D-781AAD11C618}"/>
          </ac:spMkLst>
        </pc:spChg>
        <pc:spChg chg="del">
          <ac:chgData name="Mohammad Umair" userId="150380d3-f12c-4727-8aac-b42d49546ff3" providerId="ADAL" clId="{90104CE3-A2E3-4EB6-9CBA-873C50DCBC0C}" dt="2024-05-13T07:12:24.666" v="4238" actId="478"/>
          <ac:spMkLst>
            <pc:docMk/>
            <pc:sldMk cId="1827336665" sldId="278"/>
            <ac:spMk id="16" creationId="{06F48F21-B117-A9C0-DA46-07BB2B3FAADC}"/>
          </ac:spMkLst>
        </pc:spChg>
        <pc:spChg chg="add del mod">
          <ac:chgData name="Mohammad Umair" userId="150380d3-f12c-4727-8aac-b42d49546ff3" providerId="ADAL" clId="{90104CE3-A2E3-4EB6-9CBA-873C50DCBC0C}" dt="2024-05-14T10:19:35.059" v="10444" actId="478"/>
          <ac:spMkLst>
            <pc:docMk/>
            <pc:sldMk cId="1827336665" sldId="278"/>
            <ac:spMk id="17" creationId="{BDB046E5-D157-35F5-8C78-6F67565B402C}"/>
          </ac:spMkLst>
        </pc:spChg>
        <pc:spChg chg="add del mod">
          <ac:chgData name="Mohammad Umair" userId="150380d3-f12c-4727-8aac-b42d49546ff3" providerId="ADAL" clId="{90104CE3-A2E3-4EB6-9CBA-873C50DCBC0C}" dt="2024-05-14T10:19:35.059" v="10444" actId="478"/>
          <ac:spMkLst>
            <pc:docMk/>
            <pc:sldMk cId="1827336665" sldId="278"/>
            <ac:spMk id="18" creationId="{9B950EA0-90FB-B31C-A8F0-4422FB43E8B9}"/>
          </ac:spMkLst>
        </pc:spChg>
      </pc:sldChg>
      <pc:sldChg chg="addSp delSp modSp add mod ord">
        <pc:chgData name="Mohammad Umair" userId="150380d3-f12c-4727-8aac-b42d49546ff3" providerId="ADAL" clId="{90104CE3-A2E3-4EB6-9CBA-873C50DCBC0C}" dt="2024-05-14T10:21:43.100" v="10501"/>
        <pc:sldMkLst>
          <pc:docMk/>
          <pc:sldMk cId="983851549" sldId="279"/>
        </pc:sldMkLst>
        <pc:spChg chg="del">
          <ac:chgData name="Mohammad Umair" userId="150380d3-f12c-4727-8aac-b42d49546ff3" providerId="ADAL" clId="{90104CE3-A2E3-4EB6-9CBA-873C50DCBC0C}" dt="2024-05-13T07:56:53.234" v="4774" actId="478"/>
          <ac:spMkLst>
            <pc:docMk/>
            <pc:sldMk cId="983851549" sldId="279"/>
            <ac:spMk id="2" creationId="{00000000-0000-0000-0000-000000000000}"/>
          </ac:spMkLst>
        </pc:spChg>
        <pc:spChg chg="del mod">
          <ac:chgData name="Mohammad Umair" userId="150380d3-f12c-4727-8aac-b42d49546ff3" providerId="ADAL" clId="{90104CE3-A2E3-4EB6-9CBA-873C50DCBC0C}" dt="2024-05-13T08:11:58.565" v="5183" actId="478"/>
          <ac:spMkLst>
            <pc:docMk/>
            <pc:sldMk cId="983851549" sldId="279"/>
            <ac:spMk id="3" creationId="{00000000-0000-0000-0000-000000000000}"/>
          </ac:spMkLst>
        </pc:spChg>
        <pc:spChg chg="del">
          <ac:chgData name="Mohammad Umair" userId="150380d3-f12c-4727-8aac-b42d49546ff3" providerId="ADAL" clId="{90104CE3-A2E3-4EB6-9CBA-873C50DCBC0C}" dt="2024-05-13T07:59:13.816" v="4855" actId="478"/>
          <ac:spMkLst>
            <pc:docMk/>
            <pc:sldMk cId="983851549" sldId="279"/>
            <ac:spMk id="4" creationId="{C13E786C-4A8B-1EB7-C8F7-0AEE36C23B58}"/>
          </ac:spMkLst>
        </pc:spChg>
        <pc:spChg chg="add del mod">
          <ac:chgData name="Mohammad Umair" userId="150380d3-f12c-4727-8aac-b42d49546ff3" providerId="ADAL" clId="{90104CE3-A2E3-4EB6-9CBA-873C50DCBC0C}" dt="2024-05-13T07:57:00.315" v="4775" actId="478"/>
          <ac:spMkLst>
            <pc:docMk/>
            <pc:sldMk cId="983851549" sldId="279"/>
            <ac:spMk id="6" creationId="{47302087-7B36-674F-7B3A-FF8510E30F14}"/>
          </ac:spMkLst>
        </pc:spChg>
        <pc:spChg chg="add mod">
          <ac:chgData name="Mohammad Umair" userId="150380d3-f12c-4727-8aac-b42d49546ff3" providerId="ADAL" clId="{90104CE3-A2E3-4EB6-9CBA-873C50DCBC0C}" dt="2024-05-13T08:11:03.722" v="5171" actId="767"/>
          <ac:spMkLst>
            <pc:docMk/>
            <pc:sldMk cId="983851549" sldId="279"/>
            <ac:spMk id="7" creationId="{61E39576-577E-3AE0-6F89-3A9535546758}"/>
          </ac:spMkLst>
        </pc:spChg>
        <pc:spChg chg="add del mod">
          <ac:chgData name="Mohammad Umair" userId="150380d3-f12c-4727-8aac-b42d49546ff3" providerId="ADAL" clId="{90104CE3-A2E3-4EB6-9CBA-873C50DCBC0C}" dt="2024-05-14T09:11:28.138" v="10324" actId="478"/>
          <ac:spMkLst>
            <pc:docMk/>
            <pc:sldMk cId="983851549" sldId="279"/>
            <ac:spMk id="8" creationId="{7BE97AA6-977C-C3B1-8D7B-EFB6366364B6}"/>
          </ac:spMkLst>
        </pc:spChg>
        <pc:spChg chg="add del mod">
          <ac:chgData name="Mohammad Umair" userId="150380d3-f12c-4727-8aac-b42d49546ff3" providerId="ADAL" clId="{90104CE3-A2E3-4EB6-9CBA-873C50DCBC0C}" dt="2024-05-14T09:11:26.302" v="10323" actId="478"/>
          <ac:spMkLst>
            <pc:docMk/>
            <pc:sldMk cId="983851549" sldId="279"/>
            <ac:spMk id="9" creationId="{C7D12C0A-D65A-A936-0376-ACD4E8382966}"/>
          </ac:spMkLst>
        </pc:spChg>
        <pc:spChg chg="add mod">
          <ac:chgData name="Mohammad Umair" userId="150380d3-f12c-4727-8aac-b42d49546ff3" providerId="ADAL" clId="{90104CE3-A2E3-4EB6-9CBA-873C50DCBC0C}" dt="2024-05-13T14:31:41.638" v="8956" actId="207"/>
          <ac:spMkLst>
            <pc:docMk/>
            <pc:sldMk cId="983851549" sldId="279"/>
            <ac:spMk id="11" creationId="{F73E29CB-6B3C-9BE3-EFBC-DED1B8CB06D7}"/>
          </ac:spMkLst>
        </pc:spChg>
        <pc:spChg chg="add del mod">
          <ac:chgData name="Mohammad Umair" userId="150380d3-f12c-4727-8aac-b42d49546ff3" providerId="ADAL" clId="{90104CE3-A2E3-4EB6-9CBA-873C50DCBC0C}" dt="2024-05-13T08:12:01.436" v="5184" actId="478"/>
          <ac:spMkLst>
            <pc:docMk/>
            <pc:sldMk cId="983851549" sldId="279"/>
            <ac:spMk id="13" creationId="{641C93A3-6521-48B4-A3FF-E104451E9875}"/>
          </ac:spMkLst>
        </pc:spChg>
        <pc:spChg chg="add del mod">
          <ac:chgData name="Mohammad Umair" userId="150380d3-f12c-4727-8aac-b42d49546ff3" providerId="ADAL" clId="{90104CE3-A2E3-4EB6-9CBA-873C50DCBC0C}" dt="2024-05-14T09:11:30.436" v="10325" actId="478"/>
          <ac:spMkLst>
            <pc:docMk/>
            <pc:sldMk cId="983851549" sldId="279"/>
            <ac:spMk id="14" creationId="{88C18895-883B-AF45-A338-93FD2E7203B6}"/>
          </ac:spMkLst>
        </pc:spChg>
        <pc:spChg chg="add del mod">
          <ac:chgData name="Mohammad Umair" userId="150380d3-f12c-4727-8aac-b42d49546ff3" providerId="ADAL" clId="{90104CE3-A2E3-4EB6-9CBA-873C50DCBC0C}" dt="2024-05-14T09:11:32.299" v="10326" actId="478"/>
          <ac:spMkLst>
            <pc:docMk/>
            <pc:sldMk cId="983851549" sldId="279"/>
            <ac:spMk id="15" creationId="{948AEBA0-DAC4-B5B5-ADE4-3931FC0CA366}"/>
          </ac:spMkLst>
        </pc:spChg>
        <pc:spChg chg="add del mod">
          <ac:chgData name="Mohammad Umair" userId="150380d3-f12c-4727-8aac-b42d49546ff3" providerId="ADAL" clId="{90104CE3-A2E3-4EB6-9CBA-873C50DCBC0C}" dt="2024-05-14T09:11:35.438" v="10327" actId="478"/>
          <ac:spMkLst>
            <pc:docMk/>
            <pc:sldMk cId="983851549" sldId="279"/>
            <ac:spMk id="16" creationId="{6CEB3CBE-6E8B-4B8B-10E6-BC851A8AAAB0}"/>
          </ac:spMkLst>
        </pc:spChg>
        <pc:spChg chg="add del mod">
          <ac:chgData name="Mohammad Umair" userId="150380d3-f12c-4727-8aac-b42d49546ff3" providerId="ADAL" clId="{90104CE3-A2E3-4EB6-9CBA-873C50DCBC0C}" dt="2024-05-14T09:11:37.482" v="10328" actId="478"/>
          <ac:spMkLst>
            <pc:docMk/>
            <pc:sldMk cId="983851549" sldId="279"/>
            <ac:spMk id="17" creationId="{77B59217-5D15-5812-D706-5020B4DB36AC}"/>
          </ac:spMkLst>
        </pc:spChg>
        <pc:spChg chg="add mod">
          <ac:chgData name="Mohammad Umair" userId="150380d3-f12c-4727-8aac-b42d49546ff3" providerId="ADAL" clId="{90104CE3-A2E3-4EB6-9CBA-873C50DCBC0C}" dt="2024-05-13T14:31:03.780" v="8955" actId="20577"/>
          <ac:spMkLst>
            <pc:docMk/>
            <pc:sldMk cId="983851549" sldId="279"/>
            <ac:spMk id="19" creationId="{C51EA3FE-6332-E6AD-AEDF-217382CD3E0A}"/>
          </ac:spMkLst>
        </pc:spChg>
        <pc:spChg chg="add mod">
          <ac:chgData name="Mohammad Umair" userId="150380d3-f12c-4727-8aac-b42d49546ff3" providerId="ADAL" clId="{90104CE3-A2E3-4EB6-9CBA-873C50DCBC0C}" dt="2024-05-13T13:26:17.747" v="7910" actId="1076"/>
          <ac:spMkLst>
            <pc:docMk/>
            <pc:sldMk cId="983851549" sldId="279"/>
            <ac:spMk id="21" creationId="{6E692A9D-1B0F-357C-691A-4D05478C3AB3}"/>
          </ac:spMkLst>
        </pc:spChg>
        <pc:spChg chg="add del mod">
          <ac:chgData name="Mohammad Umair" userId="150380d3-f12c-4727-8aac-b42d49546ff3" providerId="ADAL" clId="{90104CE3-A2E3-4EB6-9CBA-873C50DCBC0C}" dt="2024-05-13T13:25:55.629" v="7908" actId="478"/>
          <ac:spMkLst>
            <pc:docMk/>
            <pc:sldMk cId="983851549" sldId="279"/>
            <ac:spMk id="23" creationId="{025EE4E3-4EC0-09E4-7BEB-0EA89810F9A7}"/>
          </ac:spMkLst>
        </pc:spChg>
        <pc:spChg chg="add del mod">
          <ac:chgData name="Mohammad Umair" userId="150380d3-f12c-4727-8aac-b42d49546ff3" providerId="ADAL" clId="{90104CE3-A2E3-4EB6-9CBA-873C50DCBC0C}" dt="2024-05-13T12:37:12.240" v="6728" actId="478"/>
          <ac:spMkLst>
            <pc:docMk/>
            <pc:sldMk cId="983851549" sldId="279"/>
            <ac:spMk id="24" creationId="{BEC40BC9-798D-5251-C27E-4514DA342486}"/>
          </ac:spMkLst>
        </pc:spChg>
        <pc:spChg chg="add mod">
          <ac:chgData name="Mohammad Umair" userId="150380d3-f12c-4727-8aac-b42d49546ff3" providerId="ADAL" clId="{90104CE3-A2E3-4EB6-9CBA-873C50DCBC0C}" dt="2024-05-14T10:21:43.100" v="10501"/>
          <ac:spMkLst>
            <pc:docMk/>
            <pc:sldMk cId="983851549" sldId="279"/>
            <ac:spMk id="25" creationId="{1ED20F7D-AF4A-0162-27B0-2A1CAE96C1CE}"/>
          </ac:spMkLst>
        </pc:spChg>
      </pc:sldChg>
      <pc:sldChg chg="addSp delSp modSp add mod">
        <pc:chgData name="Mohammad Umair" userId="150380d3-f12c-4727-8aac-b42d49546ff3" providerId="ADAL" clId="{90104CE3-A2E3-4EB6-9CBA-873C50DCBC0C}" dt="2024-05-13T14:42:32.592" v="9120" actId="478"/>
        <pc:sldMkLst>
          <pc:docMk/>
          <pc:sldMk cId="383748663" sldId="280"/>
        </pc:sldMkLst>
        <pc:spChg chg="add del mod">
          <ac:chgData name="Mohammad Umair" userId="150380d3-f12c-4727-8aac-b42d49546ff3" providerId="ADAL" clId="{90104CE3-A2E3-4EB6-9CBA-873C50DCBC0C}" dt="2024-05-13T14:42:01.128" v="9109" actId="478"/>
          <ac:spMkLst>
            <pc:docMk/>
            <pc:sldMk cId="383748663" sldId="280"/>
            <ac:spMk id="3" creationId="{8CEB9C3F-2C1E-7283-6BB6-3B3C1978A7F6}"/>
          </ac:spMkLst>
        </pc:spChg>
        <pc:spChg chg="add del mod ord">
          <ac:chgData name="Mohammad Umair" userId="150380d3-f12c-4727-8aac-b42d49546ff3" providerId="ADAL" clId="{90104CE3-A2E3-4EB6-9CBA-873C50DCBC0C}" dt="2024-05-13T14:42:06.772" v="9112" actId="478"/>
          <ac:spMkLst>
            <pc:docMk/>
            <pc:sldMk cId="383748663" sldId="280"/>
            <ac:spMk id="4" creationId="{7C6C0790-AFAB-7992-3194-9A8DCA33B136}"/>
          </ac:spMkLst>
        </pc:spChg>
        <pc:spChg chg="add del mod">
          <ac:chgData name="Mohammad Umair" userId="150380d3-f12c-4727-8aac-b42d49546ff3" providerId="ADAL" clId="{90104CE3-A2E3-4EB6-9CBA-873C50DCBC0C}" dt="2024-05-13T14:42:18.961" v="9117" actId="478"/>
          <ac:spMkLst>
            <pc:docMk/>
            <pc:sldMk cId="383748663" sldId="280"/>
            <ac:spMk id="6" creationId="{11FA397D-B789-8922-1060-55CB724E95A8}"/>
          </ac:spMkLst>
        </pc:spChg>
        <pc:spChg chg="del mod">
          <ac:chgData name="Mohammad Umair" userId="150380d3-f12c-4727-8aac-b42d49546ff3" providerId="ADAL" clId="{90104CE3-A2E3-4EB6-9CBA-873C50DCBC0C}" dt="2024-05-13T14:42:32.592" v="9120" actId="478"/>
          <ac:spMkLst>
            <pc:docMk/>
            <pc:sldMk cId="383748663" sldId="280"/>
            <ac:spMk id="8" creationId="{17B91AC2-6B3D-1EEE-F1EB-0CDC258C0F33}"/>
          </ac:spMkLst>
        </pc:spChg>
        <pc:spChg chg="del mod">
          <ac:chgData name="Mohammad Umair" userId="150380d3-f12c-4727-8aac-b42d49546ff3" providerId="ADAL" clId="{90104CE3-A2E3-4EB6-9CBA-873C50DCBC0C}" dt="2024-05-13T14:42:30.262" v="9119" actId="478"/>
          <ac:spMkLst>
            <pc:docMk/>
            <pc:sldMk cId="383748663" sldId="280"/>
            <ac:spMk id="9" creationId="{17D442A3-8923-FCB5-6DE6-A260140E0C44}"/>
          </ac:spMkLst>
        </pc:spChg>
        <pc:spChg chg="del">
          <ac:chgData name="Mohammad Umair" userId="150380d3-f12c-4727-8aac-b42d49546ff3" providerId="ADAL" clId="{90104CE3-A2E3-4EB6-9CBA-873C50DCBC0C}" dt="2024-05-13T09:41:48.795" v="5761" actId="478"/>
          <ac:spMkLst>
            <pc:docMk/>
            <pc:sldMk cId="383748663" sldId="280"/>
            <ac:spMk id="10" creationId="{915DE3CB-BAB5-9601-C400-D3D13E8EC277}"/>
          </ac:spMkLst>
        </pc:spChg>
        <pc:spChg chg="del">
          <ac:chgData name="Mohammad Umair" userId="150380d3-f12c-4727-8aac-b42d49546ff3" providerId="ADAL" clId="{90104CE3-A2E3-4EB6-9CBA-873C50DCBC0C}" dt="2024-05-13T09:41:55.091" v="5764" actId="478"/>
          <ac:spMkLst>
            <pc:docMk/>
            <pc:sldMk cId="383748663" sldId="280"/>
            <ac:spMk id="11" creationId="{74F8FA7F-3AEA-C919-D70E-C1B66E511C14}"/>
          </ac:spMkLst>
        </pc:spChg>
        <pc:spChg chg="del">
          <ac:chgData name="Mohammad Umair" userId="150380d3-f12c-4727-8aac-b42d49546ff3" providerId="ADAL" clId="{90104CE3-A2E3-4EB6-9CBA-873C50DCBC0C}" dt="2024-05-13T09:41:58.394" v="5766" actId="478"/>
          <ac:spMkLst>
            <pc:docMk/>
            <pc:sldMk cId="383748663" sldId="280"/>
            <ac:spMk id="12" creationId="{973DC06E-1856-FEA1-A29D-7C61EA45E42E}"/>
          </ac:spMkLst>
        </pc:spChg>
        <pc:spChg chg="add del mod">
          <ac:chgData name="Mohammad Umair" userId="150380d3-f12c-4727-8aac-b42d49546ff3" providerId="ADAL" clId="{90104CE3-A2E3-4EB6-9CBA-873C50DCBC0C}" dt="2024-05-13T14:42:11.247" v="9113" actId="478"/>
          <ac:spMkLst>
            <pc:docMk/>
            <pc:sldMk cId="383748663" sldId="280"/>
            <ac:spMk id="13" creationId="{C589E96B-08BA-239A-ECFB-BC13B9728B02}"/>
          </ac:spMkLst>
        </pc:spChg>
        <pc:spChg chg="del">
          <ac:chgData name="Mohammad Umair" userId="150380d3-f12c-4727-8aac-b42d49546ff3" providerId="ADAL" clId="{90104CE3-A2E3-4EB6-9CBA-873C50DCBC0C}" dt="2024-05-13T09:42:00.750" v="5768" actId="478"/>
          <ac:spMkLst>
            <pc:docMk/>
            <pc:sldMk cId="383748663" sldId="280"/>
            <ac:spMk id="15" creationId="{7FB7C61F-1895-BB00-CA3D-781AAD11C618}"/>
          </ac:spMkLst>
        </pc:spChg>
        <pc:spChg chg="del">
          <ac:chgData name="Mohammad Umair" userId="150380d3-f12c-4727-8aac-b42d49546ff3" providerId="ADAL" clId="{90104CE3-A2E3-4EB6-9CBA-873C50DCBC0C}" dt="2024-05-13T09:41:59.571" v="5767" actId="478"/>
          <ac:spMkLst>
            <pc:docMk/>
            <pc:sldMk cId="383748663" sldId="280"/>
            <ac:spMk id="16" creationId="{06F48F21-B117-A9C0-DA46-07BB2B3FAADC}"/>
          </ac:spMkLst>
        </pc:spChg>
        <pc:spChg chg="del">
          <ac:chgData name="Mohammad Umair" userId="150380d3-f12c-4727-8aac-b42d49546ff3" providerId="ADAL" clId="{90104CE3-A2E3-4EB6-9CBA-873C50DCBC0C}" dt="2024-05-13T09:41:53.236" v="5763" actId="478"/>
          <ac:spMkLst>
            <pc:docMk/>
            <pc:sldMk cId="383748663" sldId="280"/>
            <ac:spMk id="17" creationId="{C22A832E-AF83-4103-2587-8C44EABA0946}"/>
          </ac:spMkLst>
        </pc:spChg>
        <pc:spChg chg="del">
          <ac:chgData name="Mohammad Umair" userId="150380d3-f12c-4727-8aac-b42d49546ff3" providerId="ADAL" clId="{90104CE3-A2E3-4EB6-9CBA-873C50DCBC0C}" dt="2024-05-13T09:41:56.633" v="5765" actId="478"/>
          <ac:spMkLst>
            <pc:docMk/>
            <pc:sldMk cId="383748663" sldId="280"/>
            <ac:spMk id="21" creationId="{948BA313-1161-26C6-3AFF-B07A9E4777F2}"/>
          </ac:spMkLst>
        </pc:spChg>
        <pc:spChg chg="add del mod">
          <ac:chgData name="Mohammad Umair" userId="150380d3-f12c-4727-8aac-b42d49546ff3" providerId="ADAL" clId="{90104CE3-A2E3-4EB6-9CBA-873C50DCBC0C}" dt="2024-05-13T14:41:55.874" v="9107" actId="478"/>
          <ac:spMkLst>
            <pc:docMk/>
            <pc:sldMk cId="383748663" sldId="280"/>
            <ac:spMk id="25" creationId="{AA481F94-F5DE-D196-A099-9924753EC129}"/>
          </ac:spMkLst>
        </pc:spChg>
        <pc:spChg chg="add del mod">
          <ac:chgData name="Mohammad Umair" userId="150380d3-f12c-4727-8aac-b42d49546ff3" providerId="ADAL" clId="{90104CE3-A2E3-4EB6-9CBA-873C50DCBC0C}" dt="2024-05-13T14:42:13.806" v="9114" actId="478"/>
          <ac:spMkLst>
            <pc:docMk/>
            <pc:sldMk cId="383748663" sldId="280"/>
            <ac:spMk id="27" creationId="{A11A3E9B-C041-2130-2A04-EB145F7CB366}"/>
          </ac:spMkLst>
        </pc:spChg>
        <pc:spChg chg="add del mod">
          <ac:chgData name="Mohammad Umair" userId="150380d3-f12c-4727-8aac-b42d49546ff3" providerId="ADAL" clId="{90104CE3-A2E3-4EB6-9CBA-873C50DCBC0C}" dt="2024-05-13T14:42:15.280" v="9115" actId="478"/>
          <ac:spMkLst>
            <pc:docMk/>
            <pc:sldMk cId="383748663" sldId="280"/>
            <ac:spMk id="32" creationId="{5D4D8FDB-68AA-6EF2-C8C5-DB18CB8B1090}"/>
          </ac:spMkLst>
        </pc:spChg>
        <pc:spChg chg="add del mod">
          <ac:chgData name="Mohammad Umair" userId="150380d3-f12c-4727-8aac-b42d49546ff3" providerId="ADAL" clId="{90104CE3-A2E3-4EB6-9CBA-873C50DCBC0C}" dt="2024-05-13T14:41:59.348" v="9108" actId="478"/>
          <ac:spMkLst>
            <pc:docMk/>
            <pc:sldMk cId="383748663" sldId="280"/>
            <ac:spMk id="34" creationId="{179A3C44-A134-11DB-1759-F141292EC021}"/>
          </ac:spMkLst>
        </pc:spChg>
        <pc:picChg chg="add del mod">
          <ac:chgData name="Mohammad Umair" userId="150380d3-f12c-4727-8aac-b42d49546ff3" providerId="ADAL" clId="{90104CE3-A2E3-4EB6-9CBA-873C50DCBC0C}" dt="2024-05-13T14:42:02.608" v="9110" actId="478"/>
          <ac:picMkLst>
            <pc:docMk/>
            <pc:sldMk cId="383748663" sldId="280"/>
            <ac:picMk id="5" creationId="{5867DB28-5C23-1A81-218C-9C5036B207BC}"/>
          </ac:picMkLst>
        </pc:picChg>
        <pc:cxnChg chg="add del mod">
          <ac:chgData name="Mohammad Umair" userId="150380d3-f12c-4727-8aac-b42d49546ff3" providerId="ADAL" clId="{90104CE3-A2E3-4EB6-9CBA-873C50DCBC0C}" dt="2024-05-13T14:42:05.235" v="9111" actId="478"/>
          <ac:cxnSpMkLst>
            <pc:docMk/>
            <pc:sldMk cId="383748663" sldId="280"/>
            <ac:cxnSpMk id="14" creationId="{49B76421-10D1-2F3B-D435-D7660FDE1662}"/>
          </ac:cxnSpMkLst>
        </pc:cxnChg>
        <pc:cxnChg chg="del mod">
          <ac:chgData name="Mohammad Umair" userId="150380d3-f12c-4727-8aac-b42d49546ff3" providerId="ADAL" clId="{90104CE3-A2E3-4EB6-9CBA-873C50DCBC0C}" dt="2024-05-13T09:41:50.828" v="5762" actId="478"/>
          <ac:cxnSpMkLst>
            <pc:docMk/>
            <pc:sldMk cId="383748663" sldId="280"/>
            <ac:cxnSpMk id="19" creationId="{682C0502-3BFB-0B83-C57D-4369A420BB82}"/>
          </ac:cxnSpMkLst>
        </pc:cxnChg>
        <pc:cxnChg chg="add del mod">
          <ac:chgData name="Mohammad Umair" userId="150380d3-f12c-4727-8aac-b42d49546ff3" providerId="ADAL" clId="{90104CE3-A2E3-4EB6-9CBA-873C50DCBC0C}" dt="2024-05-13T09:49:16.854" v="5976" actId="478"/>
          <ac:cxnSpMkLst>
            <pc:docMk/>
            <pc:sldMk cId="383748663" sldId="280"/>
            <ac:cxnSpMk id="26" creationId="{BA136E94-B327-74C1-49E4-E8973A053747}"/>
          </ac:cxnSpMkLst>
        </pc:cxnChg>
        <pc:cxnChg chg="add del mod">
          <ac:chgData name="Mohammad Umair" userId="150380d3-f12c-4727-8aac-b42d49546ff3" providerId="ADAL" clId="{90104CE3-A2E3-4EB6-9CBA-873C50DCBC0C}" dt="2024-05-13T14:42:16.602" v="9116" actId="478"/>
          <ac:cxnSpMkLst>
            <pc:docMk/>
            <pc:sldMk cId="383748663" sldId="280"/>
            <ac:cxnSpMk id="28" creationId="{08FF5905-3C84-8CD5-8DF3-4FA7781BAF27}"/>
          </ac:cxnSpMkLst>
        </pc:cxnChg>
      </pc:sldChg>
      <pc:sldChg chg="addSp delSp modSp add mod ord">
        <pc:chgData name="Mohammad Umair" userId="150380d3-f12c-4727-8aac-b42d49546ff3" providerId="ADAL" clId="{90104CE3-A2E3-4EB6-9CBA-873C50DCBC0C}" dt="2024-05-14T10:57:05.464" v="10839"/>
        <pc:sldMkLst>
          <pc:docMk/>
          <pc:sldMk cId="1292528415" sldId="281"/>
        </pc:sldMkLst>
        <pc:spChg chg="mod">
          <ac:chgData name="Mohammad Umair" userId="150380d3-f12c-4727-8aac-b42d49546ff3" providerId="ADAL" clId="{90104CE3-A2E3-4EB6-9CBA-873C50DCBC0C}" dt="2024-05-13T13:24:48.001" v="7906" actId="20577"/>
          <ac:spMkLst>
            <pc:docMk/>
            <pc:sldMk cId="1292528415" sldId="281"/>
            <ac:spMk id="2" creationId="{6842F9B7-EC64-F644-36F2-99EA16EE2965}"/>
          </ac:spMkLst>
        </pc:spChg>
        <pc:spChg chg="del">
          <ac:chgData name="Mohammad Umair" userId="150380d3-f12c-4727-8aac-b42d49546ff3" providerId="ADAL" clId="{90104CE3-A2E3-4EB6-9CBA-873C50DCBC0C}" dt="2024-05-13T09:57:43.502" v="6026" actId="478"/>
          <ac:spMkLst>
            <pc:docMk/>
            <pc:sldMk cId="1292528415" sldId="281"/>
            <ac:spMk id="3" creationId="{73A38679-3473-0B7F-D847-0659096AAD58}"/>
          </ac:spMkLst>
        </pc:spChg>
        <pc:spChg chg="del">
          <ac:chgData name="Mohammad Umair" userId="150380d3-f12c-4727-8aac-b42d49546ff3" providerId="ADAL" clId="{90104CE3-A2E3-4EB6-9CBA-873C50DCBC0C}" dt="2024-05-13T09:57:44.864" v="6027" actId="478"/>
          <ac:spMkLst>
            <pc:docMk/>
            <pc:sldMk cId="1292528415" sldId="281"/>
            <ac:spMk id="4" creationId="{D991F26E-9445-8126-D26B-EF0F9943EFC2}"/>
          </ac:spMkLst>
        </pc:spChg>
        <pc:spChg chg="del">
          <ac:chgData name="Mohammad Umair" userId="150380d3-f12c-4727-8aac-b42d49546ff3" providerId="ADAL" clId="{90104CE3-A2E3-4EB6-9CBA-873C50DCBC0C}" dt="2024-05-13T09:57:46.166" v="6028" actId="478"/>
          <ac:spMkLst>
            <pc:docMk/>
            <pc:sldMk cId="1292528415" sldId="281"/>
            <ac:spMk id="5" creationId="{54E49826-FB66-A547-8455-D334C5BDA1C6}"/>
          </ac:spMkLst>
        </pc:spChg>
        <pc:spChg chg="mod">
          <ac:chgData name="Mohammad Umair" userId="150380d3-f12c-4727-8aac-b42d49546ff3" providerId="ADAL" clId="{90104CE3-A2E3-4EB6-9CBA-873C50DCBC0C}" dt="2024-05-13T09:58:04.504" v="6029" actId="164"/>
          <ac:spMkLst>
            <pc:docMk/>
            <pc:sldMk cId="1292528415" sldId="281"/>
            <ac:spMk id="6" creationId="{D0684189-4514-4D82-3002-919FCE0A2573}"/>
          </ac:spMkLst>
        </pc:spChg>
        <pc:spChg chg="del">
          <ac:chgData name="Mohammad Umair" userId="150380d3-f12c-4727-8aac-b42d49546ff3" providerId="ADAL" clId="{90104CE3-A2E3-4EB6-9CBA-873C50DCBC0C}" dt="2024-05-13T09:57:42.152" v="6025" actId="478"/>
          <ac:spMkLst>
            <pc:docMk/>
            <pc:sldMk cId="1292528415" sldId="281"/>
            <ac:spMk id="8" creationId="{17B91AC2-6B3D-1EEE-F1EB-0CDC258C0F33}"/>
          </ac:spMkLst>
        </pc:spChg>
        <pc:spChg chg="add mod">
          <ac:chgData name="Mohammad Umair" userId="150380d3-f12c-4727-8aac-b42d49546ff3" providerId="ADAL" clId="{90104CE3-A2E3-4EB6-9CBA-873C50DCBC0C}" dt="2024-05-13T11:51:42.072" v="6311" actId="1076"/>
          <ac:spMkLst>
            <pc:docMk/>
            <pc:sldMk cId="1292528415" sldId="281"/>
            <ac:spMk id="9" creationId="{66A064C1-B84E-ABF8-E4CD-13EAEEAC3FB2}"/>
          </ac:spMkLst>
        </pc:spChg>
        <pc:spChg chg="add mod">
          <ac:chgData name="Mohammad Umair" userId="150380d3-f12c-4727-8aac-b42d49546ff3" providerId="ADAL" clId="{90104CE3-A2E3-4EB6-9CBA-873C50DCBC0C}" dt="2024-05-13T12:26:59.320" v="6718" actId="1076"/>
          <ac:spMkLst>
            <pc:docMk/>
            <pc:sldMk cId="1292528415" sldId="281"/>
            <ac:spMk id="10" creationId="{9AA81126-07EC-7304-1526-EB02CAD111C9}"/>
          </ac:spMkLst>
        </pc:spChg>
        <pc:spChg chg="add mod">
          <ac:chgData name="Mohammad Umair" userId="150380d3-f12c-4727-8aac-b42d49546ff3" providerId="ADAL" clId="{90104CE3-A2E3-4EB6-9CBA-873C50DCBC0C}" dt="2024-05-13T11:50:11.474" v="6297" actId="1076"/>
          <ac:spMkLst>
            <pc:docMk/>
            <pc:sldMk cId="1292528415" sldId="281"/>
            <ac:spMk id="11" creationId="{E5CDAB49-0AE8-60FA-B32B-79149DD39217}"/>
          </ac:spMkLst>
        </pc:spChg>
        <pc:spChg chg="add mod">
          <ac:chgData name="Mohammad Umair" userId="150380d3-f12c-4727-8aac-b42d49546ff3" providerId="ADAL" clId="{90104CE3-A2E3-4EB6-9CBA-873C50DCBC0C}" dt="2024-05-13T11:50:40.763" v="6302" actId="1076"/>
          <ac:spMkLst>
            <pc:docMk/>
            <pc:sldMk cId="1292528415" sldId="281"/>
            <ac:spMk id="12" creationId="{2E5DEC2F-1D91-D0E7-81F3-81B1DA599EB0}"/>
          </ac:spMkLst>
        </pc:spChg>
        <pc:spChg chg="mod">
          <ac:chgData name="Mohammad Umair" userId="150380d3-f12c-4727-8aac-b42d49546ff3" providerId="ADAL" clId="{90104CE3-A2E3-4EB6-9CBA-873C50DCBC0C}" dt="2024-05-13T09:58:04.504" v="6029" actId="164"/>
          <ac:spMkLst>
            <pc:docMk/>
            <pc:sldMk cId="1292528415" sldId="281"/>
            <ac:spMk id="13" creationId="{1488300B-0922-300F-4F0D-0ABA8FBC9FCD}"/>
          </ac:spMkLst>
        </pc:spChg>
        <pc:spChg chg="mod">
          <ac:chgData name="Mohammad Umair" userId="150380d3-f12c-4727-8aac-b42d49546ff3" providerId="ADAL" clId="{90104CE3-A2E3-4EB6-9CBA-873C50DCBC0C}" dt="2024-05-13T09:58:04.504" v="6029" actId="164"/>
          <ac:spMkLst>
            <pc:docMk/>
            <pc:sldMk cId="1292528415" sldId="281"/>
            <ac:spMk id="14" creationId="{5088755F-85E9-13A0-2A1F-04DE7ABE7DC0}"/>
          </ac:spMkLst>
        </pc:spChg>
        <pc:spChg chg="add mod">
          <ac:chgData name="Mohammad Umair" userId="150380d3-f12c-4727-8aac-b42d49546ff3" providerId="ADAL" clId="{90104CE3-A2E3-4EB6-9CBA-873C50DCBC0C}" dt="2024-05-13T13:25:34.847" v="7907" actId="1076"/>
          <ac:spMkLst>
            <pc:docMk/>
            <pc:sldMk cId="1292528415" sldId="281"/>
            <ac:spMk id="15" creationId="{DAA7D4FE-5409-3892-9628-E93440EC4B99}"/>
          </ac:spMkLst>
        </pc:spChg>
        <pc:spChg chg="add del mod">
          <ac:chgData name="Mohammad Umair" userId="150380d3-f12c-4727-8aac-b42d49546ff3" providerId="ADAL" clId="{90104CE3-A2E3-4EB6-9CBA-873C50DCBC0C}" dt="2024-05-13T14:03:08.326" v="8612" actId="478"/>
          <ac:spMkLst>
            <pc:docMk/>
            <pc:sldMk cId="1292528415" sldId="281"/>
            <ac:spMk id="16" creationId="{88EFB999-4996-6BF1-2129-5E21A348DFDF}"/>
          </ac:spMkLst>
        </pc:spChg>
        <pc:spChg chg="mod">
          <ac:chgData name="Mohammad Umair" userId="150380d3-f12c-4727-8aac-b42d49546ff3" providerId="ADAL" clId="{90104CE3-A2E3-4EB6-9CBA-873C50DCBC0C}" dt="2024-05-13T11:34:50.836" v="6109" actId="1076"/>
          <ac:spMkLst>
            <pc:docMk/>
            <pc:sldMk cId="1292528415" sldId="281"/>
            <ac:spMk id="17" creationId="{BDB046E5-D157-35F5-8C78-6F67565B402C}"/>
          </ac:spMkLst>
        </pc:spChg>
        <pc:spChg chg="mod">
          <ac:chgData name="Mohammad Umair" userId="150380d3-f12c-4727-8aac-b42d49546ff3" providerId="ADAL" clId="{90104CE3-A2E3-4EB6-9CBA-873C50DCBC0C}" dt="2024-05-13T09:58:04.504" v="6029" actId="164"/>
          <ac:spMkLst>
            <pc:docMk/>
            <pc:sldMk cId="1292528415" sldId="281"/>
            <ac:spMk id="18" creationId="{9B950EA0-90FB-B31C-A8F0-4422FB43E8B9}"/>
          </ac:spMkLst>
        </pc:spChg>
        <pc:spChg chg="mod">
          <ac:chgData name="Mohammad Umair" userId="150380d3-f12c-4727-8aac-b42d49546ff3" providerId="ADAL" clId="{90104CE3-A2E3-4EB6-9CBA-873C50DCBC0C}" dt="2024-05-13T14:03:33.792" v="8614"/>
          <ac:spMkLst>
            <pc:docMk/>
            <pc:sldMk cId="1292528415" sldId="281"/>
            <ac:spMk id="20" creationId="{EF9BAB72-2EC2-483A-7BFD-43ED15EE6FDE}"/>
          </ac:spMkLst>
        </pc:spChg>
        <pc:spChg chg="mod">
          <ac:chgData name="Mohammad Umair" userId="150380d3-f12c-4727-8aac-b42d49546ff3" providerId="ADAL" clId="{90104CE3-A2E3-4EB6-9CBA-873C50DCBC0C}" dt="2024-05-13T14:03:33.792" v="8614"/>
          <ac:spMkLst>
            <pc:docMk/>
            <pc:sldMk cId="1292528415" sldId="281"/>
            <ac:spMk id="21" creationId="{D52A998D-392A-A00D-7199-7D3C3438FAEE}"/>
          </ac:spMkLst>
        </pc:spChg>
        <pc:spChg chg="mod">
          <ac:chgData name="Mohammad Umair" userId="150380d3-f12c-4727-8aac-b42d49546ff3" providerId="ADAL" clId="{90104CE3-A2E3-4EB6-9CBA-873C50DCBC0C}" dt="2024-05-13T14:03:33.792" v="8614"/>
          <ac:spMkLst>
            <pc:docMk/>
            <pc:sldMk cId="1292528415" sldId="281"/>
            <ac:spMk id="22" creationId="{EE7DD7F6-A146-5B9E-02F9-9780D73E7E60}"/>
          </ac:spMkLst>
        </pc:spChg>
        <pc:spChg chg="mod">
          <ac:chgData name="Mohammad Umair" userId="150380d3-f12c-4727-8aac-b42d49546ff3" providerId="ADAL" clId="{90104CE3-A2E3-4EB6-9CBA-873C50DCBC0C}" dt="2024-05-13T14:03:33.792" v="8614"/>
          <ac:spMkLst>
            <pc:docMk/>
            <pc:sldMk cId="1292528415" sldId="281"/>
            <ac:spMk id="23" creationId="{A3ED9A20-11E4-0DF4-4930-021A3CE9E316}"/>
          </ac:spMkLst>
        </pc:spChg>
        <pc:spChg chg="mod">
          <ac:chgData name="Mohammad Umair" userId="150380d3-f12c-4727-8aac-b42d49546ff3" providerId="ADAL" clId="{90104CE3-A2E3-4EB6-9CBA-873C50DCBC0C}" dt="2024-05-13T14:03:33.792" v="8614"/>
          <ac:spMkLst>
            <pc:docMk/>
            <pc:sldMk cId="1292528415" sldId="281"/>
            <ac:spMk id="24" creationId="{A0E74711-3EFF-52A9-D1A4-6065C5673033}"/>
          </ac:spMkLst>
        </pc:spChg>
        <pc:grpChg chg="add del mod">
          <ac:chgData name="Mohammad Umair" userId="150380d3-f12c-4727-8aac-b42d49546ff3" providerId="ADAL" clId="{90104CE3-A2E3-4EB6-9CBA-873C50DCBC0C}" dt="2024-05-13T14:03:33.555" v="8613" actId="478"/>
          <ac:grpSpMkLst>
            <pc:docMk/>
            <pc:sldMk cId="1292528415" sldId="281"/>
            <ac:grpSpMk id="7" creationId="{C5FC2D5E-8D8E-9DF8-8C72-B5E9AAD7F87E}"/>
          </ac:grpSpMkLst>
        </pc:grpChg>
        <pc:grpChg chg="add mod">
          <ac:chgData name="Mohammad Umair" userId="150380d3-f12c-4727-8aac-b42d49546ff3" providerId="ADAL" clId="{90104CE3-A2E3-4EB6-9CBA-873C50DCBC0C}" dt="2024-05-13T14:03:33.792" v="8614"/>
          <ac:grpSpMkLst>
            <pc:docMk/>
            <pc:sldMk cId="1292528415" sldId="281"/>
            <ac:grpSpMk id="19" creationId="{4631904C-AC3A-FD6A-9B78-EA0964E2AFEE}"/>
          </ac:grpSpMkLst>
        </pc:grpChg>
      </pc:sldChg>
      <pc:sldChg chg="addSp delSp modSp add mod">
        <pc:chgData name="Mohammad Umair" userId="150380d3-f12c-4727-8aac-b42d49546ff3" providerId="ADAL" clId="{90104CE3-A2E3-4EB6-9CBA-873C50DCBC0C}" dt="2024-05-13T17:13:34.446" v="9433" actId="14861"/>
        <pc:sldMkLst>
          <pc:docMk/>
          <pc:sldMk cId="3722371358" sldId="282"/>
        </pc:sldMkLst>
        <pc:spChg chg="add mod">
          <ac:chgData name="Mohammad Umair" userId="150380d3-f12c-4727-8aac-b42d49546ff3" providerId="ADAL" clId="{90104CE3-A2E3-4EB6-9CBA-873C50DCBC0C}" dt="2024-05-13T12:13:55.354" v="6487" actId="164"/>
          <ac:spMkLst>
            <pc:docMk/>
            <pc:sldMk cId="3722371358" sldId="282"/>
            <ac:spMk id="2" creationId="{D030BF3D-6083-28F0-C626-73302A0ED7FF}"/>
          </ac:spMkLst>
        </pc:spChg>
        <pc:spChg chg="add mod ord">
          <ac:chgData name="Mohammad Umair" userId="150380d3-f12c-4727-8aac-b42d49546ff3" providerId="ADAL" clId="{90104CE3-A2E3-4EB6-9CBA-873C50DCBC0C}" dt="2024-05-13T12:58:51.829" v="6788" actId="207"/>
          <ac:spMkLst>
            <pc:docMk/>
            <pc:sldMk cId="3722371358" sldId="282"/>
            <ac:spMk id="3" creationId="{2A11A64B-2B37-20C7-D775-CBB60EB6515D}"/>
          </ac:spMkLst>
        </pc:spChg>
        <pc:spChg chg="add mod">
          <ac:chgData name="Mohammad Umair" userId="150380d3-f12c-4727-8aac-b42d49546ff3" providerId="ADAL" clId="{90104CE3-A2E3-4EB6-9CBA-873C50DCBC0C}" dt="2024-05-13T12:13:55.354" v="6487" actId="164"/>
          <ac:spMkLst>
            <pc:docMk/>
            <pc:sldMk cId="3722371358" sldId="282"/>
            <ac:spMk id="4" creationId="{07E11756-ABCC-D8ED-0DA2-21EAC4055645}"/>
          </ac:spMkLst>
        </pc:spChg>
        <pc:spChg chg="add mod">
          <ac:chgData name="Mohammad Umair" userId="150380d3-f12c-4727-8aac-b42d49546ff3" providerId="ADAL" clId="{90104CE3-A2E3-4EB6-9CBA-873C50DCBC0C}" dt="2024-05-13T12:13:55.354" v="6487" actId="164"/>
          <ac:spMkLst>
            <pc:docMk/>
            <pc:sldMk cId="3722371358" sldId="282"/>
            <ac:spMk id="5" creationId="{200A5928-B09D-8FC3-B61A-0C7BDA8BFD39}"/>
          </ac:spMkLst>
        </pc:spChg>
        <pc:spChg chg="mod">
          <ac:chgData name="Mohammad Umair" userId="150380d3-f12c-4727-8aac-b42d49546ff3" providerId="ADAL" clId="{90104CE3-A2E3-4EB6-9CBA-873C50DCBC0C}" dt="2024-05-13T12:14:04.219" v="6489"/>
          <ac:spMkLst>
            <pc:docMk/>
            <pc:sldMk cId="3722371358" sldId="282"/>
            <ac:spMk id="8" creationId="{078D7F6B-B34E-3229-5584-9B88910FF6C7}"/>
          </ac:spMkLst>
        </pc:spChg>
        <pc:spChg chg="del mod">
          <ac:chgData name="Mohammad Umair" userId="150380d3-f12c-4727-8aac-b42d49546ff3" providerId="ADAL" clId="{90104CE3-A2E3-4EB6-9CBA-873C50DCBC0C}" dt="2024-05-13T12:14:17.417" v="6491" actId="478"/>
          <ac:spMkLst>
            <pc:docMk/>
            <pc:sldMk cId="3722371358" sldId="282"/>
            <ac:spMk id="9" creationId="{8083A986-0BE8-D5E9-A977-F8F8E1EAF581}"/>
          </ac:spMkLst>
        </pc:spChg>
        <pc:spChg chg="mod">
          <ac:chgData name="Mohammad Umair" userId="150380d3-f12c-4727-8aac-b42d49546ff3" providerId="ADAL" clId="{90104CE3-A2E3-4EB6-9CBA-873C50DCBC0C}" dt="2024-05-13T12:14:04.219" v="6489"/>
          <ac:spMkLst>
            <pc:docMk/>
            <pc:sldMk cId="3722371358" sldId="282"/>
            <ac:spMk id="10" creationId="{F1EAAA8F-E206-B0EE-9C3B-D6ADEB0E1B7C}"/>
          </ac:spMkLst>
        </pc:spChg>
        <pc:spChg chg="mod">
          <ac:chgData name="Mohammad Umair" userId="150380d3-f12c-4727-8aac-b42d49546ff3" providerId="ADAL" clId="{90104CE3-A2E3-4EB6-9CBA-873C50DCBC0C}" dt="2024-05-13T12:14:04.219" v="6489"/>
          <ac:spMkLst>
            <pc:docMk/>
            <pc:sldMk cId="3722371358" sldId="282"/>
            <ac:spMk id="12" creationId="{80954370-E72B-1988-6F2D-13C5B073A0A1}"/>
          </ac:spMkLst>
        </pc:spChg>
        <pc:spChg chg="add mod">
          <ac:chgData name="Mohammad Umair" userId="150380d3-f12c-4727-8aac-b42d49546ff3" providerId="ADAL" clId="{90104CE3-A2E3-4EB6-9CBA-873C50DCBC0C}" dt="2024-05-13T12:16:57.989" v="6579" actId="164"/>
          <ac:spMkLst>
            <pc:docMk/>
            <pc:sldMk cId="3722371358" sldId="282"/>
            <ac:spMk id="13" creationId="{47566294-D92A-3B02-B875-A06640DD1468}"/>
          </ac:spMkLst>
        </pc:spChg>
        <pc:spChg chg="add mod ord">
          <ac:chgData name="Mohammad Umair" userId="150380d3-f12c-4727-8aac-b42d49546ff3" providerId="ADAL" clId="{90104CE3-A2E3-4EB6-9CBA-873C50DCBC0C}" dt="2024-05-13T12:16:57.989" v="6579" actId="164"/>
          <ac:spMkLst>
            <pc:docMk/>
            <pc:sldMk cId="3722371358" sldId="282"/>
            <ac:spMk id="15" creationId="{0D670748-6DDC-BFC5-8D83-6BEFB52F4D82}"/>
          </ac:spMkLst>
        </pc:spChg>
        <pc:spChg chg="add mod">
          <ac:chgData name="Mohammad Umair" userId="150380d3-f12c-4727-8aac-b42d49546ff3" providerId="ADAL" clId="{90104CE3-A2E3-4EB6-9CBA-873C50DCBC0C}" dt="2024-05-13T12:16:57.989" v="6579" actId="164"/>
          <ac:spMkLst>
            <pc:docMk/>
            <pc:sldMk cId="3722371358" sldId="282"/>
            <ac:spMk id="16" creationId="{F622E7EC-DC8A-CD3E-D8D6-2884E934C30F}"/>
          </ac:spMkLst>
        </pc:spChg>
        <pc:spChg chg="del">
          <ac:chgData name="Mohammad Umair" userId="150380d3-f12c-4727-8aac-b42d49546ff3" providerId="ADAL" clId="{90104CE3-A2E3-4EB6-9CBA-873C50DCBC0C}" dt="2024-05-13T12:04:40.469" v="6314" actId="478"/>
          <ac:spMkLst>
            <pc:docMk/>
            <pc:sldMk cId="3722371358" sldId="282"/>
            <ac:spMk id="20" creationId="{3230EDA0-4DB7-82AE-B603-C01F5EF94248}"/>
          </ac:spMkLst>
        </pc:spChg>
        <pc:spChg chg="del">
          <ac:chgData name="Mohammad Umair" userId="150380d3-f12c-4727-8aac-b42d49546ff3" providerId="ADAL" clId="{90104CE3-A2E3-4EB6-9CBA-873C50DCBC0C}" dt="2024-05-13T12:04:40.469" v="6314" actId="478"/>
          <ac:spMkLst>
            <pc:docMk/>
            <pc:sldMk cId="3722371358" sldId="282"/>
            <ac:spMk id="21" creationId="{62AC4209-5AAB-5BC6-598D-D359D6D412DF}"/>
          </ac:spMkLst>
        </pc:spChg>
        <pc:spChg chg="del">
          <ac:chgData name="Mohammad Umair" userId="150380d3-f12c-4727-8aac-b42d49546ff3" providerId="ADAL" clId="{90104CE3-A2E3-4EB6-9CBA-873C50DCBC0C}" dt="2024-05-13T12:04:40.469" v="6314" actId="478"/>
          <ac:spMkLst>
            <pc:docMk/>
            <pc:sldMk cId="3722371358" sldId="282"/>
            <ac:spMk id="22" creationId="{7DEB0E77-381E-D294-A211-5A3D657A7587}"/>
          </ac:spMkLst>
        </pc:spChg>
        <pc:spChg chg="del">
          <ac:chgData name="Mohammad Umair" userId="150380d3-f12c-4727-8aac-b42d49546ff3" providerId="ADAL" clId="{90104CE3-A2E3-4EB6-9CBA-873C50DCBC0C}" dt="2024-05-13T12:04:40.469" v="6314" actId="478"/>
          <ac:spMkLst>
            <pc:docMk/>
            <pc:sldMk cId="3722371358" sldId="282"/>
            <ac:spMk id="23" creationId="{43766F56-874C-9F3D-EE24-6C6DBD805FEA}"/>
          </ac:spMkLst>
        </pc:spChg>
        <pc:spChg chg="del">
          <ac:chgData name="Mohammad Umair" userId="150380d3-f12c-4727-8aac-b42d49546ff3" providerId="ADAL" clId="{90104CE3-A2E3-4EB6-9CBA-873C50DCBC0C}" dt="2024-05-13T12:04:40.469" v="6314" actId="478"/>
          <ac:spMkLst>
            <pc:docMk/>
            <pc:sldMk cId="3722371358" sldId="282"/>
            <ac:spMk id="24" creationId="{1B11001D-81F6-7D9A-F466-E3C1641D1521}"/>
          </ac:spMkLst>
        </pc:spChg>
        <pc:spChg chg="del">
          <ac:chgData name="Mohammad Umair" userId="150380d3-f12c-4727-8aac-b42d49546ff3" providerId="ADAL" clId="{90104CE3-A2E3-4EB6-9CBA-873C50DCBC0C}" dt="2024-05-13T12:04:40.469" v="6314" actId="478"/>
          <ac:spMkLst>
            <pc:docMk/>
            <pc:sldMk cId="3722371358" sldId="282"/>
            <ac:spMk id="25" creationId="{6846AE25-1370-820C-4BFF-7BD720B29FD7}"/>
          </ac:spMkLst>
        </pc:spChg>
        <pc:spChg chg="add mod">
          <ac:chgData name="Mohammad Umair" userId="150380d3-f12c-4727-8aac-b42d49546ff3" providerId="ADAL" clId="{90104CE3-A2E3-4EB6-9CBA-873C50DCBC0C}" dt="2024-05-13T12:17:12.318" v="6586" actId="1037"/>
          <ac:spMkLst>
            <pc:docMk/>
            <pc:sldMk cId="3722371358" sldId="282"/>
            <ac:spMk id="26" creationId="{00F82665-1A65-2390-17DF-643D1549BE5A}"/>
          </ac:spMkLst>
        </pc:spChg>
        <pc:spChg chg="add del">
          <ac:chgData name="Mohammad Umair" userId="150380d3-f12c-4727-8aac-b42d49546ff3" providerId="ADAL" clId="{90104CE3-A2E3-4EB6-9CBA-873C50DCBC0C}" dt="2024-05-13T12:18:18.885" v="6590" actId="478"/>
          <ac:spMkLst>
            <pc:docMk/>
            <pc:sldMk cId="3722371358" sldId="282"/>
            <ac:spMk id="29" creationId="{15DFD90F-84A8-2D42-B769-AEACE066F4E1}"/>
          </ac:spMkLst>
        </pc:spChg>
        <pc:spChg chg="add mod">
          <ac:chgData name="Mohammad Umair" userId="150380d3-f12c-4727-8aac-b42d49546ff3" providerId="ADAL" clId="{90104CE3-A2E3-4EB6-9CBA-873C50DCBC0C}" dt="2024-05-13T12:21:54.040" v="6690" actId="1076"/>
          <ac:spMkLst>
            <pc:docMk/>
            <pc:sldMk cId="3722371358" sldId="282"/>
            <ac:spMk id="38" creationId="{85359909-040B-39B8-BD9F-9C4127C60E29}"/>
          </ac:spMkLst>
        </pc:spChg>
        <pc:spChg chg="add mod">
          <ac:chgData name="Mohammad Umair" userId="150380d3-f12c-4727-8aac-b42d49546ff3" providerId="ADAL" clId="{90104CE3-A2E3-4EB6-9CBA-873C50DCBC0C}" dt="2024-05-13T12:22:00.071" v="6691" actId="1076"/>
          <ac:spMkLst>
            <pc:docMk/>
            <pc:sldMk cId="3722371358" sldId="282"/>
            <ac:spMk id="39" creationId="{2912A3BB-4AA5-0C62-4B2A-5C36F6A19EA7}"/>
          </ac:spMkLst>
        </pc:spChg>
        <pc:spChg chg="add del mod">
          <ac:chgData name="Mohammad Umair" userId="150380d3-f12c-4727-8aac-b42d49546ff3" providerId="ADAL" clId="{90104CE3-A2E3-4EB6-9CBA-873C50DCBC0C}" dt="2024-05-13T12:20:29.897" v="6654" actId="478"/>
          <ac:spMkLst>
            <pc:docMk/>
            <pc:sldMk cId="3722371358" sldId="282"/>
            <ac:spMk id="41" creationId="{71DB4934-316B-091C-701A-E99350CAC938}"/>
          </ac:spMkLst>
        </pc:spChg>
        <pc:spChg chg="add mod">
          <ac:chgData name="Mohammad Umair" userId="150380d3-f12c-4727-8aac-b42d49546ff3" providerId="ADAL" clId="{90104CE3-A2E3-4EB6-9CBA-873C50DCBC0C}" dt="2024-05-13T12:22:38.369" v="6699" actId="207"/>
          <ac:spMkLst>
            <pc:docMk/>
            <pc:sldMk cId="3722371358" sldId="282"/>
            <ac:spMk id="43" creationId="{1C7BDDEF-D42E-FAFF-1E09-B21C275583A5}"/>
          </ac:spMkLst>
        </pc:spChg>
        <pc:spChg chg="add mod">
          <ac:chgData name="Mohammad Umair" userId="150380d3-f12c-4727-8aac-b42d49546ff3" providerId="ADAL" clId="{90104CE3-A2E3-4EB6-9CBA-873C50DCBC0C}" dt="2024-05-13T12:25:56.190" v="6717" actId="207"/>
          <ac:spMkLst>
            <pc:docMk/>
            <pc:sldMk cId="3722371358" sldId="282"/>
            <ac:spMk id="44" creationId="{8765F9FB-62E6-131F-1315-23459CF260D5}"/>
          </ac:spMkLst>
        </pc:spChg>
        <pc:spChg chg="del">
          <ac:chgData name="Mohammad Umair" userId="150380d3-f12c-4727-8aac-b42d49546ff3" providerId="ADAL" clId="{90104CE3-A2E3-4EB6-9CBA-873C50DCBC0C}" dt="2024-05-13T12:04:40.469" v="6314" actId="478"/>
          <ac:spMkLst>
            <pc:docMk/>
            <pc:sldMk cId="3722371358" sldId="282"/>
            <ac:spMk id="45" creationId="{261E2A0D-264B-41C4-5B72-CF93EA136C47}"/>
          </ac:spMkLst>
        </pc:spChg>
        <pc:spChg chg="add mod">
          <ac:chgData name="Mohammad Umair" userId="150380d3-f12c-4727-8aac-b42d49546ff3" providerId="ADAL" clId="{90104CE3-A2E3-4EB6-9CBA-873C50DCBC0C}" dt="2024-05-13T12:25:40.745" v="6715" actId="1076"/>
          <ac:spMkLst>
            <pc:docMk/>
            <pc:sldMk cId="3722371358" sldId="282"/>
            <ac:spMk id="47" creationId="{6D795433-1DA6-EEA7-68D5-A9737750C042}"/>
          </ac:spMkLst>
        </pc:spChg>
        <pc:spChg chg="del">
          <ac:chgData name="Mohammad Umair" userId="150380d3-f12c-4727-8aac-b42d49546ff3" providerId="ADAL" clId="{90104CE3-A2E3-4EB6-9CBA-873C50DCBC0C}" dt="2024-05-13T12:04:40.469" v="6314" actId="478"/>
          <ac:spMkLst>
            <pc:docMk/>
            <pc:sldMk cId="3722371358" sldId="282"/>
            <ac:spMk id="50" creationId="{1C8AD39C-C233-AFCF-5BA1-544BBFDBF46C}"/>
          </ac:spMkLst>
        </pc:spChg>
        <pc:spChg chg="add mod">
          <ac:chgData name="Mohammad Umair" userId="150380d3-f12c-4727-8aac-b42d49546ff3" providerId="ADAL" clId="{90104CE3-A2E3-4EB6-9CBA-873C50DCBC0C}" dt="2024-05-13T12:25:29.264" v="6713" actId="1076"/>
          <ac:spMkLst>
            <pc:docMk/>
            <pc:sldMk cId="3722371358" sldId="282"/>
            <ac:spMk id="52" creationId="{2713B4DD-0AE3-AE16-5798-675450F1A328}"/>
          </ac:spMkLst>
        </pc:spChg>
        <pc:spChg chg="add mod">
          <ac:chgData name="Mohammad Umair" userId="150380d3-f12c-4727-8aac-b42d49546ff3" providerId="ADAL" clId="{90104CE3-A2E3-4EB6-9CBA-873C50DCBC0C}" dt="2024-05-13T12:25:44.673" v="6716" actId="1076"/>
          <ac:spMkLst>
            <pc:docMk/>
            <pc:sldMk cId="3722371358" sldId="282"/>
            <ac:spMk id="53" creationId="{E1BA9BEF-29C6-1B2A-9181-6E77C6BCEE19}"/>
          </ac:spMkLst>
        </pc:spChg>
        <pc:spChg chg="del">
          <ac:chgData name="Mohammad Umair" userId="150380d3-f12c-4727-8aac-b42d49546ff3" providerId="ADAL" clId="{90104CE3-A2E3-4EB6-9CBA-873C50DCBC0C}" dt="2024-05-13T12:04:40.469" v="6314" actId="478"/>
          <ac:spMkLst>
            <pc:docMk/>
            <pc:sldMk cId="3722371358" sldId="282"/>
            <ac:spMk id="54" creationId="{CE133AED-172C-2E2A-AB11-5A46BE300987}"/>
          </ac:spMkLst>
        </pc:spChg>
        <pc:spChg chg="del">
          <ac:chgData name="Mohammad Umair" userId="150380d3-f12c-4727-8aac-b42d49546ff3" providerId="ADAL" clId="{90104CE3-A2E3-4EB6-9CBA-873C50DCBC0C}" dt="2024-05-13T12:04:40.469" v="6314" actId="478"/>
          <ac:spMkLst>
            <pc:docMk/>
            <pc:sldMk cId="3722371358" sldId="282"/>
            <ac:spMk id="58" creationId="{CCC6B186-F864-CA24-90F6-CBC843EEE418}"/>
          </ac:spMkLst>
        </pc:spChg>
        <pc:spChg chg="del">
          <ac:chgData name="Mohammad Umair" userId="150380d3-f12c-4727-8aac-b42d49546ff3" providerId="ADAL" clId="{90104CE3-A2E3-4EB6-9CBA-873C50DCBC0C}" dt="2024-05-13T12:04:40.469" v="6314" actId="478"/>
          <ac:spMkLst>
            <pc:docMk/>
            <pc:sldMk cId="3722371358" sldId="282"/>
            <ac:spMk id="59" creationId="{98460867-964E-3F96-ECC6-19F5D226F3A9}"/>
          </ac:spMkLst>
        </pc:spChg>
        <pc:spChg chg="del">
          <ac:chgData name="Mohammad Umair" userId="150380d3-f12c-4727-8aac-b42d49546ff3" providerId="ADAL" clId="{90104CE3-A2E3-4EB6-9CBA-873C50DCBC0C}" dt="2024-05-13T12:04:40.469" v="6314" actId="478"/>
          <ac:spMkLst>
            <pc:docMk/>
            <pc:sldMk cId="3722371358" sldId="282"/>
            <ac:spMk id="60" creationId="{972E219A-65C9-D89C-25DE-42E6749488F5}"/>
          </ac:spMkLst>
        </pc:spChg>
        <pc:spChg chg="del">
          <ac:chgData name="Mohammad Umair" userId="150380d3-f12c-4727-8aac-b42d49546ff3" providerId="ADAL" clId="{90104CE3-A2E3-4EB6-9CBA-873C50DCBC0C}" dt="2024-05-13T12:04:40.469" v="6314" actId="478"/>
          <ac:spMkLst>
            <pc:docMk/>
            <pc:sldMk cId="3722371358" sldId="282"/>
            <ac:spMk id="61" creationId="{B5A5FFEC-D8A5-C894-202B-8AC86791D59C}"/>
          </ac:spMkLst>
        </pc:spChg>
        <pc:spChg chg="del">
          <ac:chgData name="Mohammad Umair" userId="150380d3-f12c-4727-8aac-b42d49546ff3" providerId="ADAL" clId="{90104CE3-A2E3-4EB6-9CBA-873C50DCBC0C}" dt="2024-05-13T12:04:40.469" v="6314" actId="478"/>
          <ac:spMkLst>
            <pc:docMk/>
            <pc:sldMk cId="3722371358" sldId="282"/>
            <ac:spMk id="62" creationId="{0CA9995E-81F0-829C-E57E-3776718D380C}"/>
          </ac:spMkLst>
        </pc:spChg>
        <pc:spChg chg="del">
          <ac:chgData name="Mohammad Umair" userId="150380d3-f12c-4727-8aac-b42d49546ff3" providerId="ADAL" clId="{90104CE3-A2E3-4EB6-9CBA-873C50DCBC0C}" dt="2024-05-13T12:04:40.469" v="6314" actId="478"/>
          <ac:spMkLst>
            <pc:docMk/>
            <pc:sldMk cId="3722371358" sldId="282"/>
            <ac:spMk id="63" creationId="{4F2770F2-BA4B-4DDB-2B03-19230DBB30F9}"/>
          </ac:spMkLst>
        </pc:spChg>
        <pc:grpChg chg="add mod">
          <ac:chgData name="Mohammad Umair" userId="150380d3-f12c-4727-8aac-b42d49546ff3" providerId="ADAL" clId="{90104CE3-A2E3-4EB6-9CBA-873C50DCBC0C}" dt="2024-05-13T17:13:25.382" v="9432" actId="14861"/>
          <ac:grpSpMkLst>
            <pc:docMk/>
            <pc:sldMk cId="3722371358" sldId="282"/>
            <ac:grpSpMk id="6" creationId="{B2ABA845-1DFF-AE27-412D-862DF1C6B709}"/>
          </ac:grpSpMkLst>
        </pc:grpChg>
        <pc:grpChg chg="add del mod">
          <ac:chgData name="Mohammad Umair" userId="150380d3-f12c-4727-8aac-b42d49546ff3" providerId="ADAL" clId="{90104CE3-A2E3-4EB6-9CBA-873C50DCBC0C}" dt="2024-05-13T12:14:18.592" v="6492" actId="478"/>
          <ac:grpSpMkLst>
            <pc:docMk/>
            <pc:sldMk cId="3722371358" sldId="282"/>
            <ac:grpSpMk id="7" creationId="{C0508C20-97EB-D17B-5481-C686DD449D74}"/>
          </ac:grpSpMkLst>
        </pc:grpChg>
        <pc:grpChg chg="add mod">
          <ac:chgData name="Mohammad Umair" userId="150380d3-f12c-4727-8aac-b42d49546ff3" providerId="ADAL" clId="{90104CE3-A2E3-4EB6-9CBA-873C50DCBC0C}" dt="2024-05-13T17:13:34.446" v="9433" actId="14861"/>
          <ac:grpSpMkLst>
            <pc:docMk/>
            <pc:sldMk cId="3722371358" sldId="282"/>
            <ac:grpSpMk id="27" creationId="{34F08CA1-979F-8299-E4EC-F640E009B634}"/>
          </ac:grpSpMkLst>
        </pc:grpChg>
        <pc:grpChg chg="del">
          <ac:chgData name="Mohammad Umair" userId="150380d3-f12c-4727-8aac-b42d49546ff3" providerId="ADAL" clId="{90104CE3-A2E3-4EB6-9CBA-873C50DCBC0C}" dt="2024-05-13T12:04:40.469" v="6314" actId="478"/>
          <ac:grpSpMkLst>
            <pc:docMk/>
            <pc:sldMk cId="3722371358" sldId="282"/>
            <ac:grpSpMk id="51" creationId="{C46A8AB6-AFAE-1429-F229-E66059AE9F1F}"/>
          </ac:grpSpMkLst>
        </pc:grpChg>
        <pc:cxnChg chg="del">
          <ac:chgData name="Mohammad Umair" userId="150380d3-f12c-4727-8aac-b42d49546ff3" providerId="ADAL" clId="{90104CE3-A2E3-4EB6-9CBA-873C50DCBC0C}" dt="2024-05-13T12:04:40.469" v="6314" actId="478"/>
          <ac:cxnSpMkLst>
            <pc:docMk/>
            <pc:sldMk cId="3722371358" sldId="282"/>
            <ac:cxnSpMk id="11" creationId="{E63C4AE3-C2D1-773C-14B0-032737416B3D}"/>
          </ac:cxnSpMkLst>
        </pc:cxnChg>
        <pc:cxnChg chg="del">
          <ac:chgData name="Mohammad Umair" userId="150380d3-f12c-4727-8aac-b42d49546ff3" providerId="ADAL" clId="{90104CE3-A2E3-4EB6-9CBA-873C50DCBC0C}" dt="2024-05-13T12:04:40.469" v="6314" actId="478"/>
          <ac:cxnSpMkLst>
            <pc:docMk/>
            <pc:sldMk cId="3722371358" sldId="282"/>
            <ac:cxnSpMk id="14" creationId="{6D27B266-E82F-4585-3DD2-637219F5355A}"/>
          </ac:cxnSpMkLst>
        </pc:cxnChg>
        <pc:cxnChg chg="del">
          <ac:chgData name="Mohammad Umair" userId="150380d3-f12c-4727-8aac-b42d49546ff3" providerId="ADAL" clId="{90104CE3-A2E3-4EB6-9CBA-873C50DCBC0C}" dt="2024-05-13T12:04:40.469" v="6314" actId="478"/>
          <ac:cxnSpMkLst>
            <pc:docMk/>
            <pc:sldMk cId="3722371358" sldId="282"/>
            <ac:cxnSpMk id="17" creationId="{5EFB32D8-3B3C-A7B3-E8FC-B18F2CBB8E83}"/>
          </ac:cxnSpMkLst>
        </pc:cxnChg>
        <pc:cxnChg chg="del">
          <ac:chgData name="Mohammad Umair" userId="150380d3-f12c-4727-8aac-b42d49546ff3" providerId="ADAL" clId="{90104CE3-A2E3-4EB6-9CBA-873C50DCBC0C}" dt="2024-05-13T12:04:40.469" v="6314" actId="478"/>
          <ac:cxnSpMkLst>
            <pc:docMk/>
            <pc:sldMk cId="3722371358" sldId="282"/>
            <ac:cxnSpMk id="18" creationId="{B4B853B6-1478-7AE2-AFA0-769B9AC5E8FB}"/>
          </ac:cxnSpMkLst>
        </pc:cxnChg>
        <pc:cxnChg chg="del">
          <ac:chgData name="Mohammad Umair" userId="150380d3-f12c-4727-8aac-b42d49546ff3" providerId="ADAL" clId="{90104CE3-A2E3-4EB6-9CBA-873C50DCBC0C}" dt="2024-05-13T12:04:40.469" v="6314" actId="478"/>
          <ac:cxnSpMkLst>
            <pc:docMk/>
            <pc:sldMk cId="3722371358" sldId="282"/>
            <ac:cxnSpMk id="19" creationId="{DFAFE8FF-BD6E-3E28-BA4B-AE633324B389}"/>
          </ac:cxnSpMkLst>
        </pc:cxnChg>
        <pc:cxnChg chg="add mod">
          <ac:chgData name="Mohammad Umair" userId="150380d3-f12c-4727-8aac-b42d49546ff3" providerId="ADAL" clId="{90104CE3-A2E3-4EB6-9CBA-873C50DCBC0C}" dt="2024-05-13T12:21:46.423" v="6689" actId="1076"/>
          <ac:cxnSpMkLst>
            <pc:docMk/>
            <pc:sldMk cId="3722371358" sldId="282"/>
            <ac:cxnSpMk id="37" creationId="{4CCAD93A-4491-7B44-F979-9872889B3E1A}"/>
          </ac:cxnSpMkLst>
        </pc:cxnChg>
        <pc:cxnChg chg="del">
          <ac:chgData name="Mohammad Umair" userId="150380d3-f12c-4727-8aac-b42d49546ff3" providerId="ADAL" clId="{90104CE3-A2E3-4EB6-9CBA-873C50DCBC0C}" dt="2024-05-13T12:04:40.469" v="6314" actId="478"/>
          <ac:cxnSpMkLst>
            <pc:docMk/>
            <pc:sldMk cId="3722371358" sldId="282"/>
            <ac:cxnSpMk id="40" creationId="{283B27A9-E390-BEB2-63AB-F97AF209DBF8}"/>
          </ac:cxnSpMkLst>
        </pc:cxnChg>
        <pc:cxnChg chg="del">
          <ac:chgData name="Mohammad Umair" userId="150380d3-f12c-4727-8aac-b42d49546ff3" providerId="ADAL" clId="{90104CE3-A2E3-4EB6-9CBA-873C50DCBC0C}" dt="2024-05-13T12:04:40.469" v="6314" actId="478"/>
          <ac:cxnSpMkLst>
            <pc:docMk/>
            <pc:sldMk cId="3722371358" sldId="282"/>
            <ac:cxnSpMk id="42" creationId="{6A4B1CC9-2CE5-D6F7-B33A-D591D7C6C036}"/>
          </ac:cxnSpMkLst>
        </pc:cxnChg>
        <pc:cxnChg chg="del">
          <ac:chgData name="Mohammad Umair" userId="150380d3-f12c-4727-8aac-b42d49546ff3" providerId="ADAL" clId="{90104CE3-A2E3-4EB6-9CBA-873C50DCBC0C}" dt="2024-05-13T12:04:40.469" v="6314" actId="478"/>
          <ac:cxnSpMkLst>
            <pc:docMk/>
            <pc:sldMk cId="3722371358" sldId="282"/>
            <ac:cxnSpMk id="46" creationId="{5113F24B-71DD-D454-BB98-2432B484A3E4}"/>
          </ac:cxnSpMkLst>
        </pc:cxnChg>
        <pc:cxnChg chg="del">
          <ac:chgData name="Mohammad Umair" userId="150380d3-f12c-4727-8aac-b42d49546ff3" providerId="ADAL" clId="{90104CE3-A2E3-4EB6-9CBA-873C50DCBC0C}" dt="2024-05-13T12:04:40.469" v="6314" actId="478"/>
          <ac:cxnSpMkLst>
            <pc:docMk/>
            <pc:sldMk cId="3722371358" sldId="282"/>
            <ac:cxnSpMk id="55" creationId="{E431C715-7D1F-9401-B858-BDD0B2EB94B3}"/>
          </ac:cxnSpMkLst>
        </pc:cxnChg>
      </pc:sldChg>
      <pc:sldChg chg="addSp delSp modSp add mod">
        <pc:chgData name="Mohammad Umair" userId="150380d3-f12c-4727-8aac-b42d49546ff3" providerId="ADAL" clId="{90104CE3-A2E3-4EB6-9CBA-873C50DCBC0C}" dt="2024-05-14T09:13:37.659" v="10351" actId="478"/>
        <pc:sldMkLst>
          <pc:docMk/>
          <pc:sldMk cId="1649755701" sldId="283"/>
        </pc:sldMkLst>
        <pc:spChg chg="add mod">
          <ac:chgData name="Mohammad Umair" userId="150380d3-f12c-4727-8aac-b42d49546ff3" providerId="ADAL" clId="{90104CE3-A2E3-4EB6-9CBA-873C50DCBC0C}" dt="2024-05-13T14:50:55.828" v="9160" actId="207"/>
          <ac:spMkLst>
            <pc:docMk/>
            <pc:sldMk cId="1649755701" sldId="283"/>
            <ac:spMk id="2" creationId="{F139F3E6-A060-5DF1-581C-1C56E4BB93E2}"/>
          </ac:spMkLst>
        </pc:spChg>
        <pc:spChg chg="add mod">
          <ac:chgData name="Mohammad Umair" userId="150380d3-f12c-4727-8aac-b42d49546ff3" providerId="ADAL" clId="{90104CE3-A2E3-4EB6-9CBA-873C50DCBC0C}" dt="2024-05-13T14:50:13.623" v="9153" actId="164"/>
          <ac:spMkLst>
            <pc:docMk/>
            <pc:sldMk cId="1649755701" sldId="283"/>
            <ac:spMk id="3" creationId="{DB25A84D-1DEA-1052-292E-B3D7B2B33D2A}"/>
          </ac:spMkLst>
        </pc:spChg>
        <pc:spChg chg="add mod">
          <ac:chgData name="Mohammad Umair" userId="150380d3-f12c-4727-8aac-b42d49546ff3" providerId="ADAL" clId="{90104CE3-A2E3-4EB6-9CBA-873C50DCBC0C}" dt="2024-05-13T14:49:57.397" v="9151" actId="164"/>
          <ac:spMkLst>
            <pc:docMk/>
            <pc:sldMk cId="1649755701" sldId="283"/>
            <ac:spMk id="6" creationId="{62BB25D9-D938-55ED-BEF4-0DDA522C3F88}"/>
          </ac:spMkLst>
        </pc:spChg>
        <pc:spChg chg="add mod">
          <ac:chgData name="Mohammad Umair" userId="150380d3-f12c-4727-8aac-b42d49546ff3" providerId="ADAL" clId="{90104CE3-A2E3-4EB6-9CBA-873C50DCBC0C}" dt="2024-05-13T14:49:57.397" v="9151" actId="164"/>
          <ac:spMkLst>
            <pc:docMk/>
            <pc:sldMk cId="1649755701" sldId="283"/>
            <ac:spMk id="7" creationId="{D44D7689-D6DA-0D4C-B8AF-4D3A769981E6}"/>
          </ac:spMkLst>
        </pc:spChg>
        <pc:spChg chg="del">
          <ac:chgData name="Mohammad Umair" userId="150380d3-f12c-4727-8aac-b42d49546ff3" providerId="ADAL" clId="{90104CE3-A2E3-4EB6-9CBA-873C50DCBC0C}" dt="2024-05-13T13:03:45.300" v="6820" actId="478"/>
          <ac:spMkLst>
            <pc:docMk/>
            <pc:sldMk cId="1649755701" sldId="283"/>
            <ac:spMk id="8" creationId="{7BE97AA6-977C-C3B1-8D7B-EFB6366364B6}"/>
          </ac:spMkLst>
        </pc:spChg>
        <pc:spChg chg="del">
          <ac:chgData name="Mohammad Umair" userId="150380d3-f12c-4727-8aac-b42d49546ff3" providerId="ADAL" clId="{90104CE3-A2E3-4EB6-9CBA-873C50DCBC0C}" dt="2024-05-13T13:03:52.543" v="6823" actId="478"/>
          <ac:spMkLst>
            <pc:docMk/>
            <pc:sldMk cId="1649755701" sldId="283"/>
            <ac:spMk id="9" creationId="{C7D12C0A-D65A-A936-0376-ACD4E8382966}"/>
          </ac:spMkLst>
        </pc:spChg>
        <pc:spChg chg="add mod">
          <ac:chgData name="Mohammad Umair" userId="150380d3-f12c-4727-8aac-b42d49546ff3" providerId="ADAL" clId="{90104CE3-A2E3-4EB6-9CBA-873C50DCBC0C}" dt="2024-05-13T14:49:57.397" v="9151" actId="164"/>
          <ac:spMkLst>
            <pc:docMk/>
            <pc:sldMk cId="1649755701" sldId="283"/>
            <ac:spMk id="10" creationId="{2FABF678-827B-9130-8AB2-3BF8A16AD2CC}"/>
          </ac:spMkLst>
        </pc:spChg>
        <pc:spChg chg="del">
          <ac:chgData name="Mohammad Umair" userId="150380d3-f12c-4727-8aac-b42d49546ff3" providerId="ADAL" clId="{90104CE3-A2E3-4EB6-9CBA-873C50DCBC0C}" dt="2024-05-13T13:03:40.752" v="6819" actId="478"/>
          <ac:spMkLst>
            <pc:docMk/>
            <pc:sldMk cId="1649755701" sldId="283"/>
            <ac:spMk id="11" creationId="{F73E29CB-6B3C-9BE3-EFBC-DED1B8CB06D7}"/>
          </ac:spMkLst>
        </pc:spChg>
        <pc:spChg chg="add mod">
          <ac:chgData name="Mohammad Umair" userId="150380d3-f12c-4727-8aac-b42d49546ff3" providerId="ADAL" clId="{90104CE3-A2E3-4EB6-9CBA-873C50DCBC0C}" dt="2024-05-13T14:49:57.397" v="9151" actId="164"/>
          <ac:spMkLst>
            <pc:docMk/>
            <pc:sldMk cId="1649755701" sldId="283"/>
            <ac:spMk id="12" creationId="{03015B9A-A2B3-D4B2-E829-E301F7BD1248}"/>
          </ac:spMkLst>
        </pc:spChg>
        <pc:spChg chg="add mod">
          <ac:chgData name="Mohammad Umair" userId="150380d3-f12c-4727-8aac-b42d49546ff3" providerId="ADAL" clId="{90104CE3-A2E3-4EB6-9CBA-873C50DCBC0C}" dt="2024-05-13T14:49:57.397" v="9151" actId="164"/>
          <ac:spMkLst>
            <pc:docMk/>
            <pc:sldMk cId="1649755701" sldId="283"/>
            <ac:spMk id="13" creationId="{BE61DC4A-AD1E-63EF-2CD4-A2A0194AB621}"/>
          </ac:spMkLst>
        </pc:spChg>
        <pc:spChg chg="del">
          <ac:chgData name="Mohammad Umair" userId="150380d3-f12c-4727-8aac-b42d49546ff3" providerId="ADAL" clId="{90104CE3-A2E3-4EB6-9CBA-873C50DCBC0C}" dt="2024-05-13T13:03:47.093" v="6821" actId="478"/>
          <ac:spMkLst>
            <pc:docMk/>
            <pc:sldMk cId="1649755701" sldId="283"/>
            <ac:spMk id="14" creationId="{88C18895-883B-AF45-A338-93FD2E7203B6}"/>
          </ac:spMkLst>
        </pc:spChg>
        <pc:spChg chg="del">
          <ac:chgData name="Mohammad Umair" userId="150380d3-f12c-4727-8aac-b42d49546ff3" providerId="ADAL" clId="{90104CE3-A2E3-4EB6-9CBA-873C50DCBC0C}" dt="2024-05-13T13:03:48.711" v="6822" actId="478"/>
          <ac:spMkLst>
            <pc:docMk/>
            <pc:sldMk cId="1649755701" sldId="283"/>
            <ac:spMk id="15" creationId="{948AEBA0-DAC4-B5B5-ADE4-3931FC0CA366}"/>
          </ac:spMkLst>
        </pc:spChg>
        <pc:spChg chg="del">
          <ac:chgData name="Mohammad Umair" userId="150380d3-f12c-4727-8aac-b42d49546ff3" providerId="ADAL" clId="{90104CE3-A2E3-4EB6-9CBA-873C50DCBC0C}" dt="2024-05-13T13:16:18.628" v="7479" actId="478"/>
          <ac:spMkLst>
            <pc:docMk/>
            <pc:sldMk cId="1649755701" sldId="283"/>
            <ac:spMk id="16" creationId="{6CEB3CBE-6E8B-4B8B-10E6-BC851A8AAAB0}"/>
          </ac:spMkLst>
        </pc:spChg>
        <pc:spChg chg="del">
          <ac:chgData name="Mohammad Umair" userId="150380d3-f12c-4727-8aac-b42d49546ff3" providerId="ADAL" clId="{90104CE3-A2E3-4EB6-9CBA-873C50DCBC0C}" dt="2024-05-13T13:16:20.181" v="7480" actId="478"/>
          <ac:spMkLst>
            <pc:docMk/>
            <pc:sldMk cId="1649755701" sldId="283"/>
            <ac:spMk id="17" creationId="{77B59217-5D15-5812-D706-5020B4DB36AC}"/>
          </ac:spMkLst>
        </pc:spChg>
        <pc:spChg chg="add del">
          <ac:chgData name="Mohammad Umair" userId="150380d3-f12c-4727-8aac-b42d49546ff3" providerId="ADAL" clId="{90104CE3-A2E3-4EB6-9CBA-873C50DCBC0C}" dt="2024-05-13T13:17:12.655" v="7667" actId="478"/>
          <ac:spMkLst>
            <pc:docMk/>
            <pc:sldMk cId="1649755701" sldId="283"/>
            <ac:spMk id="18" creationId="{EE79EFFC-FA14-D47C-3113-760A83F03DA9}"/>
          </ac:spMkLst>
        </pc:spChg>
        <pc:spChg chg="mod">
          <ac:chgData name="Mohammad Umair" userId="150380d3-f12c-4727-8aac-b42d49546ff3" providerId="ADAL" clId="{90104CE3-A2E3-4EB6-9CBA-873C50DCBC0C}" dt="2024-05-13T13:06:55.728" v="7059" actId="313"/>
          <ac:spMkLst>
            <pc:docMk/>
            <pc:sldMk cId="1649755701" sldId="283"/>
            <ac:spMk id="19" creationId="{C51EA3FE-6332-E6AD-AEDF-217382CD3E0A}"/>
          </ac:spMkLst>
        </pc:spChg>
        <pc:spChg chg="add mod">
          <ac:chgData name="Mohammad Umair" userId="150380d3-f12c-4727-8aac-b42d49546ff3" providerId="ADAL" clId="{90104CE3-A2E3-4EB6-9CBA-873C50DCBC0C}" dt="2024-05-13T14:49:57.397" v="9151" actId="164"/>
          <ac:spMkLst>
            <pc:docMk/>
            <pc:sldMk cId="1649755701" sldId="283"/>
            <ac:spMk id="20" creationId="{2D966454-0C32-F499-EFAC-352FE7B892E4}"/>
          </ac:spMkLst>
        </pc:spChg>
        <pc:spChg chg="del">
          <ac:chgData name="Mohammad Umair" userId="150380d3-f12c-4727-8aac-b42d49546ff3" providerId="ADAL" clId="{90104CE3-A2E3-4EB6-9CBA-873C50DCBC0C}" dt="2024-05-13T12:37:20.487" v="6730" actId="478"/>
          <ac:spMkLst>
            <pc:docMk/>
            <pc:sldMk cId="1649755701" sldId="283"/>
            <ac:spMk id="21" creationId="{6E692A9D-1B0F-357C-691A-4D05478C3AB3}"/>
          </ac:spMkLst>
        </pc:spChg>
        <pc:spChg chg="add mod ord">
          <ac:chgData name="Mohammad Umair" userId="150380d3-f12c-4727-8aac-b42d49546ff3" providerId="ADAL" clId="{90104CE3-A2E3-4EB6-9CBA-873C50DCBC0C}" dt="2024-05-13T14:49:57.397" v="9151" actId="164"/>
          <ac:spMkLst>
            <pc:docMk/>
            <pc:sldMk cId="1649755701" sldId="283"/>
            <ac:spMk id="22" creationId="{15371F37-A809-360D-B47B-0D77DAA998FE}"/>
          </ac:spMkLst>
        </pc:spChg>
        <pc:spChg chg="add del mod">
          <ac:chgData name="Mohammad Umair" userId="150380d3-f12c-4727-8aac-b42d49546ff3" providerId="ADAL" clId="{90104CE3-A2E3-4EB6-9CBA-873C50DCBC0C}" dt="2024-05-13T13:16:26.788" v="7482" actId="478"/>
          <ac:spMkLst>
            <pc:docMk/>
            <pc:sldMk cId="1649755701" sldId="283"/>
            <ac:spMk id="23" creationId="{025EE4E3-4EC0-09E4-7BEB-0EA89810F9A7}"/>
          </ac:spMkLst>
        </pc:spChg>
        <pc:spChg chg="add mod">
          <ac:chgData name="Mohammad Umair" userId="150380d3-f12c-4727-8aac-b42d49546ff3" providerId="ADAL" clId="{90104CE3-A2E3-4EB6-9CBA-873C50DCBC0C}" dt="2024-05-14T08:59:41.212" v="10056" actId="404"/>
          <ac:spMkLst>
            <pc:docMk/>
            <pc:sldMk cId="1649755701" sldId="283"/>
            <ac:spMk id="25" creationId="{F9E227F2-C632-239E-B250-CBE6A10D0DE2}"/>
          </ac:spMkLst>
        </pc:spChg>
        <pc:spChg chg="add del mod">
          <ac:chgData name="Mohammad Umair" userId="150380d3-f12c-4727-8aac-b42d49546ff3" providerId="ADAL" clId="{90104CE3-A2E3-4EB6-9CBA-873C50DCBC0C}" dt="2024-05-14T09:13:11.343" v="10339" actId="478"/>
          <ac:spMkLst>
            <pc:docMk/>
            <pc:sldMk cId="1649755701" sldId="283"/>
            <ac:spMk id="28" creationId="{50661497-E556-FFED-CB49-3D03AF4F3DF4}"/>
          </ac:spMkLst>
        </pc:spChg>
        <pc:spChg chg="add del mod">
          <ac:chgData name="Mohammad Umair" userId="150380d3-f12c-4727-8aac-b42d49546ff3" providerId="ADAL" clId="{90104CE3-A2E3-4EB6-9CBA-873C50DCBC0C}" dt="2024-05-14T09:13:34.091" v="10349" actId="478"/>
          <ac:spMkLst>
            <pc:docMk/>
            <pc:sldMk cId="1649755701" sldId="283"/>
            <ac:spMk id="34" creationId="{F61E4759-7956-2406-0D72-7309672B85E1}"/>
          </ac:spMkLst>
        </pc:spChg>
        <pc:spChg chg="add del mod">
          <ac:chgData name="Mohammad Umair" userId="150380d3-f12c-4727-8aac-b42d49546ff3" providerId="ADAL" clId="{90104CE3-A2E3-4EB6-9CBA-873C50DCBC0C}" dt="2024-05-14T08:41:45.451" v="9738" actId="478"/>
          <ac:spMkLst>
            <pc:docMk/>
            <pc:sldMk cId="1649755701" sldId="283"/>
            <ac:spMk id="35" creationId="{A49F8D92-1C51-EDB6-52CC-E8B027F3CD33}"/>
          </ac:spMkLst>
        </pc:spChg>
        <pc:spChg chg="add del mod">
          <ac:chgData name="Mohammad Umair" userId="150380d3-f12c-4727-8aac-b42d49546ff3" providerId="ADAL" clId="{90104CE3-A2E3-4EB6-9CBA-873C50DCBC0C}" dt="2024-05-14T09:13:35.584" v="10350" actId="478"/>
          <ac:spMkLst>
            <pc:docMk/>
            <pc:sldMk cId="1649755701" sldId="283"/>
            <ac:spMk id="37" creationId="{90DE38A5-75CA-0315-EE32-44F8948BFBB1}"/>
          </ac:spMkLst>
        </pc:spChg>
        <pc:spChg chg="add del mod">
          <ac:chgData name="Mohammad Umair" userId="150380d3-f12c-4727-8aac-b42d49546ff3" providerId="ADAL" clId="{90104CE3-A2E3-4EB6-9CBA-873C50DCBC0C}" dt="2024-05-14T09:13:20.015" v="10343" actId="478"/>
          <ac:spMkLst>
            <pc:docMk/>
            <pc:sldMk cId="1649755701" sldId="283"/>
            <ac:spMk id="39" creationId="{6D54A23E-90B4-7650-B794-E621FBE526AC}"/>
          </ac:spMkLst>
        </pc:spChg>
        <pc:spChg chg="add del mod">
          <ac:chgData name="Mohammad Umair" userId="150380d3-f12c-4727-8aac-b42d49546ff3" providerId="ADAL" clId="{90104CE3-A2E3-4EB6-9CBA-873C50DCBC0C}" dt="2024-05-14T09:13:18.207" v="10342" actId="478"/>
          <ac:spMkLst>
            <pc:docMk/>
            <pc:sldMk cId="1649755701" sldId="283"/>
            <ac:spMk id="41" creationId="{A1E979A1-B902-0B15-FD00-88F13778BF23}"/>
          </ac:spMkLst>
        </pc:spChg>
        <pc:spChg chg="add del mod">
          <ac:chgData name="Mohammad Umair" userId="150380d3-f12c-4727-8aac-b42d49546ff3" providerId="ADAL" clId="{90104CE3-A2E3-4EB6-9CBA-873C50DCBC0C}" dt="2024-05-14T09:13:13.163" v="10340" actId="478"/>
          <ac:spMkLst>
            <pc:docMk/>
            <pc:sldMk cId="1649755701" sldId="283"/>
            <ac:spMk id="47" creationId="{83019B8F-DF09-37D3-2C34-EADD61A24D5C}"/>
          </ac:spMkLst>
        </pc:spChg>
        <pc:spChg chg="add del mod">
          <ac:chgData name="Mohammad Umair" userId="150380d3-f12c-4727-8aac-b42d49546ff3" providerId="ADAL" clId="{90104CE3-A2E3-4EB6-9CBA-873C50DCBC0C}" dt="2024-05-14T09:13:15.156" v="10341" actId="478"/>
          <ac:spMkLst>
            <pc:docMk/>
            <pc:sldMk cId="1649755701" sldId="283"/>
            <ac:spMk id="48" creationId="{9CA5E0F8-5A4D-5E0A-349D-6CB375F66FDF}"/>
          </ac:spMkLst>
        </pc:spChg>
        <pc:spChg chg="add del mod">
          <ac:chgData name="Mohammad Umair" userId="150380d3-f12c-4727-8aac-b42d49546ff3" providerId="ADAL" clId="{90104CE3-A2E3-4EB6-9CBA-873C50DCBC0C}" dt="2024-05-14T09:13:21.517" v="10344" actId="478"/>
          <ac:spMkLst>
            <pc:docMk/>
            <pc:sldMk cId="1649755701" sldId="283"/>
            <ac:spMk id="50" creationId="{73CF7E64-5C21-BAB2-9E65-CC24CB61A4FC}"/>
          </ac:spMkLst>
        </pc:spChg>
        <pc:spChg chg="add del mod">
          <ac:chgData name="Mohammad Umair" userId="150380d3-f12c-4727-8aac-b42d49546ff3" providerId="ADAL" clId="{90104CE3-A2E3-4EB6-9CBA-873C50DCBC0C}" dt="2024-05-14T09:13:23.689" v="10345" actId="478"/>
          <ac:spMkLst>
            <pc:docMk/>
            <pc:sldMk cId="1649755701" sldId="283"/>
            <ac:spMk id="52" creationId="{205AEA9F-CDDA-11A2-0E51-B5ED0469D05B}"/>
          </ac:spMkLst>
        </pc:spChg>
        <pc:spChg chg="add del mod">
          <ac:chgData name="Mohammad Umair" userId="150380d3-f12c-4727-8aac-b42d49546ff3" providerId="ADAL" clId="{90104CE3-A2E3-4EB6-9CBA-873C50DCBC0C}" dt="2024-05-14T09:13:27.030" v="10347" actId="478"/>
          <ac:spMkLst>
            <pc:docMk/>
            <pc:sldMk cId="1649755701" sldId="283"/>
            <ac:spMk id="53" creationId="{6AA50837-8E60-8BB8-587D-9040882FCE3F}"/>
          </ac:spMkLst>
        </pc:spChg>
        <pc:spChg chg="add del mod">
          <ac:chgData name="Mohammad Umair" userId="150380d3-f12c-4727-8aac-b42d49546ff3" providerId="ADAL" clId="{90104CE3-A2E3-4EB6-9CBA-873C50DCBC0C}" dt="2024-05-14T09:13:25.187" v="10346" actId="478"/>
          <ac:spMkLst>
            <pc:docMk/>
            <pc:sldMk cId="1649755701" sldId="283"/>
            <ac:spMk id="54" creationId="{7530620B-2F20-1365-05E5-090258DF134B}"/>
          </ac:spMkLst>
        </pc:spChg>
        <pc:spChg chg="add del mod">
          <ac:chgData name="Mohammad Umair" userId="150380d3-f12c-4727-8aac-b42d49546ff3" providerId="ADAL" clId="{90104CE3-A2E3-4EB6-9CBA-873C50DCBC0C}" dt="2024-05-14T09:13:31.936" v="10348" actId="478"/>
          <ac:spMkLst>
            <pc:docMk/>
            <pc:sldMk cId="1649755701" sldId="283"/>
            <ac:spMk id="55" creationId="{044B6F19-EFAF-78FD-0E6C-7EE588023661}"/>
          </ac:spMkLst>
        </pc:spChg>
        <pc:grpChg chg="add del mod">
          <ac:chgData name="Mohammad Umair" userId="150380d3-f12c-4727-8aac-b42d49546ff3" providerId="ADAL" clId="{90104CE3-A2E3-4EB6-9CBA-873C50DCBC0C}" dt="2024-05-14T09:13:37.659" v="10351" actId="478"/>
          <ac:grpSpMkLst>
            <pc:docMk/>
            <pc:sldMk cId="1649755701" sldId="283"/>
            <ac:grpSpMk id="26" creationId="{3D5C5BE8-EB43-5845-7BB6-64A6BFCCD116}"/>
          </ac:grpSpMkLst>
        </pc:grpChg>
        <pc:grpChg chg="add mod">
          <ac:chgData name="Mohammad Umair" userId="150380d3-f12c-4727-8aac-b42d49546ff3" providerId="ADAL" clId="{90104CE3-A2E3-4EB6-9CBA-873C50DCBC0C}" dt="2024-05-13T14:51:04.914" v="9161" actId="1076"/>
          <ac:grpSpMkLst>
            <pc:docMk/>
            <pc:sldMk cId="1649755701" sldId="283"/>
            <ac:grpSpMk id="27" creationId="{5392EB22-CA3D-2FD5-A01E-051C77829610}"/>
          </ac:grpSpMkLst>
        </pc:grpChg>
        <pc:graphicFrameChg chg="add del mod modGraphic">
          <ac:chgData name="Mohammad Umair" userId="150380d3-f12c-4727-8aac-b42d49546ff3" providerId="ADAL" clId="{90104CE3-A2E3-4EB6-9CBA-873C50DCBC0C}" dt="2024-05-14T08:37:42.803" v="9665" actId="478"/>
          <ac:graphicFrameMkLst>
            <pc:docMk/>
            <pc:sldMk cId="1649755701" sldId="283"/>
            <ac:graphicFrameMk id="31" creationId="{16E8DCFB-777A-DB9D-F16B-6016DD0FF42E}"/>
          </ac:graphicFrameMkLst>
        </pc:graphicFrameChg>
        <pc:graphicFrameChg chg="add del mod modGraphic">
          <ac:chgData name="Mohammad Umair" userId="150380d3-f12c-4727-8aac-b42d49546ff3" providerId="ADAL" clId="{90104CE3-A2E3-4EB6-9CBA-873C50DCBC0C}" dt="2024-05-14T08:40:03.567" v="9708" actId="478"/>
          <ac:graphicFrameMkLst>
            <pc:docMk/>
            <pc:sldMk cId="1649755701" sldId="283"/>
            <ac:graphicFrameMk id="32" creationId="{587D4E06-410D-B25E-D290-291A9F60AC66}"/>
          </ac:graphicFrameMkLst>
        </pc:graphicFrameChg>
        <pc:picChg chg="add del mod">
          <ac:chgData name="Mohammad Umair" userId="150380d3-f12c-4727-8aac-b42d49546ff3" providerId="ADAL" clId="{90104CE3-A2E3-4EB6-9CBA-873C50DCBC0C}" dt="2024-05-14T08:43:06.507" v="9767" actId="478"/>
          <ac:picMkLst>
            <pc:docMk/>
            <pc:sldMk cId="1649755701" sldId="283"/>
            <ac:picMk id="30" creationId="{EA26CD10-0404-FA91-1CBF-C5198DB92ECC}"/>
          </ac:picMkLst>
        </pc:picChg>
        <pc:cxnChg chg="add mod">
          <ac:chgData name="Mohammad Umair" userId="150380d3-f12c-4727-8aac-b42d49546ff3" providerId="ADAL" clId="{90104CE3-A2E3-4EB6-9CBA-873C50DCBC0C}" dt="2024-05-13T14:50:13.623" v="9153" actId="164"/>
          <ac:cxnSpMkLst>
            <pc:docMk/>
            <pc:sldMk cId="1649755701" sldId="283"/>
            <ac:cxnSpMk id="5" creationId="{62EF628D-7E61-DB1B-61B8-791A84C010E6}"/>
          </ac:cxnSpMkLst>
        </pc:cxnChg>
        <pc:cxnChg chg="add del mod">
          <ac:chgData name="Mohammad Umair" userId="150380d3-f12c-4727-8aac-b42d49546ff3" providerId="ADAL" clId="{90104CE3-A2E3-4EB6-9CBA-873C50DCBC0C}" dt="2024-05-14T08:55:23.529" v="9984" actId="478"/>
          <ac:cxnSpMkLst>
            <pc:docMk/>
            <pc:sldMk cId="1649755701" sldId="283"/>
            <ac:cxnSpMk id="42" creationId="{E1294806-9D34-EB4A-BBDC-6C8D3C376A0C}"/>
          </ac:cxnSpMkLst>
        </pc:cxnChg>
        <pc:cxnChg chg="add del mod">
          <ac:chgData name="Mohammad Umair" userId="150380d3-f12c-4727-8aac-b42d49546ff3" providerId="ADAL" clId="{90104CE3-A2E3-4EB6-9CBA-873C50DCBC0C}" dt="2024-05-14T08:55:25.266" v="9985" actId="478"/>
          <ac:cxnSpMkLst>
            <pc:docMk/>
            <pc:sldMk cId="1649755701" sldId="283"/>
            <ac:cxnSpMk id="44" creationId="{1A69BADA-CAEF-A33D-9998-71BBEC76C6F0}"/>
          </ac:cxnSpMkLst>
        </pc:cxnChg>
      </pc:sldChg>
      <pc:sldChg chg="addSp delSp modSp add mod">
        <pc:chgData name="Mohammad Umair" userId="150380d3-f12c-4727-8aac-b42d49546ff3" providerId="ADAL" clId="{90104CE3-A2E3-4EB6-9CBA-873C50DCBC0C}" dt="2024-05-13T14:13:31.237" v="8774" actId="1036"/>
        <pc:sldMkLst>
          <pc:docMk/>
          <pc:sldMk cId="4006269948" sldId="284"/>
        </pc:sldMkLst>
        <pc:spChg chg="add mod">
          <ac:chgData name="Mohammad Umair" userId="150380d3-f12c-4727-8aac-b42d49546ff3" providerId="ADAL" clId="{90104CE3-A2E3-4EB6-9CBA-873C50DCBC0C}" dt="2024-05-13T13:52:33.951" v="8412" actId="1037"/>
          <ac:spMkLst>
            <pc:docMk/>
            <pc:sldMk cId="4006269948" sldId="284"/>
            <ac:spMk id="3" creationId="{99197EA6-CF57-97EE-4F70-2D08C010E6A1}"/>
          </ac:spMkLst>
        </pc:spChg>
        <pc:spChg chg="add mod">
          <ac:chgData name="Mohammad Umair" userId="150380d3-f12c-4727-8aac-b42d49546ff3" providerId="ADAL" clId="{90104CE3-A2E3-4EB6-9CBA-873C50DCBC0C}" dt="2024-05-13T13:59:39.962" v="8576" actId="1038"/>
          <ac:spMkLst>
            <pc:docMk/>
            <pc:sldMk cId="4006269948" sldId="284"/>
            <ac:spMk id="8" creationId="{25C68A64-8059-9867-B992-5BC81597B7AF}"/>
          </ac:spMkLst>
        </pc:spChg>
        <pc:spChg chg="mod">
          <ac:chgData name="Mohammad Umair" userId="150380d3-f12c-4727-8aac-b42d49546ff3" providerId="ADAL" clId="{90104CE3-A2E3-4EB6-9CBA-873C50DCBC0C}" dt="2024-05-13T14:02:12.880" v="8608" actId="1076"/>
          <ac:spMkLst>
            <pc:docMk/>
            <pc:sldMk cId="4006269948" sldId="284"/>
            <ac:spMk id="14" creationId="{5088755F-85E9-13A0-2A1F-04DE7ABE7DC0}"/>
          </ac:spMkLst>
        </pc:spChg>
        <pc:spChg chg="del mod">
          <ac:chgData name="Mohammad Umair" userId="150380d3-f12c-4727-8aac-b42d49546ff3" providerId="ADAL" clId="{90104CE3-A2E3-4EB6-9CBA-873C50DCBC0C}" dt="2024-05-13T14:12:30.838" v="8768" actId="478"/>
          <ac:spMkLst>
            <pc:docMk/>
            <pc:sldMk cId="4006269948" sldId="284"/>
            <ac:spMk id="16" creationId="{88EFB999-4996-6BF1-2129-5E21A348DFDF}"/>
          </ac:spMkLst>
        </pc:spChg>
        <pc:spChg chg="mod">
          <ac:chgData name="Mohammad Umair" userId="150380d3-f12c-4727-8aac-b42d49546ff3" providerId="ADAL" clId="{90104CE3-A2E3-4EB6-9CBA-873C50DCBC0C}" dt="2024-05-13T14:02:19.115" v="8609" actId="1076"/>
          <ac:spMkLst>
            <pc:docMk/>
            <pc:sldMk cId="4006269948" sldId="284"/>
            <ac:spMk id="17" creationId="{BDB046E5-D157-35F5-8C78-6F67565B402C}"/>
          </ac:spMkLst>
        </pc:spChg>
        <pc:spChg chg="add del mod">
          <ac:chgData name="Mohammad Umair" userId="150380d3-f12c-4727-8aac-b42d49546ff3" providerId="ADAL" clId="{90104CE3-A2E3-4EB6-9CBA-873C50DCBC0C}" dt="2024-05-13T14:12:27.621" v="8767" actId="478"/>
          <ac:spMkLst>
            <pc:docMk/>
            <pc:sldMk cId="4006269948" sldId="284"/>
            <ac:spMk id="19" creationId="{93C1188F-5332-8C2D-BCCC-F44502CF5F54}"/>
          </ac:spMkLst>
        </pc:spChg>
        <pc:spChg chg="add mod">
          <ac:chgData name="Mohammad Umair" userId="150380d3-f12c-4727-8aac-b42d49546ff3" providerId="ADAL" clId="{90104CE3-A2E3-4EB6-9CBA-873C50DCBC0C}" dt="2024-05-13T13:59:44.762" v="8591" actId="1038"/>
          <ac:spMkLst>
            <pc:docMk/>
            <pc:sldMk cId="4006269948" sldId="284"/>
            <ac:spMk id="20" creationId="{B35F527C-848F-828B-7457-A5E3E99F924B}"/>
          </ac:spMkLst>
        </pc:spChg>
        <pc:spChg chg="add del mod">
          <ac:chgData name="Mohammad Umair" userId="150380d3-f12c-4727-8aac-b42d49546ff3" providerId="ADAL" clId="{90104CE3-A2E3-4EB6-9CBA-873C50DCBC0C}" dt="2024-05-13T14:12:23.215" v="8765" actId="478"/>
          <ac:spMkLst>
            <pc:docMk/>
            <pc:sldMk cId="4006269948" sldId="284"/>
            <ac:spMk id="21" creationId="{EECAC6BF-366D-A08D-9C9C-645B1A1B2D60}"/>
          </ac:spMkLst>
        </pc:spChg>
        <pc:grpChg chg="mod">
          <ac:chgData name="Mohammad Umair" userId="150380d3-f12c-4727-8aac-b42d49546ff3" providerId="ADAL" clId="{90104CE3-A2E3-4EB6-9CBA-873C50DCBC0C}" dt="2024-05-13T14:02:06.394" v="8607" actId="1076"/>
          <ac:grpSpMkLst>
            <pc:docMk/>
            <pc:sldMk cId="4006269948" sldId="284"/>
            <ac:grpSpMk id="7" creationId="{C5FC2D5E-8D8E-9DF8-8C72-B5E9AAD7F87E}"/>
          </ac:grpSpMkLst>
        </pc:grpChg>
        <pc:cxnChg chg="add del mod">
          <ac:chgData name="Mohammad Umair" userId="150380d3-f12c-4727-8aac-b42d49546ff3" providerId="ADAL" clId="{90104CE3-A2E3-4EB6-9CBA-873C50DCBC0C}" dt="2024-05-13T14:13:26.623" v="8771" actId="478"/>
          <ac:cxnSpMkLst>
            <pc:docMk/>
            <pc:sldMk cId="4006269948" sldId="284"/>
            <ac:cxnSpMk id="5" creationId="{47C4222E-3EB5-DA4D-C93A-3FB949A31471}"/>
          </ac:cxnSpMkLst>
        </pc:cxnChg>
        <pc:cxnChg chg="add del mod">
          <ac:chgData name="Mohammad Umair" userId="150380d3-f12c-4727-8aac-b42d49546ff3" providerId="ADAL" clId="{90104CE3-A2E3-4EB6-9CBA-873C50DCBC0C}" dt="2024-05-13T14:12:24.755" v="8766" actId="478"/>
          <ac:cxnSpMkLst>
            <pc:docMk/>
            <pc:sldMk cId="4006269948" sldId="284"/>
            <ac:cxnSpMk id="23" creationId="{1B4D8E9A-2D59-7E0E-26C9-B4436014F455}"/>
          </ac:cxnSpMkLst>
        </pc:cxnChg>
        <pc:cxnChg chg="add mod">
          <ac:chgData name="Mohammad Umair" userId="150380d3-f12c-4727-8aac-b42d49546ff3" providerId="ADAL" clId="{90104CE3-A2E3-4EB6-9CBA-873C50DCBC0C}" dt="2024-05-13T14:13:31.237" v="8774" actId="1036"/>
          <ac:cxnSpMkLst>
            <pc:docMk/>
            <pc:sldMk cId="4006269948" sldId="284"/>
            <ac:cxnSpMk id="25" creationId="{61168D01-70FC-2B56-8243-F158A3E843F5}"/>
          </ac:cxnSpMkLst>
        </pc:cxnChg>
      </pc:sldChg>
      <pc:sldChg chg="addSp modSp add mod">
        <pc:chgData name="Mohammad Umair" userId="150380d3-f12c-4727-8aac-b42d49546ff3" providerId="ADAL" clId="{90104CE3-A2E3-4EB6-9CBA-873C50DCBC0C}" dt="2024-05-13T14:11:56.183" v="8763" actId="14100"/>
        <pc:sldMkLst>
          <pc:docMk/>
          <pc:sldMk cId="3415012601" sldId="285"/>
        </pc:sldMkLst>
        <pc:spChg chg="mod">
          <ac:chgData name="Mohammad Umair" userId="150380d3-f12c-4727-8aac-b42d49546ff3" providerId="ADAL" clId="{90104CE3-A2E3-4EB6-9CBA-873C50DCBC0C}" dt="2024-05-13T14:04:34.901" v="8619" actId="20577"/>
          <ac:spMkLst>
            <pc:docMk/>
            <pc:sldMk cId="3415012601" sldId="285"/>
            <ac:spMk id="11" creationId="{E5CDAB49-0AE8-60FA-B32B-79149DD39217}"/>
          </ac:spMkLst>
        </pc:spChg>
        <pc:spChg chg="mod">
          <ac:chgData name="Mohammad Umair" userId="150380d3-f12c-4727-8aac-b42d49546ff3" providerId="ADAL" clId="{90104CE3-A2E3-4EB6-9CBA-873C50DCBC0C}" dt="2024-05-13T14:04:42.365" v="8621" actId="20577"/>
          <ac:spMkLst>
            <pc:docMk/>
            <pc:sldMk cId="3415012601" sldId="285"/>
            <ac:spMk id="12" creationId="{2E5DEC2F-1D91-D0E7-81F3-81B1DA599EB0}"/>
          </ac:spMkLst>
        </pc:spChg>
        <pc:spChg chg="mod">
          <ac:chgData name="Mohammad Umair" userId="150380d3-f12c-4727-8aac-b42d49546ff3" providerId="ADAL" clId="{90104CE3-A2E3-4EB6-9CBA-873C50DCBC0C}" dt="2024-05-13T14:11:13.003" v="8761" actId="20577"/>
          <ac:spMkLst>
            <pc:docMk/>
            <pc:sldMk cId="3415012601" sldId="285"/>
            <ac:spMk id="16" creationId="{88EFB999-4996-6BF1-2129-5E21A348DFDF}"/>
          </ac:spMkLst>
        </pc:spChg>
        <pc:spChg chg="add mod">
          <ac:chgData name="Mohammad Umair" userId="150380d3-f12c-4727-8aac-b42d49546ff3" providerId="ADAL" clId="{90104CE3-A2E3-4EB6-9CBA-873C50DCBC0C}" dt="2024-05-13T14:08:01.955" v="8733" actId="20577"/>
          <ac:spMkLst>
            <pc:docMk/>
            <pc:sldMk cId="3415012601" sldId="285"/>
            <ac:spMk id="25" creationId="{35065929-8DE4-290E-8BBD-EE6C67389613}"/>
          </ac:spMkLst>
        </pc:spChg>
        <pc:picChg chg="add mod">
          <ac:chgData name="Mohammad Umair" userId="150380d3-f12c-4727-8aac-b42d49546ff3" providerId="ADAL" clId="{90104CE3-A2E3-4EB6-9CBA-873C50DCBC0C}" dt="2024-05-13T14:10:49.089" v="8740" actId="207"/>
          <ac:picMkLst>
            <pc:docMk/>
            <pc:sldMk cId="3415012601" sldId="285"/>
            <ac:picMk id="27" creationId="{8E208D27-E439-3927-CA9F-AC219DA89AA0}"/>
          </ac:picMkLst>
        </pc:picChg>
        <pc:cxnChg chg="mod">
          <ac:chgData name="Mohammad Umair" userId="150380d3-f12c-4727-8aac-b42d49546ff3" providerId="ADAL" clId="{90104CE3-A2E3-4EB6-9CBA-873C50DCBC0C}" dt="2024-05-13T14:11:56.183" v="8763" actId="14100"/>
          <ac:cxnSpMkLst>
            <pc:docMk/>
            <pc:sldMk cId="3415012601" sldId="285"/>
            <ac:cxnSpMk id="5" creationId="{47C4222E-3EB5-DA4D-C93A-3FB949A31471}"/>
          </ac:cxnSpMkLst>
        </pc:cxnChg>
        <pc:cxnChg chg="add mod">
          <ac:chgData name="Mohammad Umair" userId="150380d3-f12c-4727-8aac-b42d49546ff3" providerId="ADAL" clId="{90104CE3-A2E3-4EB6-9CBA-873C50DCBC0C}" dt="2024-05-13T14:11:35.491" v="8762" actId="1582"/>
          <ac:cxnSpMkLst>
            <pc:docMk/>
            <pc:sldMk cId="3415012601" sldId="285"/>
            <ac:cxnSpMk id="22" creationId="{513FD784-7FD6-730D-86B7-6491CB5BCCFF}"/>
          </ac:cxnSpMkLst>
        </pc:cxnChg>
      </pc:sldChg>
      <pc:sldChg chg="addSp delSp modSp add mod">
        <pc:chgData name="Mohammad Umair" userId="150380d3-f12c-4727-8aac-b42d49546ff3" providerId="ADAL" clId="{90104CE3-A2E3-4EB6-9CBA-873C50DCBC0C}" dt="2024-05-13T14:28:37.812" v="8875" actId="20577"/>
        <pc:sldMkLst>
          <pc:docMk/>
          <pc:sldMk cId="922223860" sldId="286"/>
        </pc:sldMkLst>
        <pc:spChg chg="mod">
          <ac:chgData name="Mohammad Umair" userId="150380d3-f12c-4727-8aac-b42d49546ff3" providerId="ADAL" clId="{90104CE3-A2E3-4EB6-9CBA-873C50DCBC0C}" dt="2024-05-13T14:28:37.812" v="8875" actId="20577"/>
          <ac:spMkLst>
            <pc:docMk/>
            <pc:sldMk cId="922223860" sldId="286"/>
            <ac:spMk id="16" creationId="{88EFB999-4996-6BF1-2129-5E21A348DFDF}"/>
          </ac:spMkLst>
        </pc:spChg>
        <pc:cxnChg chg="add mod">
          <ac:chgData name="Mohammad Umair" userId="150380d3-f12c-4727-8aac-b42d49546ff3" providerId="ADAL" clId="{90104CE3-A2E3-4EB6-9CBA-873C50DCBC0C}" dt="2024-05-13T14:13:21.871" v="8770"/>
          <ac:cxnSpMkLst>
            <pc:docMk/>
            <pc:sldMk cId="922223860" sldId="286"/>
            <ac:cxnSpMk id="4" creationId="{712404C0-9D9A-C239-2829-10A663CEA9B2}"/>
          </ac:cxnSpMkLst>
        </pc:cxnChg>
        <pc:cxnChg chg="del">
          <ac:chgData name="Mohammad Umair" userId="150380d3-f12c-4727-8aac-b42d49546ff3" providerId="ADAL" clId="{90104CE3-A2E3-4EB6-9CBA-873C50DCBC0C}" dt="2024-05-13T14:13:21.604" v="8769" actId="478"/>
          <ac:cxnSpMkLst>
            <pc:docMk/>
            <pc:sldMk cId="922223860" sldId="286"/>
            <ac:cxnSpMk id="5" creationId="{47C4222E-3EB5-DA4D-C93A-3FB949A31471}"/>
          </ac:cxnSpMkLst>
        </pc:cxnChg>
      </pc:sldChg>
      <pc:sldChg chg="addSp modSp add mod">
        <pc:chgData name="Mohammad Umair" userId="150380d3-f12c-4727-8aac-b42d49546ff3" providerId="ADAL" clId="{90104CE3-A2E3-4EB6-9CBA-873C50DCBC0C}" dt="2024-05-14T10:37:56.246" v="10787" actId="1036"/>
        <pc:sldMkLst>
          <pc:docMk/>
          <pc:sldMk cId="152659116" sldId="287"/>
        </pc:sldMkLst>
        <pc:spChg chg="add mod">
          <ac:chgData name="Mohammad Umair" userId="150380d3-f12c-4727-8aac-b42d49546ff3" providerId="ADAL" clId="{90104CE3-A2E3-4EB6-9CBA-873C50DCBC0C}" dt="2024-05-14T10:37:47.529" v="10782" actId="1035"/>
          <ac:spMkLst>
            <pc:docMk/>
            <pc:sldMk cId="152659116" sldId="287"/>
            <ac:spMk id="26" creationId="{4D3321A4-3D8D-40E5-A60E-C749980556C9}"/>
          </ac:spMkLst>
        </pc:spChg>
        <pc:spChg chg="add mod">
          <ac:chgData name="Mohammad Umair" userId="150380d3-f12c-4727-8aac-b42d49546ff3" providerId="ADAL" clId="{90104CE3-A2E3-4EB6-9CBA-873C50DCBC0C}" dt="2024-05-14T10:37:56.246" v="10787" actId="1036"/>
          <ac:spMkLst>
            <pc:docMk/>
            <pc:sldMk cId="152659116" sldId="287"/>
            <ac:spMk id="28" creationId="{2A76E824-BB44-A237-A8B5-16E4B865E61A}"/>
          </ac:spMkLst>
        </pc:spChg>
        <pc:cxnChg chg="add mod">
          <ac:chgData name="Mohammad Umair" userId="150380d3-f12c-4727-8aac-b42d49546ff3" providerId="ADAL" clId="{90104CE3-A2E3-4EB6-9CBA-873C50DCBC0C}" dt="2024-05-14T10:37:42.261" v="10779" actId="1035"/>
          <ac:cxnSpMkLst>
            <pc:docMk/>
            <pc:sldMk cId="152659116" sldId="287"/>
            <ac:cxnSpMk id="4" creationId="{E00C07CC-A5A9-7DAE-4048-A0C36E670A52}"/>
          </ac:cxnSpMkLst>
        </pc:cxnChg>
      </pc:sldChg>
      <pc:sldChg chg="addSp delSp modSp add mod">
        <pc:chgData name="Mohammad Umair" userId="150380d3-f12c-4727-8aac-b42d49546ff3" providerId="ADAL" clId="{90104CE3-A2E3-4EB6-9CBA-873C50DCBC0C}" dt="2024-05-14T10:28:37.064" v="10768" actId="1038"/>
        <pc:sldMkLst>
          <pc:docMk/>
          <pc:sldMk cId="2598117194" sldId="288"/>
        </pc:sldMkLst>
        <pc:spChg chg="add mod">
          <ac:chgData name="Mohammad Umair" userId="150380d3-f12c-4727-8aac-b42d49546ff3" providerId="ADAL" clId="{90104CE3-A2E3-4EB6-9CBA-873C50DCBC0C}" dt="2024-05-13T14:33:49.382" v="8982" actId="20577"/>
          <ac:spMkLst>
            <pc:docMk/>
            <pc:sldMk cId="2598117194" sldId="288"/>
            <ac:spMk id="3" creationId="{A32F5323-33B8-FA44-9018-9306C6263787}"/>
          </ac:spMkLst>
        </pc:spChg>
        <pc:spChg chg="add mod">
          <ac:chgData name="Mohammad Umair" userId="150380d3-f12c-4727-8aac-b42d49546ff3" providerId="ADAL" clId="{90104CE3-A2E3-4EB6-9CBA-873C50DCBC0C}" dt="2024-05-13T14:34:23.574" v="8986" actId="1582"/>
          <ac:spMkLst>
            <pc:docMk/>
            <pc:sldMk cId="2598117194" sldId="288"/>
            <ac:spMk id="4" creationId="{415D7394-E128-B7E6-C4FD-BDACF9F8775F}"/>
          </ac:spMkLst>
        </pc:spChg>
        <pc:spChg chg="del">
          <ac:chgData name="Mohammad Umair" userId="150380d3-f12c-4727-8aac-b42d49546ff3" providerId="ADAL" clId="{90104CE3-A2E3-4EB6-9CBA-873C50DCBC0C}" dt="2024-05-13T14:33:03.473" v="8960" actId="478"/>
          <ac:spMkLst>
            <pc:docMk/>
            <pc:sldMk cId="2598117194" sldId="288"/>
            <ac:spMk id="6" creationId="{58F70C15-4E4D-C4E2-40DC-443B1B566DF7}"/>
          </ac:spMkLst>
        </pc:spChg>
        <pc:picChg chg="add del mod">
          <ac:chgData name="Mohammad Umair" userId="150380d3-f12c-4727-8aac-b42d49546ff3" providerId="ADAL" clId="{90104CE3-A2E3-4EB6-9CBA-873C50DCBC0C}" dt="2024-05-13T17:11:35.833" v="9431" actId="478"/>
          <ac:picMkLst>
            <pc:docMk/>
            <pc:sldMk cId="2598117194" sldId="288"/>
            <ac:picMk id="5" creationId="{D432F898-F8A5-A785-5453-77D84C0F0B9E}"/>
          </ac:picMkLst>
        </pc:picChg>
        <pc:picChg chg="add mod">
          <ac:chgData name="Mohammad Umair" userId="150380d3-f12c-4727-8aac-b42d49546ff3" providerId="ADAL" clId="{90104CE3-A2E3-4EB6-9CBA-873C50DCBC0C}" dt="2024-05-14T10:28:37.064" v="10768" actId="1038"/>
          <ac:picMkLst>
            <pc:docMk/>
            <pc:sldMk cId="2598117194" sldId="288"/>
            <ac:picMk id="7" creationId="{5D9765F8-79E2-B96E-9044-089468B05EA5}"/>
          </ac:picMkLst>
        </pc:picChg>
        <pc:picChg chg="add del mod">
          <ac:chgData name="Mohammad Umair" userId="150380d3-f12c-4727-8aac-b42d49546ff3" providerId="ADAL" clId="{90104CE3-A2E3-4EB6-9CBA-873C50DCBC0C}" dt="2024-05-14T10:14:09.255" v="10437" actId="478"/>
          <ac:picMkLst>
            <pc:docMk/>
            <pc:sldMk cId="2598117194" sldId="288"/>
            <ac:picMk id="8" creationId="{375916A8-C3D6-868D-6E05-684E6BB18FAD}"/>
          </ac:picMkLst>
        </pc:picChg>
        <pc:picChg chg="add mod">
          <ac:chgData name="Mohammad Umair" userId="150380d3-f12c-4727-8aac-b42d49546ff3" providerId="ADAL" clId="{90104CE3-A2E3-4EB6-9CBA-873C50DCBC0C}" dt="2024-05-14T10:17:17.414" v="10441" actId="14100"/>
          <ac:picMkLst>
            <pc:docMk/>
            <pc:sldMk cId="2598117194" sldId="288"/>
            <ac:picMk id="1026" creationId="{1F9E6ACC-C26D-FF59-32F3-F53D3EF5EABB}"/>
          </ac:picMkLst>
        </pc:picChg>
        <pc:picChg chg="del">
          <ac:chgData name="Mohammad Umair" userId="150380d3-f12c-4727-8aac-b42d49546ff3" providerId="ADAL" clId="{90104CE3-A2E3-4EB6-9CBA-873C50DCBC0C}" dt="2024-05-13T14:33:15.062" v="8970" actId="478"/>
          <ac:picMkLst>
            <pc:docMk/>
            <pc:sldMk cId="2598117194" sldId="288"/>
            <ac:picMk id="6146" creationId="{936164A6-92D6-58D8-B2E6-D614357FF6B1}"/>
          </ac:picMkLst>
        </pc:picChg>
      </pc:sldChg>
      <pc:sldChg chg="delSp add mod">
        <pc:chgData name="Mohammad Umair" userId="150380d3-f12c-4727-8aac-b42d49546ff3" providerId="ADAL" clId="{90104CE3-A2E3-4EB6-9CBA-873C50DCBC0C}" dt="2024-05-13T14:43:05.848" v="9129" actId="478"/>
        <pc:sldMkLst>
          <pc:docMk/>
          <pc:sldMk cId="74355209" sldId="289"/>
        </pc:sldMkLst>
        <pc:spChg chg="del">
          <ac:chgData name="Mohammad Umair" userId="150380d3-f12c-4727-8aac-b42d49546ff3" providerId="ADAL" clId="{90104CE3-A2E3-4EB6-9CBA-873C50DCBC0C}" dt="2024-05-13T14:42:54.235" v="9124" actId="478"/>
          <ac:spMkLst>
            <pc:docMk/>
            <pc:sldMk cId="74355209" sldId="289"/>
            <ac:spMk id="4" creationId="{7C6C0790-AFAB-7992-3194-9A8DCA33B136}"/>
          </ac:spMkLst>
        </pc:spChg>
        <pc:spChg chg="del">
          <ac:chgData name="Mohammad Umair" userId="150380d3-f12c-4727-8aac-b42d49546ff3" providerId="ADAL" clId="{90104CE3-A2E3-4EB6-9CBA-873C50DCBC0C}" dt="2024-05-13T14:43:05.848" v="9129" actId="478"/>
          <ac:spMkLst>
            <pc:docMk/>
            <pc:sldMk cId="74355209" sldId="289"/>
            <ac:spMk id="6" creationId="{11FA397D-B789-8922-1060-55CB724E95A8}"/>
          </ac:spMkLst>
        </pc:spChg>
        <pc:spChg chg="del">
          <ac:chgData name="Mohammad Umair" userId="150380d3-f12c-4727-8aac-b42d49546ff3" providerId="ADAL" clId="{90104CE3-A2E3-4EB6-9CBA-873C50DCBC0C}" dt="2024-05-13T14:42:56.783" v="9125" actId="478"/>
          <ac:spMkLst>
            <pc:docMk/>
            <pc:sldMk cId="74355209" sldId="289"/>
            <ac:spMk id="13" creationId="{C589E96B-08BA-239A-ECFB-BC13B9728B02}"/>
          </ac:spMkLst>
        </pc:spChg>
        <pc:spChg chg="del">
          <ac:chgData name="Mohammad Umair" userId="150380d3-f12c-4727-8aac-b42d49546ff3" providerId="ADAL" clId="{90104CE3-A2E3-4EB6-9CBA-873C50DCBC0C}" dt="2024-05-13T14:43:00.830" v="9126" actId="478"/>
          <ac:spMkLst>
            <pc:docMk/>
            <pc:sldMk cId="74355209" sldId="289"/>
            <ac:spMk id="27" creationId="{A11A3E9B-C041-2130-2A04-EB145F7CB366}"/>
          </ac:spMkLst>
        </pc:spChg>
        <pc:spChg chg="del">
          <ac:chgData name="Mohammad Umair" userId="150380d3-f12c-4727-8aac-b42d49546ff3" providerId="ADAL" clId="{90104CE3-A2E3-4EB6-9CBA-873C50DCBC0C}" dt="2024-05-13T14:43:04.150" v="9128" actId="478"/>
          <ac:spMkLst>
            <pc:docMk/>
            <pc:sldMk cId="74355209" sldId="289"/>
            <ac:spMk id="32" creationId="{5D4D8FDB-68AA-6EF2-C8C5-DB18CB8B1090}"/>
          </ac:spMkLst>
        </pc:spChg>
        <pc:picChg chg="del">
          <ac:chgData name="Mohammad Umair" userId="150380d3-f12c-4727-8aac-b42d49546ff3" providerId="ADAL" clId="{90104CE3-A2E3-4EB6-9CBA-873C50DCBC0C}" dt="2024-05-13T14:42:50.860" v="9122" actId="478"/>
          <ac:picMkLst>
            <pc:docMk/>
            <pc:sldMk cId="74355209" sldId="289"/>
            <ac:picMk id="5" creationId="{5867DB28-5C23-1A81-218C-9C5036B207BC}"/>
          </ac:picMkLst>
        </pc:picChg>
        <pc:cxnChg chg="del">
          <ac:chgData name="Mohammad Umair" userId="150380d3-f12c-4727-8aac-b42d49546ff3" providerId="ADAL" clId="{90104CE3-A2E3-4EB6-9CBA-873C50DCBC0C}" dt="2024-05-13T14:42:52.681" v="9123" actId="478"/>
          <ac:cxnSpMkLst>
            <pc:docMk/>
            <pc:sldMk cId="74355209" sldId="289"/>
            <ac:cxnSpMk id="14" creationId="{49B76421-10D1-2F3B-D435-D7660FDE1662}"/>
          </ac:cxnSpMkLst>
        </pc:cxnChg>
        <pc:cxnChg chg="del">
          <ac:chgData name="Mohammad Umair" userId="150380d3-f12c-4727-8aac-b42d49546ff3" providerId="ADAL" clId="{90104CE3-A2E3-4EB6-9CBA-873C50DCBC0C}" dt="2024-05-13T14:43:01.948" v="9127" actId="478"/>
          <ac:cxnSpMkLst>
            <pc:docMk/>
            <pc:sldMk cId="74355209" sldId="289"/>
            <ac:cxnSpMk id="28" creationId="{08FF5905-3C84-8CD5-8DF3-4FA7781BAF27}"/>
          </ac:cxnSpMkLst>
        </pc:cxnChg>
      </pc:sldChg>
      <pc:sldChg chg="add">
        <pc:chgData name="Mohammad Umair" userId="150380d3-f12c-4727-8aac-b42d49546ff3" providerId="ADAL" clId="{90104CE3-A2E3-4EB6-9CBA-873C50DCBC0C}" dt="2024-05-13T14:42:25.572" v="9118" actId="2890"/>
        <pc:sldMkLst>
          <pc:docMk/>
          <pc:sldMk cId="1105089790" sldId="290"/>
        </pc:sldMkLst>
      </pc:sldChg>
      <pc:sldChg chg="delSp add mod">
        <pc:chgData name="Mohammad Umair" userId="150380d3-f12c-4727-8aac-b42d49546ff3" providerId="ADAL" clId="{90104CE3-A2E3-4EB6-9CBA-873C50DCBC0C}" dt="2024-05-13T14:43:45.168" v="9133" actId="478"/>
        <pc:sldMkLst>
          <pc:docMk/>
          <pc:sldMk cId="669101759" sldId="291"/>
        </pc:sldMkLst>
        <pc:spChg chg="del">
          <ac:chgData name="Mohammad Umair" userId="150380d3-f12c-4727-8aac-b42d49546ff3" providerId="ADAL" clId="{90104CE3-A2E3-4EB6-9CBA-873C50DCBC0C}" dt="2024-05-13T14:43:42.405" v="9131" actId="478"/>
          <ac:spMkLst>
            <pc:docMk/>
            <pc:sldMk cId="669101759" sldId="291"/>
            <ac:spMk id="27" creationId="{A11A3E9B-C041-2130-2A04-EB145F7CB366}"/>
          </ac:spMkLst>
        </pc:spChg>
        <pc:spChg chg="del">
          <ac:chgData name="Mohammad Umair" userId="150380d3-f12c-4727-8aac-b42d49546ff3" providerId="ADAL" clId="{90104CE3-A2E3-4EB6-9CBA-873C50DCBC0C}" dt="2024-05-13T14:43:45.168" v="9133" actId="478"/>
          <ac:spMkLst>
            <pc:docMk/>
            <pc:sldMk cId="669101759" sldId="291"/>
            <ac:spMk id="32" creationId="{5D4D8FDB-68AA-6EF2-C8C5-DB18CB8B1090}"/>
          </ac:spMkLst>
        </pc:spChg>
        <pc:cxnChg chg="del">
          <ac:chgData name="Mohammad Umair" userId="150380d3-f12c-4727-8aac-b42d49546ff3" providerId="ADAL" clId="{90104CE3-A2E3-4EB6-9CBA-873C50DCBC0C}" dt="2024-05-13T14:43:43.996" v="9132" actId="478"/>
          <ac:cxnSpMkLst>
            <pc:docMk/>
            <pc:sldMk cId="669101759" sldId="291"/>
            <ac:cxnSpMk id="28" creationId="{08FF5905-3C84-8CD5-8DF3-4FA7781BAF27}"/>
          </ac:cxnSpMkLst>
        </pc:cxnChg>
      </pc:sldChg>
      <pc:sldChg chg="modSp add mod">
        <pc:chgData name="Mohammad Umair" userId="150380d3-f12c-4727-8aac-b42d49546ff3" providerId="ADAL" clId="{90104CE3-A2E3-4EB6-9CBA-873C50DCBC0C}" dt="2024-05-14T08:16:11.685" v="9484" actId="1037"/>
        <pc:sldMkLst>
          <pc:docMk/>
          <pc:sldMk cId="4009245531" sldId="292"/>
        </pc:sldMkLst>
        <pc:spChg chg="mod">
          <ac:chgData name="Mohammad Umair" userId="150380d3-f12c-4727-8aac-b42d49546ff3" providerId="ADAL" clId="{90104CE3-A2E3-4EB6-9CBA-873C50DCBC0C}" dt="2024-05-14T08:16:02.665" v="9453" actId="1037"/>
          <ac:spMkLst>
            <pc:docMk/>
            <pc:sldMk cId="4009245531" sldId="292"/>
            <ac:spMk id="27" creationId="{A11A3E9B-C041-2130-2A04-EB145F7CB366}"/>
          </ac:spMkLst>
        </pc:spChg>
        <pc:spChg chg="mod">
          <ac:chgData name="Mohammad Umair" userId="150380d3-f12c-4727-8aac-b42d49546ff3" providerId="ADAL" clId="{90104CE3-A2E3-4EB6-9CBA-873C50DCBC0C}" dt="2024-05-14T08:16:11.685" v="9484" actId="1037"/>
          <ac:spMkLst>
            <pc:docMk/>
            <pc:sldMk cId="4009245531" sldId="292"/>
            <ac:spMk id="32" creationId="{5D4D8FDB-68AA-6EF2-C8C5-DB18CB8B1090}"/>
          </ac:spMkLst>
        </pc:spChg>
        <pc:cxnChg chg="mod">
          <ac:chgData name="Mohammad Umair" userId="150380d3-f12c-4727-8aac-b42d49546ff3" providerId="ADAL" clId="{90104CE3-A2E3-4EB6-9CBA-873C50DCBC0C}" dt="2024-05-14T08:16:07.337" v="9472" actId="1037"/>
          <ac:cxnSpMkLst>
            <pc:docMk/>
            <pc:sldMk cId="4009245531" sldId="292"/>
            <ac:cxnSpMk id="28" creationId="{08FF5905-3C84-8CD5-8DF3-4FA7781BAF27}"/>
          </ac:cxnSpMkLst>
        </pc:cxnChg>
      </pc:sldChg>
      <pc:sldChg chg="add mod ord modShow">
        <pc:chgData name="Mohammad Umair" userId="150380d3-f12c-4727-8aac-b42d49546ff3" providerId="ADAL" clId="{90104CE3-A2E3-4EB6-9CBA-873C50DCBC0C}" dt="2024-05-14T11:00:28.700" v="10842"/>
        <pc:sldMkLst>
          <pc:docMk/>
          <pc:sldMk cId="1326810228" sldId="293"/>
        </pc:sldMkLst>
      </pc:sldChg>
      <pc:sldChg chg="addSp modSp add mod">
        <pc:chgData name="Mohammad Umair" userId="150380d3-f12c-4727-8aac-b42d49546ff3" providerId="ADAL" clId="{90104CE3-A2E3-4EB6-9CBA-873C50DCBC0C}" dt="2024-05-14T10:55:51.298" v="10837" actId="14826"/>
        <pc:sldMkLst>
          <pc:docMk/>
          <pc:sldMk cId="3200641810" sldId="294"/>
        </pc:sldMkLst>
        <pc:spChg chg="mod">
          <ac:chgData name="Mohammad Umair" userId="150380d3-f12c-4727-8aac-b42d49546ff3" providerId="ADAL" clId="{90104CE3-A2E3-4EB6-9CBA-873C50DCBC0C}" dt="2024-05-13T15:03:56.508" v="9407" actId="1076"/>
          <ac:spMkLst>
            <pc:docMk/>
            <pc:sldMk cId="3200641810" sldId="294"/>
            <ac:spMk id="3" creationId="{CE2252C1-0B69-BC26-4C93-7030CDAAA68A}"/>
          </ac:spMkLst>
        </pc:spChg>
        <pc:spChg chg="add mod">
          <ac:chgData name="Mohammad Umair" userId="150380d3-f12c-4727-8aac-b42d49546ff3" providerId="ADAL" clId="{90104CE3-A2E3-4EB6-9CBA-873C50DCBC0C}" dt="2024-05-13T15:00:52.548" v="9382" actId="164"/>
          <ac:spMkLst>
            <pc:docMk/>
            <pc:sldMk cId="3200641810" sldId="294"/>
            <ac:spMk id="8" creationId="{4C43BCAE-6051-7A71-29FE-09E80121EF0F}"/>
          </ac:spMkLst>
        </pc:spChg>
        <pc:spChg chg="add mod">
          <ac:chgData name="Mohammad Umair" userId="150380d3-f12c-4727-8aac-b42d49546ff3" providerId="ADAL" clId="{90104CE3-A2E3-4EB6-9CBA-873C50DCBC0C}" dt="2024-05-13T15:00:52.548" v="9382" actId="164"/>
          <ac:spMkLst>
            <pc:docMk/>
            <pc:sldMk cId="3200641810" sldId="294"/>
            <ac:spMk id="9" creationId="{F16B2304-BBC7-E4CE-3F53-6FBA61BC482B}"/>
          </ac:spMkLst>
        </pc:spChg>
        <pc:spChg chg="add mod">
          <ac:chgData name="Mohammad Umair" userId="150380d3-f12c-4727-8aac-b42d49546ff3" providerId="ADAL" clId="{90104CE3-A2E3-4EB6-9CBA-873C50DCBC0C}" dt="2024-05-13T15:00:52.548" v="9382" actId="164"/>
          <ac:spMkLst>
            <pc:docMk/>
            <pc:sldMk cId="3200641810" sldId="294"/>
            <ac:spMk id="10" creationId="{F00B9373-84E2-EB5F-37CB-AC17FE1C554E}"/>
          </ac:spMkLst>
        </pc:spChg>
        <pc:spChg chg="add mod">
          <ac:chgData name="Mohammad Umair" userId="150380d3-f12c-4727-8aac-b42d49546ff3" providerId="ADAL" clId="{90104CE3-A2E3-4EB6-9CBA-873C50DCBC0C}" dt="2024-05-13T15:01:59.434" v="9404" actId="1076"/>
          <ac:spMkLst>
            <pc:docMk/>
            <pc:sldMk cId="3200641810" sldId="294"/>
            <ac:spMk id="14" creationId="{79935A3B-97B2-AFD4-584F-3B09CD892332}"/>
          </ac:spMkLst>
        </pc:spChg>
        <pc:grpChg chg="add mod">
          <ac:chgData name="Mohammad Umair" userId="150380d3-f12c-4727-8aac-b42d49546ff3" providerId="ADAL" clId="{90104CE3-A2E3-4EB6-9CBA-873C50DCBC0C}" dt="2024-05-13T15:01:00.587" v="9383" actId="1076"/>
          <ac:grpSpMkLst>
            <pc:docMk/>
            <pc:sldMk cId="3200641810" sldId="294"/>
            <ac:grpSpMk id="11" creationId="{98586FEF-8BB0-0FD0-40AF-6AF7EB727BDB}"/>
          </ac:grpSpMkLst>
        </pc:grpChg>
        <pc:picChg chg="add mod">
          <ac:chgData name="Mohammad Umair" userId="150380d3-f12c-4727-8aac-b42d49546ff3" providerId="ADAL" clId="{90104CE3-A2E3-4EB6-9CBA-873C50DCBC0C}" dt="2024-05-13T15:00:52.548" v="9382" actId="164"/>
          <ac:picMkLst>
            <pc:docMk/>
            <pc:sldMk cId="3200641810" sldId="294"/>
            <ac:picMk id="2" creationId="{73AA1485-C470-3FDA-017E-3075CFC7C053}"/>
          </ac:picMkLst>
        </pc:picChg>
        <pc:picChg chg="add mod">
          <ac:chgData name="Mohammad Umair" userId="150380d3-f12c-4727-8aac-b42d49546ff3" providerId="ADAL" clId="{90104CE3-A2E3-4EB6-9CBA-873C50DCBC0C}" dt="2024-05-13T15:00:52.548" v="9382" actId="164"/>
          <ac:picMkLst>
            <pc:docMk/>
            <pc:sldMk cId="3200641810" sldId="294"/>
            <ac:picMk id="4" creationId="{8AFCF957-99FE-556B-36F9-455083913A55}"/>
          </ac:picMkLst>
        </pc:picChg>
        <pc:picChg chg="add mod">
          <ac:chgData name="Mohammad Umair" userId="150380d3-f12c-4727-8aac-b42d49546ff3" providerId="ADAL" clId="{90104CE3-A2E3-4EB6-9CBA-873C50DCBC0C}" dt="2024-05-14T10:37:22.594" v="10776" actId="1038"/>
          <ac:picMkLst>
            <pc:docMk/>
            <pc:sldMk cId="3200641810" sldId="294"/>
            <ac:picMk id="6" creationId="{79AFB3FC-438E-21D7-0E7E-C59DD607099D}"/>
          </ac:picMkLst>
        </pc:picChg>
        <pc:picChg chg="mod">
          <ac:chgData name="Mohammad Umair" userId="150380d3-f12c-4727-8aac-b42d49546ff3" providerId="ADAL" clId="{90104CE3-A2E3-4EB6-9CBA-873C50DCBC0C}" dt="2024-05-14T10:55:51.298" v="10837" actId="14826"/>
          <ac:picMkLst>
            <pc:docMk/>
            <pc:sldMk cId="3200641810" sldId="294"/>
            <ac:picMk id="2052" creationId="{50281721-0F42-E427-B507-A627D373F95A}"/>
          </ac:picMkLst>
        </pc:picChg>
      </pc:sldChg>
      <pc:sldChg chg="addSp modSp add ord">
        <pc:chgData name="Mohammad Umair" userId="150380d3-f12c-4727-8aac-b42d49546ff3" providerId="ADAL" clId="{90104CE3-A2E3-4EB6-9CBA-873C50DCBC0C}" dt="2024-05-14T10:21:45.710" v="10502"/>
        <pc:sldMkLst>
          <pc:docMk/>
          <pc:sldMk cId="4244405319" sldId="295"/>
        </pc:sldMkLst>
        <pc:spChg chg="add mod">
          <ac:chgData name="Mohammad Umair" userId="150380d3-f12c-4727-8aac-b42d49546ff3" providerId="ADAL" clId="{90104CE3-A2E3-4EB6-9CBA-873C50DCBC0C}" dt="2024-05-14T10:21:45.710" v="10502"/>
          <ac:spMkLst>
            <pc:docMk/>
            <pc:sldMk cId="4244405319" sldId="295"/>
            <ac:spMk id="2" creationId="{F9EE7EA2-CD54-6071-6DB2-9939227378F4}"/>
          </ac:spMkLst>
        </pc:spChg>
      </pc:sldChg>
      <pc:sldChg chg="addSp delSp modSp add mod">
        <pc:chgData name="Mohammad Umair" userId="150380d3-f12c-4727-8aac-b42d49546ff3" providerId="ADAL" clId="{90104CE3-A2E3-4EB6-9CBA-873C50DCBC0C}" dt="2024-05-14T10:21:31.299" v="10500" actId="1076"/>
        <pc:sldMkLst>
          <pc:docMk/>
          <pc:sldMk cId="113863820" sldId="296"/>
        </pc:sldMkLst>
        <pc:spChg chg="add mod">
          <ac:chgData name="Mohammad Umair" userId="150380d3-f12c-4727-8aac-b42d49546ff3" providerId="ADAL" clId="{90104CE3-A2E3-4EB6-9CBA-873C50DCBC0C}" dt="2024-05-14T10:21:31.299" v="10500" actId="1076"/>
          <ac:spMkLst>
            <pc:docMk/>
            <pc:sldMk cId="113863820" sldId="296"/>
            <ac:spMk id="2" creationId="{24AC6E3C-773B-DC3E-2D30-71DE842A89AF}"/>
          </ac:spMkLst>
        </pc:spChg>
        <pc:spChg chg="del">
          <ac:chgData name="Mohammad Umair" userId="150380d3-f12c-4727-8aac-b42d49546ff3" providerId="ADAL" clId="{90104CE3-A2E3-4EB6-9CBA-873C50DCBC0C}" dt="2024-05-14T09:11:58.643" v="10330" actId="478"/>
          <ac:spMkLst>
            <pc:docMk/>
            <pc:sldMk cId="113863820" sldId="296"/>
            <ac:spMk id="8" creationId="{7BE97AA6-977C-C3B1-8D7B-EFB6366364B6}"/>
          </ac:spMkLst>
        </pc:spChg>
        <pc:spChg chg="del">
          <ac:chgData name="Mohammad Umair" userId="150380d3-f12c-4727-8aac-b42d49546ff3" providerId="ADAL" clId="{90104CE3-A2E3-4EB6-9CBA-873C50DCBC0C}" dt="2024-05-14T09:12:01.194" v="10332" actId="478"/>
          <ac:spMkLst>
            <pc:docMk/>
            <pc:sldMk cId="113863820" sldId="296"/>
            <ac:spMk id="14" creationId="{88C18895-883B-AF45-A338-93FD2E7203B6}"/>
          </ac:spMkLst>
        </pc:spChg>
        <pc:spChg chg="del">
          <ac:chgData name="Mohammad Umair" userId="150380d3-f12c-4727-8aac-b42d49546ff3" providerId="ADAL" clId="{90104CE3-A2E3-4EB6-9CBA-873C50DCBC0C}" dt="2024-05-14T09:11:59.944" v="10331" actId="478"/>
          <ac:spMkLst>
            <pc:docMk/>
            <pc:sldMk cId="113863820" sldId="296"/>
            <ac:spMk id="15" creationId="{948AEBA0-DAC4-B5B5-ADE4-3931FC0CA366}"/>
          </ac:spMkLst>
        </pc:spChg>
        <pc:spChg chg="del">
          <ac:chgData name="Mohammad Umair" userId="150380d3-f12c-4727-8aac-b42d49546ff3" providerId="ADAL" clId="{90104CE3-A2E3-4EB6-9CBA-873C50DCBC0C}" dt="2024-05-14T09:12:03.081" v="10333" actId="478"/>
          <ac:spMkLst>
            <pc:docMk/>
            <pc:sldMk cId="113863820" sldId="296"/>
            <ac:spMk id="16" creationId="{6CEB3CBE-6E8B-4B8B-10E6-BC851A8AAAB0}"/>
          </ac:spMkLst>
        </pc:spChg>
        <pc:spChg chg="del">
          <ac:chgData name="Mohammad Umair" userId="150380d3-f12c-4727-8aac-b42d49546ff3" providerId="ADAL" clId="{90104CE3-A2E3-4EB6-9CBA-873C50DCBC0C}" dt="2024-05-14T09:12:06.942" v="10334" actId="478"/>
          <ac:spMkLst>
            <pc:docMk/>
            <pc:sldMk cId="113863820" sldId="296"/>
            <ac:spMk id="17" creationId="{77B59217-5D15-5812-D706-5020B4DB36AC}"/>
          </ac:spMkLst>
        </pc:spChg>
        <pc:spChg chg="mod">
          <ac:chgData name="Mohammad Umair" userId="150380d3-f12c-4727-8aac-b42d49546ff3" providerId="ADAL" clId="{90104CE3-A2E3-4EB6-9CBA-873C50DCBC0C}" dt="2024-05-14T10:20:51.300" v="10473" actId="20577"/>
          <ac:spMkLst>
            <pc:docMk/>
            <pc:sldMk cId="113863820" sldId="296"/>
            <ac:spMk id="19" creationId="{C51EA3FE-6332-E6AD-AEDF-217382CD3E0A}"/>
          </ac:spMkLst>
        </pc:spChg>
      </pc:sldChg>
      <pc:sldChg chg="addSp delSp modSp add mod">
        <pc:chgData name="Mohammad Umair" userId="150380d3-f12c-4727-8aac-b42d49546ff3" providerId="ADAL" clId="{90104CE3-A2E3-4EB6-9CBA-873C50DCBC0C}" dt="2024-05-14T13:10:06.500" v="11611" actId="14861"/>
        <pc:sldMkLst>
          <pc:docMk/>
          <pc:sldMk cId="1229900666" sldId="297"/>
        </pc:sldMkLst>
        <pc:spChg chg="add del mod">
          <ac:chgData name="Mohammad Umair" userId="150380d3-f12c-4727-8aac-b42d49546ff3" providerId="ADAL" clId="{90104CE3-A2E3-4EB6-9CBA-873C50DCBC0C}" dt="2024-05-14T13:09:07.986" v="11606" actId="478"/>
          <ac:spMkLst>
            <pc:docMk/>
            <pc:sldMk cId="1229900666" sldId="297"/>
            <ac:spMk id="4" creationId="{C9E36ADF-0E78-A178-685B-DD12FC892166}"/>
          </ac:spMkLst>
        </pc:spChg>
        <pc:spChg chg="add mod">
          <ac:chgData name="Mohammad Umair" userId="150380d3-f12c-4727-8aac-b42d49546ff3" providerId="ADAL" clId="{90104CE3-A2E3-4EB6-9CBA-873C50DCBC0C}" dt="2024-05-14T13:10:06.500" v="11611" actId="14861"/>
          <ac:spMkLst>
            <pc:docMk/>
            <pc:sldMk cId="1229900666" sldId="297"/>
            <ac:spMk id="8" creationId="{66101DF0-7EF9-B574-99A5-2C8B9CD89EA6}"/>
          </ac:spMkLst>
        </pc:spChg>
        <pc:spChg chg="mod">
          <ac:chgData name="Mohammad Umair" userId="150380d3-f12c-4727-8aac-b42d49546ff3" providerId="ADAL" clId="{90104CE3-A2E3-4EB6-9CBA-873C50DCBC0C}" dt="2024-05-14T10:23:56.968" v="10603" actId="20577"/>
          <ac:spMkLst>
            <pc:docMk/>
            <pc:sldMk cId="1229900666" sldId="297"/>
            <ac:spMk id="55" creationId="{044B6F19-EFAF-78FD-0E6C-7EE588023661}"/>
          </ac:spMkLst>
        </pc:spChg>
        <pc:grpChg chg="del">
          <ac:chgData name="Mohammad Umair" userId="150380d3-f12c-4727-8aac-b42d49546ff3" providerId="ADAL" clId="{90104CE3-A2E3-4EB6-9CBA-873C50DCBC0C}" dt="2024-05-14T09:13:50.914" v="10352" actId="478"/>
          <ac:grpSpMkLst>
            <pc:docMk/>
            <pc:sldMk cId="1229900666" sldId="297"/>
            <ac:grpSpMk id="26" creationId="{3D5C5BE8-EB43-5845-7BB6-64A6BFCCD116}"/>
          </ac:grpSpMkLst>
        </pc:grpChg>
      </pc:sldChg>
      <pc:sldChg chg="addSp modSp add mod">
        <pc:chgData name="Mohammad Umair" userId="150380d3-f12c-4727-8aac-b42d49546ff3" providerId="ADAL" clId="{90104CE3-A2E3-4EB6-9CBA-873C50DCBC0C}" dt="2024-05-14T13:10:16.460" v="11612"/>
        <pc:sldMkLst>
          <pc:docMk/>
          <pc:sldMk cId="401450346" sldId="298"/>
        </pc:sldMkLst>
        <pc:spChg chg="add mod">
          <ac:chgData name="Mohammad Umair" userId="150380d3-f12c-4727-8aac-b42d49546ff3" providerId="ADAL" clId="{90104CE3-A2E3-4EB6-9CBA-873C50DCBC0C}" dt="2024-05-14T13:10:16.460" v="11612"/>
          <ac:spMkLst>
            <pc:docMk/>
            <pc:sldMk cId="401450346" sldId="298"/>
            <ac:spMk id="4" creationId="{8A26BA36-7258-57EF-97C8-CA39600398E0}"/>
          </ac:spMkLst>
        </pc:spChg>
        <pc:spChg chg="mod">
          <ac:chgData name="Mohammad Umair" userId="150380d3-f12c-4727-8aac-b42d49546ff3" providerId="ADAL" clId="{90104CE3-A2E3-4EB6-9CBA-873C50DCBC0C}" dt="2024-05-14T09:16:46.445" v="10420" actId="1076"/>
          <ac:spMkLst>
            <pc:docMk/>
            <pc:sldMk cId="401450346" sldId="298"/>
            <ac:spMk id="6" creationId="{62BB25D9-D938-55ED-BEF4-0DDA522C3F88}"/>
          </ac:spMkLst>
        </pc:spChg>
        <pc:spChg chg="mod">
          <ac:chgData name="Mohammad Umair" userId="150380d3-f12c-4727-8aac-b42d49546ff3" providerId="ADAL" clId="{90104CE3-A2E3-4EB6-9CBA-873C50DCBC0C}" dt="2024-05-14T09:15:45.836" v="10413" actId="207"/>
          <ac:spMkLst>
            <pc:docMk/>
            <pc:sldMk cId="401450346" sldId="298"/>
            <ac:spMk id="7" creationId="{D44D7689-D6DA-0D4C-B8AF-4D3A769981E6}"/>
          </ac:spMkLst>
        </pc:spChg>
        <pc:spChg chg="mod">
          <ac:chgData name="Mohammad Umair" userId="150380d3-f12c-4727-8aac-b42d49546ff3" providerId="ADAL" clId="{90104CE3-A2E3-4EB6-9CBA-873C50DCBC0C}" dt="2024-05-14T09:16:59.610" v="10422" actId="1076"/>
          <ac:spMkLst>
            <pc:docMk/>
            <pc:sldMk cId="401450346" sldId="298"/>
            <ac:spMk id="10" creationId="{2FABF678-827B-9130-8AB2-3BF8A16AD2CC}"/>
          </ac:spMkLst>
        </pc:spChg>
        <pc:spChg chg="mod">
          <ac:chgData name="Mohammad Umair" userId="150380d3-f12c-4727-8aac-b42d49546ff3" providerId="ADAL" clId="{90104CE3-A2E3-4EB6-9CBA-873C50DCBC0C}" dt="2024-05-14T09:16:40.973" v="10419" actId="1076"/>
          <ac:spMkLst>
            <pc:docMk/>
            <pc:sldMk cId="401450346" sldId="298"/>
            <ac:spMk id="12" creationId="{03015B9A-A2B3-D4B2-E829-E301F7BD1248}"/>
          </ac:spMkLst>
        </pc:spChg>
        <pc:spChg chg="mod">
          <ac:chgData name="Mohammad Umair" userId="150380d3-f12c-4727-8aac-b42d49546ff3" providerId="ADAL" clId="{90104CE3-A2E3-4EB6-9CBA-873C50DCBC0C}" dt="2024-05-14T09:16:52.357" v="10421" actId="1076"/>
          <ac:spMkLst>
            <pc:docMk/>
            <pc:sldMk cId="401450346" sldId="298"/>
            <ac:spMk id="13" creationId="{BE61DC4A-AD1E-63EF-2CD4-A2A0194AB621}"/>
          </ac:spMkLst>
        </pc:spChg>
        <pc:spChg chg="mod">
          <ac:chgData name="Mohammad Umair" userId="150380d3-f12c-4727-8aac-b42d49546ff3" providerId="ADAL" clId="{90104CE3-A2E3-4EB6-9CBA-873C50DCBC0C}" dt="2024-05-14T09:17:19.567" v="10425" actId="404"/>
          <ac:spMkLst>
            <pc:docMk/>
            <pc:sldMk cId="401450346" sldId="298"/>
            <ac:spMk id="25" creationId="{F9E227F2-C632-239E-B250-CBE6A10D0DE2}"/>
          </ac:spMkLst>
        </pc:spChg>
        <pc:spChg chg="mod">
          <ac:chgData name="Mohammad Umair" userId="150380d3-f12c-4727-8aac-b42d49546ff3" providerId="ADAL" clId="{90104CE3-A2E3-4EB6-9CBA-873C50DCBC0C}" dt="2024-05-14T10:24:05.514" v="10604" actId="20577"/>
          <ac:spMkLst>
            <pc:docMk/>
            <pc:sldMk cId="401450346" sldId="298"/>
            <ac:spMk id="55" creationId="{044B6F19-EFAF-78FD-0E6C-7EE588023661}"/>
          </ac:spMkLst>
        </pc:spChg>
      </pc:sldChg>
      <pc:sldChg chg="addSp delSp modSp add mod modAnim">
        <pc:chgData name="Mohammad Umair" userId="150380d3-f12c-4727-8aac-b42d49546ff3" providerId="ADAL" clId="{90104CE3-A2E3-4EB6-9CBA-873C50DCBC0C}" dt="2024-05-14T13:35:42.914" v="12206" actId="1076"/>
        <pc:sldMkLst>
          <pc:docMk/>
          <pc:sldMk cId="4209050523" sldId="299"/>
        </pc:sldMkLst>
        <pc:spChg chg="add mod">
          <ac:chgData name="Mohammad Umair" userId="150380d3-f12c-4727-8aac-b42d49546ff3" providerId="ADAL" clId="{90104CE3-A2E3-4EB6-9CBA-873C50DCBC0C}" dt="2024-05-14T13:35:42.914" v="12206" actId="1076"/>
          <ac:spMkLst>
            <pc:docMk/>
            <pc:sldMk cId="4209050523" sldId="299"/>
            <ac:spMk id="3" creationId="{470C6EDE-BB32-1CEF-7A0A-2361DAEF2AEC}"/>
          </ac:spMkLst>
        </pc:spChg>
        <pc:spChg chg="mod">
          <ac:chgData name="Mohammad Umair" userId="150380d3-f12c-4727-8aac-b42d49546ff3" providerId="ADAL" clId="{90104CE3-A2E3-4EB6-9CBA-873C50DCBC0C}" dt="2024-05-14T10:24:53.669" v="10627" actId="20577"/>
          <ac:spMkLst>
            <pc:docMk/>
            <pc:sldMk cId="4209050523" sldId="299"/>
            <ac:spMk id="6" creationId="{58F70C15-4E4D-C4E2-40DC-443B1B566DF7}"/>
          </ac:spMkLst>
        </pc:spChg>
        <pc:picChg chg="add mod">
          <ac:chgData name="Mohammad Umair" userId="150380d3-f12c-4727-8aac-b42d49546ff3" providerId="ADAL" clId="{90104CE3-A2E3-4EB6-9CBA-873C50DCBC0C}" dt="2024-05-14T11:37:23.078" v="11173" actId="1076"/>
          <ac:picMkLst>
            <pc:docMk/>
            <pc:sldMk cId="4209050523" sldId="299"/>
            <ac:picMk id="2" creationId="{5B27A8F9-74EA-F251-634D-FDD690A5E78F}"/>
          </ac:picMkLst>
        </pc:picChg>
        <pc:picChg chg="add mod">
          <ac:chgData name="Mohammad Umair" userId="150380d3-f12c-4727-8aac-b42d49546ff3" providerId="ADAL" clId="{90104CE3-A2E3-4EB6-9CBA-873C50DCBC0C}" dt="2024-05-14T12:54:42.029" v="11401"/>
          <ac:picMkLst>
            <pc:docMk/>
            <pc:sldMk cId="4209050523" sldId="299"/>
            <ac:picMk id="4" creationId="{7D2B28E8-92E9-21A2-7893-7AF15B23C581}"/>
          </ac:picMkLst>
        </pc:picChg>
        <pc:picChg chg="del">
          <ac:chgData name="Mohammad Umair" userId="150380d3-f12c-4727-8aac-b42d49546ff3" providerId="ADAL" clId="{90104CE3-A2E3-4EB6-9CBA-873C50DCBC0C}" dt="2024-05-14T10:08:18.548" v="10427" actId="478"/>
          <ac:picMkLst>
            <pc:docMk/>
            <pc:sldMk cId="4209050523" sldId="299"/>
            <ac:picMk id="6146" creationId="{936164A6-92D6-58D8-B2E6-D614357FF6B1}"/>
          </ac:picMkLst>
        </pc:picChg>
      </pc:sldChg>
      <pc:sldChg chg="add">
        <pc:chgData name="Mohammad Umair" userId="150380d3-f12c-4727-8aac-b42d49546ff3" providerId="ADAL" clId="{90104CE3-A2E3-4EB6-9CBA-873C50DCBC0C}" dt="2024-05-14T10:19:18.173" v="10443" actId="2890"/>
        <pc:sldMkLst>
          <pc:docMk/>
          <pc:sldMk cId="1738287347" sldId="300"/>
        </pc:sldMkLst>
      </pc:sldChg>
      <pc:sldChg chg="addSp delSp modSp add mod delAnim modAnim">
        <pc:chgData name="Mohammad Umair" userId="150380d3-f12c-4727-8aac-b42d49546ff3" providerId="ADAL" clId="{90104CE3-A2E3-4EB6-9CBA-873C50DCBC0C}" dt="2024-05-14T11:14:59.085" v="10858" actId="478"/>
        <pc:sldMkLst>
          <pc:docMk/>
          <pc:sldMk cId="2129350610" sldId="301"/>
        </pc:sldMkLst>
        <pc:picChg chg="add del mod">
          <ac:chgData name="Mohammad Umair" userId="150380d3-f12c-4727-8aac-b42d49546ff3" providerId="ADAL" clId="{90104CE3-A2E3-4EB6-9CBA-873C50DCBC0C}" dt="2024-05-14T11:10:48.302" v="10854" actId="478"/>
          <ac:picMkLst>
            <pc:docMk/>
            <pc:sldMk cId="2129350610" sldId="301"/>
            <ac:picMk id="2" creationId="{CBEE1739-C1B3-7297-F4F6-0C1CB518A6F6}"/>
          </ac:picMkLst>
        </pc:picChg>
        <pc:picChg chg="add del mod">
          <ac:chgData name="Mohammad Umair" userId="150380d3-f12c-4727-8aac-b42d49546ff3" providerId="ADAL" clId="{90104CE3-A2E3-4EB6-9CBA-873C50DCBC0C}" dt="2024-05-14T11:14:59.085" v="10858" actId="478"/>
          <ac:picMkLst>
            <pc:docMk/>
            <pc:sldMk cId="2129350610" sldId="301"/>
            <ac:picMk id="3" creationId="{4D404897-C387-70CE-DE4C-D419736D0C45}"/>
          </ac:picMkLst>
        </pc:picChg>
      </pc:sldChg>
      <pc:sldChg chg="addSp delSp modSp add mod ord">
        <pc:chgData name="Mohammad Umair" userId="150380d3-f12c-4727-8aac-b42d49546ff3" providerId="ADAL" clId="{90104CE3-A2E3-4EB6-9CBA-873C50DCBC0C}" dt="2024-05-14T11:26:56.198" v="10937" actId="2711"/>
        <pc:sldMkLst>
          <pc:docMk/>
          <pc:sldMk cId="920628976" sldId="302"/>
        </pc:sldMkLst>
        <pc:spChg chg="mod">
          <ac:chgData name="Mohammad Umair" userId="150380d3-f12c-4727-8aac-b42d49546ff3" providerId="ADAL" clId="{90104CE3-A2E3-4EB6-9CBA-873C50DCBC0C}" dt="2024-05-14T10:28:02.717" v="10750" actId="255"/>
          <ac:spMkLst>
            <pc:docMk/>
            <pc:sldMk cId="920628976" sldId="302"/>
            <ac:spMk id="6" creationId="{58F70C15-4E4D-C4E2-40DC-443B1B566DF7}"/>
          </ac:spMkLst>
        </pc:spChg>
        <pc:spChg chg="add del mod">
          <ac:chgData name="Mohammad Umair" userId="150380d3-f12c-4727-8aac-b42d49546ff3" providerId="ADAL" clId="{90104CE3-A2E3-4EB6-9CBA-873C50DCBC0C}" dt="2024-05-14T11:23:05.450" v="10881" actId="478"/>
          <ac:spMkLst>
            <pc:docMk/>
            <pc:sldMk cId="920628976" sldId="302"/>
            <ac:spMk id="8" creationId="{E2376648-E4DC-7394-1566-CAACF8CF78AE}"/>
          </ac:spMkLst>
        </pc:spChg>
        <pc:spChg chg="add mod">
          <ac:chgData name="Mohammad Umair" userId="150380d3-f12c-4727-8aac-b42d49546ff3" providerId="ADAL" clId="{90104CE3-A2E3-4EB6-9CBA-873C50DCBC0C}" dt="2024-05-14T11:24:09.502" v="10890" actId="20577"/>
          <ac:spMkLst>
            <pc:docMk/>
            <pc:sldMk cId="920628976" sldId="302"/>
            <ac:spMk id="9" creationId="{29B1D087-6B0B-B099-F1F0-51A89BFAFD97}"/>
          </ac:spMkLst>
        </pc:spChg>
        <pc:spChg chg="add mod">
          <ac:chgData name="Mohammad Umair" userId="150380d3-f12c-4727-8aac-b42d49546ff3" providerId="ADAL" clId="{90104CE3-A2E3-4EB6-9CBA-873C50DCBC0C}" dt="2024-05-14T11:26:56.198" v="10937" actId="2711"/>
          <ac:spMkLst>
            <pc:docMk/>
            <pc:sldMk cId="920628976" sldId="302"/>
            <ac:spMk id="10" creationId="{3A2F4995-2B01-67E9-1BCE-4059827B5CFA}"/>
          </ac:spMkLst>
        </pc:spChg>
        <pc:picChg chg="add mod ord">
          <ac:chgData name="Mohammad Umair" userId="150380d3-f12c-4727-8aac-b42d49546ff3" providerId="ADAL" clId="{90104CE3-A2E3-4EB6-9CBA-873C50DCBC0C}" dt="2024-05-14T11:21:31.710" v="10876" actId="166"/>
          <ac:picMkLst>
            <pc:docMk/>
            <pc:sldMk cId="920628976" sldId="302"/>
            <ac:picMk id="3" creationId="{C9080265-AC48-C9F4-272D-8DE2E26472F3}"/>
          </ac:picMkLst>
        </pc:picChg>
        <pc:picChg chg="add mod">
          <ac:chgData name="Mohammad Umair" userId="150380d3-f12c-4727-8aac-b42d49546ff3" providerId="ADAL" clId="{90104CE3-A2E3-4EB6-9CBA-873C50DCBC0C}" dt="2024-05-14T11:24:30.846" v="10892" actId="1076"/>
          <ac:picMkLst>
            <pc:docMk/>
            <pc:sldMk cId="920628976" sldId="302"/>
            <ac:picMk id="5" creationId="{745003B2-CC44-7DD4-5042-B872DFE154CF}"/>
          </ac:picMkLst>
        </pc:picChg>
      </pc:sldChg>
      <pc:sldChg chg="add">
        <pc:chgData name="Mohammad Umair" userId="150380d3-f12c-4727-8aac-b42d49546ff3" providerId="ADAL" clId="{90104CE3-A2E3-4EB6-9CBA-873C50DCBC0C}" dt="2024-05-14T10:40:38.408" v="10811" actId="2890"/>
        <pc:sldMkLst>
          <pc:docMk/>
          <pc:sldMk cId="2755951670" sldId="303"/>
        </pc:sldMkLst>
      </pc:sldChg>
      <pc:sldChg chg="addSp delSp modSp add mod">
        <pc:chgData name="Mohammad Umair" userId="150380d3-f12c-4727-8aac-b42d49546ff3" providerId="ADAL" clId="{90104CE3-A2E3-4EB6-9CBA-873C50DCBC0C}" dt="2024-05-14T10:43:54.894" v="10834"/>
        <pc:sldMkLst>
          <pc:docMk/>
          <pc:sldMk cId="1098864812" sldId="304"/>
        </pc:sldMkLst>
        <pc:spChg chg="del">
          <ac:chgData name="Mohammad Umair" userId="150380d3-f12c-4727-8aac-b42d49546ff3" providerId="ADAL" clId="{90104CE3-A2E3-4EB6-9CBA-873C50DCBC0C}" dt="2024-05-14T10:42:22.902" v="10819" actId="478"/>
          <ac:spMkLst>
            <pc:docMk/>
            <pc:sldMk cId="1098864812" sldId="304"/>
            <ac:spMk id="2" creationId="{6842F9B7-EC64-F644-36F2-99EA16EE2965}"/>
          </ac:spMkLst>
        </pc:spChg>
        <pc:spChg chg="add del mod">
          <ac:chgData name="Mohammad Umair" userId="150380d3-f12c-4727-8aac-b42d49546ff3" providerId="ADAL" clId="{90104CE3-A2E3-4EB6-9CBA-873C50DCBC0C}" dt="2024-05-14T10:42:30.103" v="10822" actId="478"/>
          <ac:spMkLst>
            <pc:docMk/>
            <pc:sldMk cId="1098864812" sldId="304"/>
            <ac:spMk id="4" creationId="{27EFC23A-372C-71C5-F8D1-04BE8ED09B87}"/>
          </ac:spMkLst>
        </pc:spChg>
        <pc:spChg chg="add del mod">
          <ac:chgData name="Mohammad Umair" userId="150380d3-f12c-4727-8aac-b42d49546ff3" providerId="ADAL" clId="{90104CE3-A2E3-4EB6-9CBA-873C50DCBC0C}" dt="2024-05-14T10:42:39.758" v="10826" actId="478"/>
          <ac:spMkLst>
            <pc:docMk/>
            <pc:sldMk cId="1098864812" sldId="304"/>
            <ac:spMk id="6" creationId="{F9C79B57-722D-CB58-E87D-9EE9B781BB57}"/>
          </ac:spMkLst>
        </pc:spChg>
        <pc:spChg chg="add mod">
          <ac:chgData name="Mohammad Umair" userId="150380d3-f12c-4727-8aac-b42d49546ff3" providerId="ADAL" clId="{90104CE3-A2E3-4EB6-9CBA-873C50DCBC0C}" dt="2024-05-14T10:43:54.894" v="10834"/>
          <ac:spMkLst>
            <pc:docMk/>
            <pc:sldMk cId="1098864812" sldId="304"/>
            <ac:spMk id="7" creationId="{4C92154B-4AFC-9428-45F4-436AA6B1BAD2}"/>
          </ac:spMkLst>
        </pc:spChg>
        <pc:spChg chg="add mod">
          <ac:chgData name="Mohammad Umair" userId="150380d3-f12c-4727-8aac-b42d49546ff3" providerId="ADAL" clId="{90104CE3-A2E3-4EB6-9CBA-873C50DCBC0C}" dt="2024-05-14T10:43:54.894" v="10834"/>
          <ac:spMkLst>
            <pc:docMk/>
            <pc:sldMk cId="1098864812" sldId="304"/>
            <ac:spMk id="8" creationId="{DAE93520-EF99-C803-8737-9084968567BB}"/>
          </ac:spMkLst>
        </pc:spChg>
        <pc:spChg chg="del">
          <ac:chgData name="Mohammad Umair" userId="150380d3-f12c-4727-8aac-b42d49546ff3" providerId="ADAL" clId="{90104CE3-A2E3-4EB6-9CBA-873C50DCBC0C}" dt="2024-05-14T10:42:49.736" v="10827" actId="478"/>
          <ac:spMkLst>
            <pc:docMk/>
            <pc:sldMk cId="1098864812" sldId="304"/>
            <ac:spMk id="9" creationId="{66A064C1-B84E-ABF8-E4CD-13EAEEAC3FB2}"/>
          </ac:spMkLst>
        </pc:spChg>
        <pc:spChg chg="del">
          <ac:chgData name="Mohammad Umair" userId="150380d3-f12c-4727-8aac-b42d49546ff3" providerId="ADAL" clId="{90104CE3-A2E3-4EB6-9CBA-873C50DCBC0C}" dt="2024-05-14T10:42:33.275" v="10823" actId="478"/>
          <ac:spMkLst>
            <pc:docMk/>
            <pc:sldMk cId="1098864812" sldId="304"/>
            <ac:spMk id="10" creationId="{9AA81126-07EC-7304-1526-EB02CAD111C9}"/>
          </ac:spMkLst>
        </pc:spChg>
        <pc:spChg chg="del">
          <ac:chgData name="Mohammad Umair" userId="150380d3-f12c-4727-8aac-b42d49546ff3" providerId="ADAL" clId="{90104CE3-A2E3-4EB6-9CBA-873C50DCBC0C}" dt="2024-05-14T10:42:49.736" v="10827" actId="478"/>
          <ac:spMkLst>
            <pc:docMk/>
            <pc:sldMk cId="1098864812" sldId="304"/>
            <ac:spMk id="11" creationId="{E5CDAB49-0AE8-60FA-B32B-79149DD39217}"/>
          </ac:spMkLst>
        </pc:spChg>
        <pc:spChg chg="del">
          <ac:chgData name="Mohammad Umair" userId="150380d3-f12c-4727-8aac-b42d49546ff3" providerId="ADAL" clId="{90104CE3-A2E3-4EB6-9CBA-873C50DCBC0C}" dt="2024-05-14T10:42:49.736" v="10827" actId="478"/>
          <ac:spMkLst>
            <pc:docMk/>
            <pc:sldMk cId="1098864812" sldId="304"/>
            <ac:spMk id="12" creationId="{2E5DEC2F-1D91-D0E7-81F3-81B1DA599EB0}"/>
          </ac:spMkLst>
        </pc:spChg>
        <pc:spChg chg="add mod">
          <ac:chgData name="Mohammad Umair" userId="150380d3-f12c-4727-8aac-b42d49546ff3" providerId="ADAL" clId="{90104CE3-A2E3-4EB6-9CBA-873C50DCBC0C}" dt="2024-05-14T10:43:54.894" v="10834"/>
          <ac:spMkLst>
            <pc:docMk/>
            <pc:sldMk cId="1098864812" sldId="304"/>
            <ac:spMk id="13" creationId="{C9BA6AC9-57BD-038A-123A-D360CE099417}"/>
          </ac:spMkLst>
        </pc:spChg>
        <pc:spChg chg="del">
          <ac:chgData name="Mohammad Umair" userId="150380d3-f12c-4727-8aac-b42d49546ff3" providerId="ADAL" clId="{90104CE3-A2E3-4EB6-9CBA-873C50DCBC0C}" dt="2024-05-14T10:42:49.736" v="10827" actId="478"/>
          <ac:spMkLst>
            <pc:docMk/>
            <pc:sldMk cId="1098864812" sldId="304"/>
            <ac:spMk id="15" creationId="{DAA7D4FE-5409-3892-9628-E93440EC4B99}"/>
          </ac:spMkLst>
        </pc:spChg>
        <pc:grpChg chg="add del">
          <ac:chgData name="Mohammad Umair" userId="150380d3-f12c-4727-8aac-b42d49546ff3" providerId="ADAL" clId="{90104CE3-A2E3-4EB6-9CBA-873C50DCBC0C}" dt="2024-05-14T10:42:37.905" v="10825" actId="478"/>
          <ac:grpSpMkLst>
            <pc:docMk/>
            <pc:sldMk cId="1098864812" sldId="304"/>
            <ac:grpSpMk id="19" creationId="{4631904C-AC3A-FD6A-9B78-EA0964E2AFEE}"/>
          </ac:grpSpMkLst>
        </pc:grpChg>
      </pc:sldChg>
      <pc:sldChg chg="add del">
        <pc:chgData name="Mohammad Umair" userId="150380d3-f12c-4727-8aac-b42d49546ff3" providerId="ADAL" clId="{90104CE3-A2E3-4EB6-9CBA-873C50DCBC0C}" dt="2024-05-14T10:41:30.198" v="10816" actId="47"/>
        <pc:sldMkLst>
          <pc:docMk/>
          <pc:sldMk cId="2384819217" sldId="304"/>
        </pc:sldMkLst>
      </pc:sldChg>
      <pc:sldChg chg="addSp modSp add">
        <pc:chgData name="Mohammad Umair" userId="150380d3-f12c-4727-8aac-b42d49546ff3" providerId="ADAL" clId="{90104CE3-A2E3-4EB6-9CBA-873C50DCBC0C}" dt="2024-05-14T10:43:58.181" v="10835"/>
        <pc:sldMkLst>
          <pc:docMk/>
          <pc:sldMk cId="589491056" sldId="305"/>
        </pc:sldMkLst>
        <pc:spChg chg="add mod">
          <ac:chgData name="Mohammad Umair" userId="150380d3-f12c-4727-8aac-b42d49546ff3" providerId="ADAL" clId="{90104CE3-A2E3-4EB6-9CBA-873C50DCBC0C}" dt="2024-05-14T10:43:03.448" v="10829"/>
          <ac:spMkLst>
            <pc:docMk/>
            <pc:sldMk cId="589491056" sldId="305"/>
            <ac:spMk id="2" creationId="{A6EE4873-F22A-A6E7-EF12-22C9BD7EA0FA}"/>
          </ac:spMkLst>
        </pc:spChg>
        <pc:spChg chg="add mod">
          <ac:chgData name="Mohammad Umair" userId="150380d3-f12c-4727-8aac-b42d49546ff3" providerId="ADAL" clId="{90104CE3-A2E3-4EB6-9CBA-873C50DCBC0C}" dt="2024-05-14T10:43:11.423" v="10831"/>
          <ac:spMkLst>
            <pc:docMk/>
            <pc:sldMk cId="589491056" sldId="305"/>
            <ac:spMk id="3" creationId="{BD4EC975-83AC-E58B-0E29-0AD97E894D1F}"/>
          </ac:spMkLst>
        </pc:spChg>
        <pc:spChg chg="add mod">
          <ac:chgData name="Mohammad Umair" userId="150380d3-f12c-4727-8aac-b42d49546ff3" providerId="ADAL" clId="{90104CE3-A2E3-4EB6-9CBA-873C50DCBC0C}" dt="2024-05-14T10:43:58.181" v="10835"/>
          <ac:spMkLst>
            <pc:docMk/>
            <pc:sldMk cId="589491056" sldId="305"/>
            <ac:spMk id="4" creationId="{DF494B67-8C76-AADE-64AD-0772F2C77BC9}"/>
          </ac:spMkLst>
        </pc:spChg>
        <pc:spChg chg="add mod">
          <ac:chgData name="Mohammad Umair" userId="150380d3-f12c-4727-8aac-b42d49546ff3" providerId="ADAL" clId="{90104CE3-A2E3-4EB6-9CBA-873C50DCBC0C}" dt="2024-05-14T10:43:58.181" v="10835"/>
          <ac:spMkLst>
            <pc:docMk/>
            <pc:sldMk cId="589491056" sldId="305"/>
            <ac:spMk id="5" creationId="{D0C92546-A6AA-1BC6-B20B-5A0636280B31}"/>
          </ac:spMkLst>
        </pc:spChg>
        <pc:spChg chg="add mod">
          <ac:chgData name="Mohammad Umair" userId="150380d3-f12c-4727-8aac-b42d49546ff3" providerId="ADAL" clId="{90104CE3-A2E3-4EB6-9CBA-873C50DCBC0C}" dt="2024-05-14T10:43:58.181" v="10835"/>
          <ac:spMkLst>
            <pc:docMk/>
            <pc:sldMk cId="589491056" sldId="305"/>
            <ac:spMk id="6" creationId="{C3E5F8CC-835D-2DEE-B79F-C516DBC6C14A}"/>
          </ac:spMkLst>
        </pc:spChg>
      </pc:sldChg>
      <pc:sldChg chg="addSp modSp add del">
        <pc:chgData name="Mohammad Umair" userId="150380d3-f12c-4727-8aac-b42d49546ff3" providerId="ADAL" clId="{90104CE3-A2E3-4EB6-9CBA-873C50DCBC0C}" dt="2024-05-14T10:57:33.389" v="10840" actId="47"/>
        <pc:sldMkLst>
          <pc:docMk/>
          <pc:sldMk cId="859226254" sldId="306"/>
        </pc:sldMkLst>
        <pc:spChg chg="add mod">
          <ac:chgData name="Mohammad Umair" userId="150380d3-f12c-4727-8aac-b42d49546ff3" providerId="ADAL" clId="{90104CE3-A2E3-4EB6-9CBA-873C50DCBC0C}" dt="2024-05-14T10:43:29.339" v="10833"/>
          <ac:spMkLst>
            <pc:docMk/>
            <pc:sldMk cId="859226254" sldId="306"/>
            <ac:spMk id="3" creationId="{2AF4AF8A-EDEE-F82C-7431-FD19AFCEBB05}"/>
          </ac:spMkLst>
        </pc:spChg>
        <pc:spChg chg="add mod">
          <ac:chgData name="Mohammad Umair" userId="150380d3-f12c-4727-8aac-b42d49546ff3" providerId="ADAL" clId="{90104CE3-A2E3-4EB6-9CBA-873C50DCBC0C}" dt="2024-05-14T10:43:29.339" v="10833"/>
          <ac:spMkLst>
            <pc:docMk/>
            <pc:sldMk cId="859226254" sldId="306"/>
            <ac:spMk id="4" creationId="{BB5A0110-B808-5FE5-003D-A4D8DC7DFCF5}"/>
          </ac:spMkLst>
        </pc:spChg>
        <pc:spChg chg="add mod">
          <ac:chgData name="Mohammad Umair" userId="150380d3-f12c-4727-8aac-b42d49546ff3" providerId="ADAL" clId="{90104CE3-A2E3-4EB6-9CBA-873C50DCBC0C}" dt="2024-05-14T10:44:01.278" v="10836"/>
          <ac:spMkLst>
            <pc:docMk/>
            <pc:sldMk cId="859226254" sldId="306"/>
            <ac:spMk id="5" creationId="{6DC8430F-0EC4-4C65-725C-16F3346CA7C3}"/>
          </ac:spMkLst>
        </pc:spChg>
        <pc:spChg chg="add mod">
          <ac:chgData name="Mohammad Umair" userId="150380d3-f12c-4727-8aac-b42d49546ff3" providerId="ADAL" clId="{90104CE3-A2E3-4EB6-9CBA-873C50DCBC0C}" dt="2024-05-14T10:44:01.278" v="10836"/>
          <ac:spMkLst>
            <pc:docMk/>
            <pc:sldMk cId="859226254" sldId="306"/>
            <ac:spMk id="6" creationId="{1A144AED-C8F9-6F13-FE0E-50CB39F0D70E}"/>
          </ac:spMkLst>
        </pc:spChg>
        <pc:spChg chg="add mod">
          <ac:chgData name="Mohammad Umair" userId="150380d3-f12c-4727-8aac-b42d49546ff3" providerId="ADAL" clId="{90104CE3-A2E3-4EB6-9CBA-873C50DCBC0C}" dt="2024-05-14T10:44:01.278" v="10836"/>
          <ac:spMkLst>
            <pc:docMk/>
            <pc:sldMk cId="859226254" sldId="306"/>
            <ac:spMk id="7" creationId="{54FCE95C-E3C3-7F56-FEE2-D7F79F0D4D08}"/>
          </ac:spMkLst>
        </pc:spChg>
      </pc:sldChg>
      <pc:sldChg chg="addSp delSp modSp add mod ord delAnim modAnim modShow">
        <pc:chgData name="Mohammad Umair" userId="150380d3-f12c-4727-8aac-b42d49546ff3" providerId="ADAL" clId="{90104CE3-A2E3-4EB6-9CBA-873C50DCBC0C}" dt="2024-05-14T13:46:14.502" v="12209"/>
        <pc:sldMkLst>
          <pc:docMk/>
          <pc:sldMk cId="1254968762" sldId="306"/>
        </pc:sldMkLst>
        <pc:spChg chg="mod">
          <ac:chgData name="Mohammad Umair" userId="150380d3-f12c-4727-8aac-b42d49546ff3" providerId="ADAL" clId="{90104CE3-A2E3-4EB6-9CBA-873C50DCBC0C}" dt="2024-05-14T12:55:11.385" v="11407" actId="1076"/>
          <ac:spMkLst>
            <pc:docMk/>
            <pc:sldMk cId="1254968762" sldId="306"/>
            <ac:spMk id="3" creationId="{470C6EDE-BB32-1CEF-7A0A-2361DAEF2AEC}"/>
          </ac:spMkLst>
        </pc:spChg>
        <pc:picChg chg="del">
          <ac:chgData name="Mohammad Umair" userId="150380d3-f12c-4727-8aac-b42d49546ff3" providerId="ADAL" clId="{90104CE3-A2E3-4EB6-9CBA-873C50DCBC0C}" dt="2024-05-14T12:54:53.055" v="11403" actId="478"/>
          <ac:picMkLst>
            <pc:docMk/>
            <pc:sldMk cId="1254968762" sldId="306"/>
            <ac:picMk id="2" creationId="{5B27A8F9-74EA-F251-634D-FDD690A5E78F}"/>
          </ac:picMkLst>
        </pc:picChg>
        <pc:picChg chg="add mod">
          <ac:chgData name="Mohammad Umair" userId="150380d3-f12c-4727-8aac-b42d49546ff3" providerId="ADAL" clId="{90104CE3-A2E3-4EB6-9CBA-873C50DCBC0C}" dt="2024-05-14T12:55:08.212" v="11406" actId="1076"/>
          <ac:picMkLst>
            <pc:docMk/>
            <pc:sldMk cId="1254968762" sldId="306"/>
            <ac:picMk id="4" creationId="{10F38B1F-06B8-8876-79CB-334234BF68F2}"/>
          </ac:picMkLst>
        </pc:picChg>
      </pc:sldChg>
      <pc:sldChg chg="addSp delSp modSp add mod">
        <pc:chgData name="Mohammad Umair" userId="150380d3-f12c-4727-8aac-b42d49546ff3" providerId="ADAL" clId="{90104CE3-A2E3-4EB6-9CBA-873C50DCBC0C}" dt="2024-05-14T13:33:31.954" v="12158" actId="478"/>
        <pc:sldMkLst>
          <pc:docMk/>
          <pc:sldMk cId="2476629500" sldId="307"/>
        </pc:sldMkLst>
        <pc:spChg chg="mod">
          <ac:chgData name="Mohammad Umair" userId="150380d3-f12c-4727-8aac-b42d49546ff3" providerId="ADAL" clId="{90104CE3-A2E3-4EB6-9CBA-873C50DCBC0C}" dt="2024-05-14T13:15:23.675" v="11648" actId="1036"/>
          <ac:spMkLst>
            <pc:docMk/>
            <pc:sldMk cId="2476629500" sldId="307"/>
            <ac:spMk id="3" creationId="{CE2252C1-0B69-BC26-4C93-7030CDAAA68A}"/>
          </ac:spMkLst>
        </pc:spChg>
        <pc:spChg chg="mod">
          <ac:chgData name="Mohammad Umair" userId="150380d3-f12c-4727-8aac-b42d49546ff3" providerId="ADAL" clId="{90104CE3-A2E3-4EB6-9CBA-873C50DCBC0C}" dt="2024-05-14T13:15:30.913" v="11681" actId="1037"/>
          <ac:spMkLst>
            <pc:docMk/>
            <pc:sldMk cId="2476629500" sldId="307"/>
            <ac:spMk id="4" creationId="{12E48B52-964A-655D-2F4A-F623E9F787C6}"/>
          </ac:spMkLst>
        </pc:spChg>
        <pc:spChg chg="mod">
          <ac:chgData name="Mohammad Umair" userId="150380d3-f12c-4727-8aac-b42d49546ff3" providerId="ADAL" clId="{90104CE3-A2E3-4EB6-9CBA-873C50DCBC0C}" dt="2024-05-14T13:15:38.204" v="11767" actId="1035"/>
          <ac:spMkLst>
            <pc:docMk/>
            <pc:sldMk cId="2476629500" sldId="307"/>
            <ac:spMk id="5" creationId="{5E562122-3F47-7678-20BE-5128F605FE9D}"/>
          </ac:spMkLst>
        </pc:spChg>
        <pc:spChg chg="del mod">
          <ac:chgData name="Mohammad Umair" userId="150380d3-f12c-4727-8aac-b42d49546ff3" providerId="ADAL" clId="{90104CE3-A2E3-4EB6-9CBA-873C50DCBC0C}" dt="2024-05-14T13:33:23.267" v="12156" actId="478"/>
          <ac:spMkLst>
            <pc:docMk/>
            <pc:sldMk cId="2476629500" sldId="307"/>
            <ac:spMk id="6" creationId="{91463EA6-74CD-02F5-9680-B3323BC1DECD}"/>
          </ac:spMkLst>
        </pc:spChg>
        <pc:spChg chg="add del mod">
          <ac:chgData name="Mohammad Umair" userId="150380d3-f12c-4727-8aac-b42d49546ff3" providerId="ADAL" clId="{90104CE3-A2E3-4EB6-9CBA-873C50DCBC0C}" dt="2024-05-14T13:33:31.954" v="12158" actId="478"/>
          <ac:spMkLst>
            <pc:docMk/>
            <pc:sldMk cId="2476629500" sldId="307"/>
            <ac:spMk id="11" creationId="{770F704B-4259-A867-4D03-0B86A55CCF73}"/>
          </ac:spMkLst>
        </pc:spChg>
        <pc:picChg chg="del mod">
          <ac:chgData name="Mohammad Umair" userId="150380d3-f12c-4727-8aac-b42d49546ff3" providerId="ADAL" clId="{90104CE3-A2E3-4EB6-9CBA-873C50DCBC0C}" dt="2024-05-14T13:33:21.164" v="12155" actId="478"/>
          <ac:picMkLst>
            <pc:docMk/>
            <pc:sldMk cId="2476629500" sldId="307"/>
            <ac:picMk id="8" creationId="{348A2929-C4EB-504A-ADCC-3C333EEF569D}"/>
          </ac:picMkLst>
        </pc:picChg>
        <pc:picChg chg="del">
          <ac:chgData name="Mohammad Umair" userId="150380d3-f12c-4727-8aac-b42d49546ff3" providerId="ADAL" clId="{90104CE3-A2E3-4EB6-9CBA-873C50DCBC0C}" dt="2024-05-14T13:33:19.656" v="12154" actId="478"/>
          <ac:picMkLst>
            <pc:docMk/>
            <pc:sldMk cId="2476629500" sldId="307"/>
            <ac:picMk id="10" creationId="{2A562EE8-9FDB-AC9D-0F8B-C59987D722E8}"/>
          </ac:picMkLst>
        </pc:picChg>
        <pc:cxnChg chg="add del mod">
          <ac:chgData name="Mohammad Umair" userId="150380d3-f12c-4727-8aac-b42d49546ff3" providerId="ADAL" clId="{90104CE3-A2E3-4EB6-9CBA-873C50DCBC0C}" dt="2024-05-14T13:33:24.993" v="12157" actId="478"/>
          <ac:cxnSpMkLst>
            <pc:docMk/>
            <pc:sldMk cId="2476629500" sldId="307"/>
            <ac:cxnSpMk id="9" creationId="{C44678DA-7CB5-A9A6-6384-8E095C3D243F}"/>
          </ac:cxnSpMkLst>
        </pc:cxnChg>
      </pc:sldChg>
      <pc:sldChg chg="add">
        <pc:chgData name="Mohammad Umair" userId="150380d3-f12c-4727-8aac-b42d49546ff3" providerId="ADAL" clId="{90104CE3-A2E3-4EB6-9CBA-873C50DCBC0C}" dt="2024-05-14T13:33:06.071" v="12152" actId="2890"/>
        <pc:sldMkLst>
          <pc:docMk/>
          <pc:sldMk cId="983339284" sldId="3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2024-06-16</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02129-24FE-4746-9897-C7E55345F5DD}" type="slidenum">
              <a:rPr lang="sv-SE" smtClean="0"/>
              <a:t>58</a:t>
            </a:fld>
            <a:endParaRPr lang="sv-SE"/>
          </a:p>
        </p:txBody>
      </p:sp>
    </p:spTree>
    <p:extLst>
      <p:ext uri="{BB962C8B-B14F-4D97-AF65-F5344CB8AC3E}">
        <p14:creationId xmlns:p14="http://schemas.microsoft.com/office/powerpoint/2010/main" val="2704303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2024-06-16</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2024-06-16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2024-06-16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2024-06-16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2024-06-16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2024-06-16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2024-06-16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2024-06-16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2024-06-16</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2024-06-16</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2024-06-16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2024-06-16</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2024-06-16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2024-06-16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2024-06-16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2024-06-16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2024-06-16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2024-06-16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2024-06-16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2024-06-16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2024-06-16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2024-06-16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2024-06-16</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2024-06-16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2024-06-16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2024-06-16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2024-06-16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2024-06-16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2024-06-16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2024-06-16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2024-06-16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2024-06-16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2024-06-16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2024-06-16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2024-06-16</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2024-06-16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2024-06-16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2024-06-16</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2024-06-16</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2024-06-16</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2024-06-16</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2024-06-16</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2024-06-16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2024-06-16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2024-06-16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2024-06-16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2024-06-16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2024-06-16</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8.png"/><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8.png"/><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8.png"/><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128.png"/></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7.png"/><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7.png"/><Relationship Id="rId4" Type="http://schemas.openxmlformats.org/officeDocument/2006/relationships/image" Target="../media/image128.png"/></Relationships>
</file>

<file path=ppt/slides/_rels/slide10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6.png"/><Relationship Id="rId7" Type="http://schemas.openxmlformats.org/officeDocument/2006/relationships/image" Target="../media/image131.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7.png"/><Relationship Id="rId4" Type="http://schemas.openxmlformats.org/officeDocument/2006/relationships/image" Target="../media/image128.png"/></Relationships>
</file>

<file path=ppt/slides/_rels/slide10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6.png"/><Relationship Id="rId7" Type="http://schemas.openxmlformats.org/officeDocument/2006/relationships/image" Target="../media/image131.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7.png"/><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6.png"/><Relationship Id="rId7" Type="http://schemas.openxmlformats.org/officeDocument/2006/relationships/image" Target="../media/image131.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7.png"/><Relationship Id="rId4" Type="http://schemas.openxmlformats.org/officeDocument/2006/relationships/image" Target="../media/image128.png"/></Relationships>
</file>

<file path=ppt/slides/_rels/slide11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6.png"/><Relationship Id="rId7" Type="http://schemas.openxmlformats.org/officeDocument/2006/relationships/image" Target="../media/image131.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7.png"/><Relationship Id="rId4" Type="http://schemas.openxmlformats.org/officeDocument/2006/relationships/image" Target="../media/image128.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13.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5.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4.png"/></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5.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4.png"/></Relationships>
</file>

<file path=ppt/slides/_rels/slide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20.png"/><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8.png"/><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1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8.png"/><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9.jpeg"/></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2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2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2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image" Target="../media/image41.png"/></Relationships>
</file>

<file path=ppt/slides/_rels/slide13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1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42.png"/><Relationship Id="rId4" Type="http://schemas.openxmlformats.org/officeDocument/2006/relationships/image" Target="../media/image14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42.png"/><Relationship Id="rId4" Type="http://schemas.openxmlformats.org/officeDocument/2006/relationships/image" Target="../media/image14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42.png"/><Relationship Id="rId4" Type="http://schemas.openxmlformats.org/officeDocument/2006/relationships/image" Target="../media/image143.png"/></Relationships>
</file>

<file path=ppt/slides/_rels/slide1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42.jpeg"/><Relationship Id="rId5" Type="http://schemas.openxmlformats.org/officeDocument/2006/relationships/image" Target="../media/image39.jpeg"/><Relationship Id="rId4" Type="http://schemas.openxmlformats.org/officeDocument/2006/relationships/image" Target="../media/image41.png"/></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1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45.png"/><Relationship Id="rId4" Type="http://schemas.openxmlformats.org/officeDocument/2006/relationships/image" Target="../media/image146.png"/></Relationships>
</file>

<file path=ppt/slides/_rels/slide14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39.sv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38.png"/><Relationship Id="rId5" Type="http://schemas.openxmlformats.org/officeDocument/2006/relationships/image" Target="../media/image145.png"/><Relationship Id="rId4" Type="http://schemas.openxmlformats.org/officeDocument/2006/relationships/image" Target="../media/image146.png"/></Relationships>
</file>

<file path=ppt/slides/_rels/slide14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4.png"/><Relationship Id="rId7" Type="http://schemas.openxmlformats.org/officeDocument/2006/relationships/image" Target="../media/image139.sv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38.png"/><Relationship Id="rId5" Type="http://schemas.openxmlformats.org/officeDocument/2006/relationships/image" Target="../media/image145.png"/><Relationship Id="rId4" Type="http://schemas.openxmlformats.org/officeDocument/2006/relationships/image" Target="../media/image146.png"/><Relationship Id="rId9" Type="http://schemas.openxmlformats.org/officeDocument/2006/relationships/image" Target="../media/image148.svg"/></Relationships>
</file>

<file path=ppt/slides/_rels/slide1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50.png"/></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52.png"/><Relationship Id="rId4" Type="http://schemas.openxmlformats.org/officeDocument/2006/relationships/image" Target="../media/image150.png"/></Relationships>
</file>

<file path=ppt/slides/_rels/slide149.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49.png"/><Relationship Id="rId7" Type="http://schemas.openxmlformats.org/officeDocument/2006/relationships/image" Target="../media/image154.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0.png"/><Relationship Id="rId9" Type="http://schemas.openxmlformats.org/officeDocument/2006/relationships/image" Target="../media/image15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jpe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43.jpeg"/><Relationship Id="rId5" Type="http://schemas.openxmlformats.org/officeDocument/2006/relationships/image" Target="../media/image39.jpeg"/><Relationship Id="rId4" Type="http://schemas.openxmlformats.org/officeDocument/2006/relationships/image" Target="../media/image41.png"/></Relationships>
</file>

<file path=ppt/slides/_rels/slide15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49.png"/><Relationship Id="rId7" Type="http://schemas.openxmlformats.org/officeDocument/2006/relationships/image" Target="../media/image154.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0.png"/><Relationship Id="rId9" Type="http://schemas.openxmlformats.org/officeDocument/2006/relationships/image" Target="../media/image156.png"/></Relationships>
</file>

<file path=ppt/slides/_rels/slide1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62.png"/></Relationships>
</file>

<file path=ppt/slides/_rels/slide1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64.png"/><Relationship Id="rId4" Type="http://schemas.openxmlformats.org/officeDocument/2006/relationships/image" Target="../media/image163.png"/></Relationships>
</file>

<file path=ppt/slides/_rels/slide1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64.png"/><Relationship Id="rId4" Type="http://schemas.openxmlformats.org/officeDocument/2006/relationships/image" Target="../media/image163.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jpe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43.jpeg"/><Relationship Id="rId5" Type="http://schemas.openxmlformats.org/officeDocument/2006/relationships/image" Target="../media/image39.jpeg"/><Relationship Id="rId4" Type="http://schemas.openxmlformats.org/officeDocument/2006/relationships/image" Target="../media/image41.png"/></Relationships>
</file>

<file path=ppt/slides/_rels/slide1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67.png"/><Relationship Id="rId4" Type="http://schemas.openxmlformats.org/officeDocument/2006/relationships/image" Target="../media/image166.png"/></Relationships>
</file>

<file path=ppt/slides/_rels/slide1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67.png"/><Relationship Id="rId4" Type="http://schemas.openxmlformats.org/officeDocument/2006/relationships/image" Target="../media/image166.png"/></Relationships>
</file>

<file path=ppt/slides/_rels/slide1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6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16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1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73.png"/></Relationships>
</file>

<file path=ppt/slides/_rels/slide1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75.png"/></Relationships>
</file>

<file path=ppt/slides/_rels/slide17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75.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75.png"/></Relationships>
</file>

<file path=ppt/slides/_rels/slide1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75.png"/></Relationships>
</file>

<file path=ppt/slides/_rels/slide1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75.png"/></Relationships>
</file>

<file path=ppt/slides/_rels/slide17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75.png"/></Relationships>
</file>

<file path=ppt/slides/_rels/slide17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76.png"/><Relationship Id="rId4" Type="http://schemas.openxmlformats.org/officeDocument/2006/relationships/image" Target="../media/image175.png"/></Relationships>
</file>

<file path=ppt/slides/_rels/slide17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8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82.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83.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79.png"/></Relationships>
</file>

<file path=ppt/slides/_rels/slide186.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80.png"/><Relationship Id="rId4"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82.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88.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82.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8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30.png"/><Relationship Id="rId7" Type="http://schemas.openxmlformats.org/officeDocument/2006/relationships/image" Target="../media/image185.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84.png"/><Relationship Id="rId5" Type="http://schemas.openxmlformats.org/officeDocument/2006/relationships/image" Target="../media/image180.png"/><Relationship Id="rId10" Type="http://schemas.openxmlformats.org/officeDocument/2006/relationships/image" Target="../media/image181.png"/><Relationship Id="rId4" Type="http://schemas.openxmlformats.org/officeDocument/2006/relationships/image" Target="../media/image179.png"/><Relationship Id="rId9" Type="http://schemas.openxmlformats.org/officeDocument/2006/relationships/image" Target="../media/image183.png"/></Relationships>
</file>

<file path=ppt/slides/_rels/slide1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10.png"/><Relationship Id="rId7" Type="http://schemas.openxmlformats.org/officeDocument/2006/relationships/image" Target="../media/image46.jpe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45.jpeg"/><Relationship Id="rId5" Type="http://schemas.openxmlformats.org/officeDocument/2006/relationships/image" Target="../media/image43.png"/><Relationship Id="rId4" Type="http://schemas.openxmlformats.org/officeDocument/2006/relationships/image" Target="../media/image42.png"/></Relationships>
</file>

<file path=ppt/slides/_rels/slide19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30.png"/><Relationship Id="rId7" Type="http://schemas.openxmlformats.org/officeDocument/2006/relationships/image" Target="../media/image185.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84.png"/><Relationship Id="rId5" Type="http://schemas.openxmlformats.org/officeDocument/2006/relationships/image" Target="../media/image180.png"/><Relationship Id="rId10" Type="http://schemas.openxmlformats.org/officeDocument/2006/relationships/image" Target="../media/image181.png"/><Relationship Id="rId4" Type="http://schemas.openxmlformats.org/officeDocument/2006/relationships/image" Target="../media/image179.png"/><Relationship Id="rId9" Type="http://schemas.openxmlformats.org/officeDocument/2006/relationships/image" Target="../media/image183.png"/></Relationships>
</file>

<file path=ppt/slides/_rels/slide1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86.png"/></Relationships>
</file>

<file path=ppt/slides/_rels/slide1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99.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0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91.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201.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3" Type="http://schemas.openxmlformats.org/officeDocument/2006/relationships/image" Target="../media/image188.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0.png"/><Relationship Id="rId10" Type="http://schemas.openxmlformats.org/officeDocument/2006/relationships/image" Target="../media/image196.png"/><Relationship Id="rId4" Type="http://schemas.openxmlformats.org/officeDocument/2006/relationships/image" Target="../media/image189.png"/><Relationship Id="rId9" Type="http://schemas.openxmlformats.org/officeDocument/2006/relationships/image" Target="../media/image195.png"/></Relationships>
</file>

<file path=ppt/slides/_rels/slide202.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3" Type="http://schemas.openxmlformats.org/officeDocument/2006/relationships/image" Target="../media/image188.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0.png"/><Relationship Id="rId10" Type="http://schemas.openxmlformats.org/officeDocument/2006/relationships/image" Target="../media/image196.png"/><Relationship Id="rId4" Type="http://schemas.openxmlformats.org/officeDocument/2006/relationships/image" Target="../media/image189.png"/><Relationship Id="rId9" Type="http://schemas.openxmlformats.org/officeDocument/2006/relationships/image" Target="../media/image195.png"/></Relationships>
</file>

<file path=ppt/slides/_rels/slide20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3" Type="http://schemas.openxmlformats.org/officeDocument/2006/relationships/image" Target="../media/image188.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0.png"/><Relationship Id="rId10" Type="http://schemas.openxmlformats.org/officeDocument/2006/relationships/image" Target="../media/image196.png"/><Relationship Id="rId4" Type="http://schemas.openxmlformats.org/officeDocument/2006/relationships/image" Target="../media/image189.png"/><Relationship Id="rId9" Type="http://schemas.openxmlformats.org/officeDocument/2006/relationships/image" Target="../media/image195.png"/><Relationship Id="rId14" Type="http://schemas.openxmlformats.org/officeDocument/2006/relationships/image" Target="../media/image200.png"/></Relationships>
</file>

<file path=ppt/slides/_rels/slide204.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3" Type="http://schemas.openxmlformats.org/officeDocument/2006/relationships/image" Target="../media/image188.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0.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image" Target="../media/image189.png"/><Relationship Id="rId9" Type="http://schemas.openxmlformats.org/officeDocument/2006/relationships/image" Target="../media/image195.png"/><Relationship Id="rId14" Type="http://schemas.openxmlformats.org/officeDocument/2006/relationships/image" Target="../media/image200.png"/></Relationships>
</file>

<file path=ppt/slides/_rels/slide205.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3" Type="http://schemas.openxmlformats.org/officeDocument/2006/relationships/image" Target="../media/image188.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0.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image" Target="../media/image189.png"/><Relationship Id="rId9" Type="http://schemas.openxmlformats.org/officeDocument/2006/relationships/image" Target="../media/image195.png"/><Relationship Id="rId14" Type="http://schemas.openxmlformats.org/officeDocument/2006/relationships/image" Target="../media/image200.png"/></Relationships>
</file>

<file path=ppt/slides/_rels/slide206.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1.png"/><Relationship Id="rId3" Type="http://schemas.openxmlformats.org/officeDocument/2006/relationships/image" Target="../media/image188.png"/><Relationship Id="rId7" Type="http://schemas.openxmlformats.org/officeDocument/2006/relationships/image" Target="../media/image197.png"/><Relationship Id="rId12" Type="http://schemas.openxmlformats.org/officeDocument/2006/relationships/image" Target="../media/image200.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96.png"/><Relationship Id="rId11" Type="http://schemas.openxmlformats.org/officeDocument/2006/relationships/image" Target="../media/image195.png"/><Relationship Id="rId5" Type="http://schemas.openxmlformats.org/officeDocument/2006/relationships/image" Target="../media/image193.png"/><Relationship Id="rId15" Type="http://schemas.openxmlformats.org/officeDocument/2006/relationships/image" Target="../media/image190.png"/><Relationship Id="rId10" Type="http://schemas.openxmlformats.org/officeDocument/2006/relationships/image" Target="../media/image194.png"/><Relationship Id="rId4" Type="http://schemas.openxmlformats.org/officeDocument/2006/relationships/image" Target="../media/image192.png"/><Relationship Id="rId9" Type="http://schemas.openxmlformats.org/officeDocument/2006/relationships/image" Target="../media/image199.png"/><Relationship Id="rId14" Type="http://schemas.openxmlformats.org/officeDocument/2006/relationships/image" Target="../media/image189.png"/></Relationships>
</file>

<file path=ppt/slides/_rels/slide20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197.jpeg"/><Relationship Id="rId7" Type="http://schemas.openxmlformats.org/officeDocument/2006/relationships/image" Target="../media/image34.png"/><Relationship Id="rId2" Type="http://schemas.openxmlformats.org/officeDocument/2006/relationships/image" Target="../media/image196.jpeg"/><Relationship Id="rId1" Type="http://schemas.openxmlformats.org/officeDocument/2006/relationships/slideLayout" Target="../slideLayouts/slideLayout12.xml"/><Relationship Id="rId6" Type="http://schemas.openxmlformats.org/officeDocument/2006/relationships/image" Target="../media/image202.png"/><Relationship Id="rId5" Type="http://schemas.openxmlformats.org/officeDocument/2006/relationships/image" Target="../media/image199.jpeg"/><Relationship Id="rId10" Type="http://schemas.openxmlformats.org/officeDocument/2006/relationships/image" Target="../media/image35.png"/><Relationship Id="rId4" Type="http://schemas.openxmlformats.org/officeDocument/2006/relationships/image" Target="../media/image198.jpeg"/><Relationship Id="rId9" Type="http://schemas.openxmlformats.org/officeDocument/2006/relationships/image" Target="../media/image203.png"/></Relationships>
</file>

<file path=ppt/slides/_rels/slide208.xml.rels><?xml version="1.0" encoding="UTF-8" standalone="yes"?>
<Relationships xmlns="http://schemas.openxmlformats.org/package/2006/relationships"><Relationship Id="rId2" Type="http://schemas.openxmlformats.org/officeDocument/2006/relationships/hyperlink" Target="https://github.com/umair-kth/ModelAir_CFD/tree/main"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640.png"/><Relationship Id="rId4" Type="http://schemas.openxmlformats.org/officeDocument/2006/relationships/image" Target="../media/image63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670.png"/><Relationship Id="rId4" Type="http://schemas.openxmlformats.org/officeDocument/2006/relationships/image" Target="../media/image66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0.png"/><Relationship Id="rId10" Type="http://schemas.openxmlformats.org/officeDocument/2006/relationships/image" Target="../media/image76.png"/><Relationship Id="rId4" Type="http://schemas.openxmlformats.org/officeDocument/2006/relationships/image" Target="../media/image700.png"/><Relationship Id="rId9" Type="http://schemas.openxmlformats.org/officeDocument/2006/relationships/image" Target="../media/image75.png"/></Relationships>
</file>

<file path=ppt/slides/_rels/slide4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0.png"/><Relationship Id="rId7" Type="http://schemas.openxmlformats.org/officeDocument/2006/relationships/image" Target="../media/image80.png"/><Relationship Id="rId12" Type="http://schemas.openxmlformats.org/officeDocument/2006/relationships/image" Target="../media/image78.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0.png"/><Relationship Id="rId10" Type="http://schemas.openxmlformats.org/officeDocument/2006/relationships/image" Target="../media/image76.png"/><Relationship Id="rId4" Type="http://schemas.openxmlformats.org/officeDocument/2006/relationships/image" Target="../media/image700.png"/><Relationship Id="rId9" Type="http://schemas.openxmlformats.org/officeDocument/2006/relationships/image" Target="../media/image75.png"/></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3.png"/><Relationship Id="rId3" Type="http://schemas.openxmlformats.org/officeDocument/2006/relationships/image" Target="../media/image690.png"/><Relationship Id="rId7" Type="http://schemas.openxmlformats.org/officeDocument/2006/relationships/image" Target="../media/image80.png"/><Relationship Id="rId12"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81.png"/><Relationship Id="rId5" Type="http://schemas.openxmlformats.org/officeDocument/2006/relationships/image" Target="../media/image710.png"/><Relationship Id="rId10" Type="http://schemas.openxmlformats.org/officeDocument/2006/relationships/image" Target="../media/image76.png"/><Relationship Id="rId4" Type="http://schemas.openxmlformats.org/officeDocument/2006/relationships/image" Target="../media/image700.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3.png"/><Relationship Id="rId18" Type="http://schemas.openxmlformats.org/officeDocument/2006/relationships/image" Target="../media/image89.png"/><Relationship Id="rId3" Type="http://schemas.openxmlformats.org/officeDocument/2006/relationships/image" Target="../media/image690.png"/><Relationship Id="rId21" Type="http://schemas.openxmlformats.org/officeDocument/2006/relationships/image" Target="../media/image92.png"/><Relationship Id="rId7" Type="http://schemas.openxmlformats.org/officeDocument/2006/relationships/image" Target="../media/image80.png"/><Relationship Id="rId12" Type="http://schemas.openxmlformats.org/officeDocument/2006/relationships/image" Target="../media/image82.png"/><Relationship Id="rId17" Type="http://schemas.openxmlformats.org/officeDocument/2006/relationships/image" Target="../media/image88.png"/><Relationship Id="rId2" Type="http://schemas.openxmlformats.org/officeDocument/2006/relationships/image" Target="../media/image3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84.png"/><Relationship Id="rId5" Type="http://schemas.openxmlformats.org/officeDocument/2006/relationships/image" Target="../media/image710.png"/><Relationship Id="rId15" Type="http://schemas.openxmlformats.org/officeDocument/2006/relationships/image" Target="../media/image86.png"/><Relationship Id="rId23" Type="http://schemas.openxmlformats.org/officeDocument/2006/relationships/image" Target="../media/image94.png"/><Relationship Id="rId10" Type="http://schemas.openxmlformats.org/officeDocument/2006/relationships/image" Target="../media/image76.png"/><Relationship Id="rId19" Type="http://schemas.openxmlformats.org/officeDocument/2006/relationships/image" Target="../media/image90.png"/><Relationship Id="rId4" Type="http://schemas.openxmlformats.org/officeDocument/2006/relationships/image" Target="../media/image700.png"/><Relationship Id="rId9" Type="http://schemas.openxmlformats.org/officeDocument/2006/relationships/image" Target="../media/image75.png"/><Relationship Id="rId14" Type="http://schemas.openxmlformats.org/officeDocument/2006/relationships/image" Target="../media/image85.png"/><Relationship Id="rId22"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image" Target="../media/image980.png"/><Relationship Id="rId7" Type="http://schemas.openxmlformats.org/officeDocument/2006/relationships/image" Target="../media/image102.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4.png"/><Relationship Id="rId7" Type="http://schemas.openxmlformats.org/officeDocument/2006/relationships/image" Target="../media/image10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101.png"/><Relationship Id="rId4" Type="http://schemas.openxmlformats.org/officeDocument/2006/relationships/image" Target="../media/image980.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0.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0.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0.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20.png"/><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20.png"/><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6.png"/><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6.png"/><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6.png"/><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6.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8.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50.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050.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1060.png"/></Relationships>
</file>

<file path=ppt/slides/_rels/slide73.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050.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1060.png"/><Relationship Id="rId4" Type="http://schemas.openxmlformats.org/officeDocument/2006/relationships/image" Target="../media/image1080.png"/></Relationships>
</file>

<file path=ppt/slides/_rels/slide74.xml.rels><?xml version="1.0" encoding="UTF-8" standalone="yes"?>
<Relationships xmlns="http://schemas.openxmlformats.org/package/2006/relationships"><Relationship Id="rId3" Type="http://schemas.openxmlformats.org/officeDocument/2006/relationships/image" Target="../media/image1070.png"/><Relationship Id="rId7" Type="http://schemas.openxmlformats.org/officeDocument/2006/relationships/image" Target="../media/image34.png"/><Relationship Id="rId2" Type="http://schemas.openxmlformats.org/officeDocument/2006/relationships/image" Target="../media/image1050.png"/><Relationship Id="rId1" Type="http://schemas.openxmlformats.org/officeDocument/2006/relationships/slideLayout" Target="../slideLayouts/slideLayout12.xml"/><Relationship Id="rId6" Type="http://schemas.openxmlformats.org/officeDocument/2006/relationships/image" Target="../media/image1060.png"/><Relationship Id="rId5" Type="http://schemas.openxmlformats.org/officeDocument/2006/relationships/image" Target="../media/image109.png"/><Relationship Id="rId4" Type="http://schemas.openxmlformats.org/officeDocument/2006/relationships/image" Target="../media/image1080.png"/></Relationships>
</file>

<file path=ppt/slides/_rels/slide7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70.png"/><Relationship Id="rId7" Type="http://schemas.openxmlformats.org/officeDocument/2006/relationships/image" Target="../media/image1060.png"/><Relationship Id="rId2" Type="http://schemas.openxmlformats.org/officeDocument/2006/relationships/image" Target="../media/image1050.png"/><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0.png"/></Relationships>
</file>

<file path=ppt/slides/_rels/slide76.xml.rels><?xml version="1.0" encoding="UTF-8" standalone="yes"?>
<Relationships xmlns="http://schemas.openxmlformats.org/package/2006/relationships"><Relationship Id="rId8" Type="http://schemas.openxmlformats.org/officeDocument/2006/relationships/image" Target="../media/image1060.png"/><Relationship Id="rId3" Type="http://schemas.openxmlformats.org/officeDocument/2006/relationships/image" Target="../media/image1070.png"/><Relationship Id="rId7" Type="http://schemas.openxmlformats.org/officeDocument/2006/relationships/image" Target="../media/image111.png"/><Relationship Id="rId2" Type="http://schemas.openxmlformats.org/officeDocument/2006/relationships/image" Target="../media/image1050.png"/><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0.png"/><Relationship Id="rId9" Type="http://schemas.openxmlformats.org/officeDocument/2006/relationships/image" Target="../media/image34.png"/></Relationships>
</file>

<file path=ppt/slides/_rels/slide7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0.png"/><Relationship Id="rId7" Type="http://schemas.openxmlformats.org/officeDocument/2006/relationships/image" Target="../media/image111.png"/><Relationship Id="rId2" Type="http://schemas.openxmlformats.org/officeDocument/2006/relationships/image" Target="../media/image1050.png"/><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34.png"/><Relationship Id="rId4" Type="http://schemas.openxmlformats.org/officeDocument/2006/relationships/image" Target="../media/image1080.png"/><Relationship Id="rId9" Type="http://schemas.openxmlformats.org/officeDocument/2006/relationships/image" Target="../media/image1060.png"/></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116.png"/><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34.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34.png"/></Relationships>
</file>

<file path=ppt/slides/_rels/slide8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34.png"/></Relationships>
</file>

<file path=ppt/slides/_rels/slide8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34.png"/></Relationships>
</file>

<file path=ppt/slides/_rels/slide8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34.png"/></Relationships>
</file>

<file path=ppt/slides/_rels/slide8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3.png"/><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34.png"/></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8.jpeg"/><Relationship Id="rId4" Type="http://schemas.openxmlformats.org/officeDocument/2006/relationships/image" Target="../media/image37.jpeg"/></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123.png"/><Relationship Id="rId4" Type="http://schemas.openxmlformats.org/officeDocument/2006/relationships/image" Target="../media/image122.png"/></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34.png"/><Relationship Id="rId4" Type="http://schemas.openxmlformats.org/officeDocument/2006/relationships/image" Target="../media/image122.png"/></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8.png"/><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20.png"/><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20.png"/><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20.png"/><Relationship Id="rId1" Type="http://schemas.openxmlformats.org/officeDocument/2006/relationships/slideLayout" Target="../slideLayouts/slideLayout12.xml"/><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5B07F06-6EA7-7E2D-1EF1-26B024DA7650}"/>
              </a:ext>
            </a:extLst>
          </p:cNvPr>
          <p:cNvSpPr>
            <a:spLocks noGrp="1"/>
          </p:cNvSpPr>
          <p:nvPr>
            <p:ph type="ctrTitle"/>
          </p:nvPr>
        </p:nvSpPr>
        <p:spPr>
          <a:xfrm>
            <a:off x="559837" y="2957805"/>
            <a:ext cx="11367174" cy="1932344"/>
          </a:xfrm>
        </p:spPr>
        <p:txBody>
          <a:bodyPr/>
          <a:lstStyle/>
          <a:p>
            <a:r>
              <a:rPr lang="sv-SE" sz="4000" dirty="0"/>
              <a:t>A Hands-On Introduction to </a:t>
            </a:r>
            <a:br>
              <a:rPr lang="sv-SE" sz="4000" dirty="0"/>
            </a:br>
            <a:r>
              <a:rPr lang="sv-SE" sz="4000" dirty="0"/>
              <a:t>Computational Fluid Dynamics</a:t>
            </a:r>
            <a:endParaRPr lang="en-US" dirty="0"/>
          </a:p>
        </p:txBody>
      </p:sp>
      <p:sp>
        <p:nvSpPr>
          <p:cNvPr id="5" name="Underrubrik 4">
            <a:extLst>
              <a:ext uri="{FF2B5EF4-FFF2-40B4-BE49-F238E27FC236}">
                <a16:creationId xmlns:a16="http://schemas.microsoft.com/office/drawing/2014/main" id="{92A29924-00C9-C549-25FA-02CDD1D96ADA}"/>
              </a:ext>
            </a:extLst>
          </p:cNvPr>
          <p:cNvSpPr>
            <a:spLocks noGrp="1"/>
          </p:cNvSpPr>
          <p:nvPr>
            <p:ph type="subTitle" idx="1"/>
          </p:nvPr>
        </p:nvSpPr>
        <p:spPr>
          <a:xfrm>
            <a:off x="1874895" y="4743934"/>
            <a:ext cx="8398668" cy="590772"/>
          </a:xfrm>
        </p:spPr>
        <p:txBody>
          <a:bodyPr vert="horz" lIns="91440" tIns="45720" rIns="91440" bIns="45720" rtlCol="0" anchor="t">
            <a:normAutofit/>
          </a:bodyPr>
          <a:lstStyle/>
          <a:p>
            <a:r>
              <a:rPr lang="sv-SE" dirty="0"/>
              <a:t>Mohammad Umair</a:t>
            </a:r>
            <a:r>
              <a:rPr lang="sv-SE" baseline="30000" dirty="0"/>
              <a:t>†</a:t>
            </a:r>
            <a:r>
              <a:rPr lang="sv-SE" dirty="0"/>
              <a:t>, Gerardo Zampino</a:t>
            </a:r>
            <a:r>
              <a:rPr lang="sv-SE" baseline="30000" dirty="0"/>
              <a:t>†</a:t>
            </a:r>
            <a:r>
              <a:rPr lang="sv-SE" dirty="0"/>
              <a:t> and Ricardo Vinuesa</a:t>
            </a:r>
            <a:r>
              <a:rPr lang="sv-SE" baseline="30000" dirty="0"/>
              <a:t>†</a:t>
            </a:r>
          </a:p>
        </p:txBody>
      </p:sp>
      <p:pic>
        <p:nvPicPr>
          <p:cNvPr id="3" name="Picture 2" descr="A black and white logo&#10;&#10;Description automatically generated">
            <a:extLst>
              <a:ext uri="{FF2B5EF4-FFF2-40B4-BE49-F238E27FC236}">
                <a16:creationId xmlns:a16="http://schemas.microsoft.com/office/drawing/2014/main" id="{64C05D99-0B13-0186-7242-0C623A63B426}"/>
              </a:ext>
            </a:extLst>
          </p:cNvPr>
          <p:cNvPicPr>
            <a:picLocks noChangeAspect="1"/>
          </p:cNvPicPr>
          <p:nvPr/>
        </p:nvPicPr>
        <p:blipFill>
          <a:blip r:embed="rId2"/>
          <a:stretch>
            <a:fillRect/>
          </a:stretch>
        </p:blipFill>
        <p:spPr>
          <a:xfrm>
            <a:off x="10058392" y="6081735"/>
            <a:ext cx="1835700" cy="631639"/>
          </a:xfrm>
          <a:prstGeom prst="rect">
            <a:avLst/>
          </a:prstGeom>
        </p:spPr>
      </p:pic>
      <p:pic>
        <p:nvPicPr>
          <p:cNvPr id="2" name="Picture 1" descr="LFC_logo_PMS.pdf">
            <a:extLst>
              <a:ext uri="{FF2B5EF4-FFF2-40B4-BE49-F238E27FC236}">
                <a16:creationId xmlns:a16="http://schemas.microsoft.com/office/drawing/2014/main" id="{DE0CA8BD-8AB4-0C1F-BD67-40274DBC1FED}"/>
              </a:ext>
            </a:extLst>
          </p:cNvPr>
          <p:cNvPicPr>
            <a:picLocks noChangeAspect="1"/>
          </p:cNvPicPr>
          <p:nvPr/>
        </p:nvPicPr>
        <p:blipFill rotWithShape="1">
          <a:blip r:embed="rId3">
            <a:biLevel thresh="25000"/>
          </a:blip>
          <a:srcRect b="21514"/>
          <a:stretch/>
        </p:blipFill>
        <p:spPr>
          <a:xfrm>
            <a:off x="247666" y="6027649"/>
            <a:ext cx="2405099" cy="707382"/>
          </a:xfrm>
          <a:prstGeom prst="rect">
            <a:avLst/>
          </a:prstGeom>
          <a:noFill/>
        </p:spPr>
      </p:pic>
      <p:sp>
        <p:nvSpPr>
          <p:cNvPr id="6" name="Underrubrik 4">
            <a:extLst>
              <a:ext uri="{FF2B5EF4-FFF2-40B4-BE49-F238E27FC236}">
                <a16:creationId xmlns:a16="http://schemas.microsoft.com/office/drawing/2014/main" id="{15305797-B941-A4EA-4A21-31846642FEB1}"/>
              </a:ext>
            </a:extLst>
          </p:cNvPr>
          <p:cNvSpPr txBox="1">
            <a:spLocks/>
          </p:cNvSpPr>
          <p:nvPr/>
        </p:nvSpPr>
        <p:spPr>
          <a:xfrm>
            <a:off x="2204018" y="5147142"/>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sz="1200" baseline="30000" dirty="0"/>
              <a:t>†</a:t>
            </a:r>
            <a:r>
              <a:rPr lang="sv-SE" sz="1200" dirty="0"/>
              <a:t>FLOW, Engineering Mechanics, KTH Royal Institute of Technology, Sweden</a:t>
            </a:r>
          </a:p>
        </p:txBody>
      </p:sp>
      <p:pic>
        <p:nvPicPr>
          <p:cNvPr id="8" name="Picture 2">
            <a:extLst>
              <a:ext uri="{FF2B5EF4-FFF2-40B4-BE49-F238E27FC236}">
                <a16:creationId xmlns:a16="http://schemas.microsoft.com/office/drawing/2014/main" id="{AD3CAF7A-2292-A907-2752-A869FECC2FB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333" t="24316" r="6819" b="23412"/>
          <a:stretch/>
        </p:blipFill>
        <p:spPr bwMode="auto">
          <a:xfrm>
            <a:off x="9644077" y="195504"/>
            <a:ext cx="2421730" cy="14919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35472F5-A755-FFB3-85B6-C0CB1EA533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66" y="274875"/>
            <a:ext cx="1000538" cy="666609"/>
          </a:xfrm>
          <a:prstGeom prst="rect">
            <a:avLst/>
          </a:prstGeom>
          <a:solidFill>
            <a:schemeClr val="bg1"/>
          </a:solidFill>
          <a:ln w="19050" cap="sq">
            <a:solidFill>
              <a:schemeClr val="bg1"/>
            </a:solidFill>
            <a:prstDash val="solid"/>
            <a:miter lim="800000"/>
          </a:ln>
          <a:effectLst/>
        </p:spPr>
      </p:pic>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CFD as a research tool: Who cares?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6395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2</a:t>
            </a:r>
            <a:r>
              <a:rPr lang="en-US" sz="3600" b="1" baseline="30000" dirty="0">
                <a:latin typeface="Bradley Hand ITC" panose="03070402050302030203" pitchFamily="66" charset="0"/>
              </a:rPr>
              <a:t>nd </a:t>
            </a:r>
            <a:r>
              <a:rPr lang="en-US" sz="3600" b="1" dirty="0">
                <a:latin typeface="Bradley Hand ITC" panose="03070402050302030203" pitchFamily="66" charset="0"/>
              </a:rPr>
              <a:t>Code: 1D non-Linear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963806"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un[</a:t>
            </a:r>
            <a:r>
              <a:rPr lang="en-US" dirty="0" err="1"/>
              <a:t>i</a:t>
            </a:r>
            <a:r>
              <a:rPr lang="en-US" dirty="0"/>
              <a:t>]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pic>
        <p:nvPicPr>
          <p:cNvPr id="3" name="Picture 2">
            <a:extLst>
              <a:ext uri="{FF2B5EF4-FFF2-40B4-BE49-F238E27FC236}">
                <a16:creationId xmlns:a16="http://schemas.microsoft.com/office/drawing/2014/main" id="{77367DA8-145B-3A97-97E2-E68B264B20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2058B589-5F0E-AEC7-60D2-38E73657543E}"/>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606C4-934D-ADFE-F6BE-2F1A8506B2A0}"/>
              </a:ext>
            </a:extLst>
          </p:cNvPr>
          <p:cNvSpPr txBox="1"/>
          <p:nvPr/>
        </p:nvSpPr>
        <p:spPr>
          <a:xfrm>
            <a:off x="3723739" y="2424943"/>
            <a:ext cx="2270249" cy="830997"/>
          </a:xfrm>
          <a:prstGeom prst="rect">
            <a:avLst/>
          </a:prstGeom>
          <a:noFill/>
        </p:spPr>
        <p:txBody>
          <a:bodyPr wrap="square">
            <a:spAutoFit/>
          </a:bodyPr>
          <a:lstStyle/>
          <a:p>
            <a:pPr algn="ctr"/>
            <a:r>
              <a:rPr lang="en-US" sz="2400" b="1" dirty="0">
                <a:solidFill>
                  <a:srgbClr val="C00000"/>
                </a:solidFill>
                <a:latin typeface="Bradley Hand ITC" panose="03070402050302030203" pitchFamily="66" charset="0"/>
              </a:rPr>
              <a:t>Let’s introduce CFL</a:t>
            </a:r>
            <a:endParaRPr lang="en-US" sz="2400" dirty="0">
              <a:solidFill>
                <a:srgbClr val="C00000"/>
              </a:solidFill>
            </a:endParaRPr>
          </a:p>
        </p:txBody>
      </p:sp>
    </p:spTree>
    <p:extLst>
      <p:ext uri="{BB962C8B-B14F-4D97-AF65-F5344CB8AC3E}">
        <p14:creationId xmlns:p14="http://schemas.microsoft.com/office/powerpoint/2010/main" val="7212047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2</a:t>
            </a:r>
            <a:r>
              <a:rPr lang="en-US" sz="3600" b="1" baseline="30000" dirty="0">
                <a:latin typeface="Bradley Hand ITC" panose="03070402050302030203" pitchFamily="66" charset="0"/>
              </a:rPr>
              <a:t>nd </a:t>
            </a:r>
            <a:r>
              <a:rPr lang="en-US" sz="3600" b="1" dirty="0">
                <a:latin typeface="Bradley Hand ITC" panose="03070402050302030203" pitchFamily="66" charset="0"/>
              </a:rPr>
              <a:t>Code: 1D non-Linear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CFL </a:t>
            </a:r>
            <a:r>
              <a:rPr lang="en-US" dirty="0">
                <a:solidFill>
                  <a:srgbClr val="7030A0"/>
                </a:solidFill>
              </a:rPr>
              <a:t>=</a:t>
            </a:r>
            <a:r>
              <a:rPr lang="en-US" dirty="0"/>
              <a:t> </a:t>
            </a:r>
            <a:r>
              <a:rPr lang="en-US" dirty="0">
                <a:solidFill>
                  <a:srgbClr val="4DA060"/>
                </a:solidFill>
              </a:rPr>
              <a:t>0.9</a:t>
            </a:r>
          </a:p>
          <a:p>
            <a:endParaRPr lang="en-US" dirty="0">
              <a:solidFill>
                <a:srgbClr val="4DA060"/>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266906"/>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963806"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un[</a:t>
            </a:r>
            <a:r>
              <a:rPr lang="en-US" dirty="0" err="1"/>
              <a:t>i</a:t>
            </a:r>
            <a:r>
              <a:rPr lang="en-US" dirty="0"/>
              <a:t>]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pic>
        <p:nvPicPr>
          <p:cNvPr id="3" name="Picture 2">
            <a:extLst>
              <a:ext uri="{FF2B5EF4-FFF2-40B4-BE49-F238E27FC236}">
                <a16:creationId xmlns:a16="http://schemas.microsoft.com/office/drawing/2014/main" id="{77367DA8-145B-3A97-97E2-E68B264B20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2058B589-5F0E-AEC7-60D2-38E73657543E}"/>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606C4-934D-ADFE-F6BE-2F1A8506B2A0}"/>
              </a:ext>
            </a:extLst>
          </p:cNvPr>
          <p:cNvSpPr txBox="1"/>
          <p:nvPr/>
        </p:nvSpPr>
        <p:spPr>
          <a:xfrm>
            <a:off x="3723739" y="2424943"/>
            <a:ext cx="2270249" cy="830997"/>
          </a:xfrm>
          <a:prstGeom prst="rect">
            <a:avLst/>
          </a:prstGeom>
          <a:noFill/>
        </p:spPr>
        <p:txBody>
          <a:bodyPr wrap="square">
            <a:spAutoFit/>
          </a:bodyPr>
          <a:lstStyle/>
          <a:p>
            <a:pPr algn="ctr"/>
            <a:r>
              <a:rPr lang="en-US" sz="2400" b="1" dirty="0">
                <a:solidFill>
                  <a:srgbClr val="C00000"/>
                </a:solidFill>
                <a:latin typeface="Bradley Hand ITC" panose="03070402050302030203" pitchFamily="66" charset="0"/>
              </a:rPr>
              <a:t>Let’s introduce CFL</a:t>
            </a:r>
            <a:endParaRPr lang="en-US" sz="2400" dirty="0">
              <a:solidFill>
                <a:srgbClr val="C00000"/>
              </a:solidFill>
            </a:endParaRPr>
          </a:p>
        </p:txBody>
      </p:sp>
      <p:sp>
        <p:nvSpPr>
          <p:cNvPr id="6" name="TextBox 5">
            <a:extLst>
              <a:ext uri="{FF2B5EF4-FFF2-40B4-BE49-F238E27FC236}">
                <a16:creationId xmlns:a16="http://schemas.microsoft.com/office/drawing/2014/main" id="{F18F9DB8-4FC4-20D5-F745-3550D0E3C162}"/>
              </a:ext>
            </a:extLst>
          </p:cNvPr>
          <p:cNvSpPr txBox="1"/>
          <p:nvPr/>
        </p:nvSpPr>
        <p:spPr>
          <a:xfrm>
            <a:off x="946938" y="4502680"/>
            <a:ext cx="3506875" cy="369332"/>
          </a:xfrm>
          <a:prstGeom prst="rect">
            <a:avLst/>
          </a:prstGeom>
          <a:noFill/>
        </p:spPr>
        <p:txBody>
          <a:bodyPr wrap="square" rtlCol="0">
            <a:spAutoFit/>
          </a:bodyPr>
          <a:lstStyle/>
          <a:p>
            <a:r>
              <a:rPr lang="en-US" dirty="0"/>
              <a:t>dt</a:t>
            </a:r>
            <a:r>
              <a:rPr lang="en-US" dirty="0">
                <a:solidFill>
                  <a:srgbClr val="4DA060"/>
                </a:solidFill>
              </a:rPr>
              <a:t> </a:t>
            </a:r>
            <a:r>
              <a:rPr lang="en-US" dirty="0">
                <a:solidFill>
                  <a:srgbClr val="7030A0"/>
                </a:solidFill>
              </a:rPr>
              <a:t>=</a:t>
            </a:r>
            <a:r>
              <a:rPr lang="en-US" dirty="0">
                <a:solidFill>
                  <a:srgbClr val="4DA060"/>
                </a:solidFill>
              </a:rPr>
              <a:t> </a:t>
            </a:r>
            <a:r>
              <a:rPr lang="en-US" dirty="0"/>
              <a:t>CFL</a:t>
            </a:r>
            <a:r>
              <a:rPr lang="en-US" dirty="0">
                <a:solidFill>
                  <a:srgbClr val="7030A0"/>
                </a:solidFill>
              </a:rPr>
              <a:t>*</a:t>
            </a:r>
            <a:r>
              <a:rPr lang="en-US" dirty="0"/>
              <a:t>dx/</a:t>
            </a:r>
            <a:r>
              <a:rPr lang="en-US" dirty="0">
                <a:solidFill>
                  <a:srgbClr val="7030A0"/>
                </a:solidFill>
              </a:rPr>
              <a:t>max</a:t>
            </a:r>
            <a:r>
              <a:rPr lang="en-US" dirty="0"/>
              <a:t>(</a:t>
            </a:r>
            <a:r>
              <a:rPr lang="en-US" dirty="0">
                <a:solidFill>
                  <a:srgbClr val="7030A0"/>
                </a:solidFill>
              </a:rPr>
              <a:t>abs</a:t>
            </a:r>
            <a:r>
              <a:rPr lang="en-US" dirty="0"/>
              <a:t>(u))</a:t>
            </a:r>
          </a:p>
        </p:txBody>
      </p:sp>
    </p:spTree>
    <p:extLst>
      <p:ext uri="{BB962C8B-B14F-4D97-AF65-F5344CB8AC3E}">
        <p14:creationId xmlns:p14="http://schemas.microsoft.com/office/powerpoint/2010/main" val="881048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2</a:t>
            </a:r>
            <a:r>
              <a:rPr lang="en-US" sz="3600" b="1" baseline="30000" dirty="0">
                <a:latin typeface="Bradley Hand ITC" panose="03070402050302030203" pitchFamily="66" charset="0"/>
              </a:rPr>
              <a:t>nd </a:t>
            </a:r>
            <a:r>
              <a:rPr lang="en-US" sz="3600" b="1" dirty="0">
                <a:latin typeface="Bradley Hand ITC" panose="03070402050302030203" pitchFamily="66" charset="0"/>
              </a:rPr>
              <a:t>Code: 1D non-Linear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CFL </a:t>
            </a:r>
            <a:r>
              <a:rPr lang="en-US" dirty="0">
                <a:solidFill>
                  <a:srgbClr val="7030A0"/>
                </a:solidFill>
              </a:rPr>
              <a:t>=</a:t>
            </a:r>
            <a:r>
              <a:rPr lang="en-US" dirty="0"/>
              <a:t> </a:t>
            </a:r>
            <a:r>
              <a:rPr lang="en-US" dirty="0">
                <a:solidFill>
                  <a:srgbClr val="4DA060"/>
                </a:solidFill>
              </a:rPr>
              <a:t>0.9</a:t>
            </a:r>
          </a:p>
          <a:p>
            <a:endParaRPr lang="en-US" dirty="0">
              <a:solidFill>
                <a:srgbClr val="4DA060"/>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266906"/>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963806"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un[</a:t>
            </a:r>
            <a:r>
              <a:rPr lang="en-US" dirty="0" err="1"/>
              <a:t>i</a:t>
            </a:r>
            <a:r>
              <a:rPr lang="en-US" dirty="0"/>
              <a:t>]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pic>
        <p:nvPicPr>
          <p:cNvPr id="3" name="Picture 2">
            <a:extLst>
              <a:ext uri="{FF2B5EF4-FFF2-40B4-BE49-F238E27FC236}">
                <a16:creationId xmlns:a16="http://schemas.microsoft.com/office/drawing/2014/main" id="{77367DA8-145B-3A97-97E2-E68B264B20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2058B589-5F0E-AEC7-60D2-38E73657543E}"/>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606C4-934D-ADFE-F6BE-2F1A8506B2A0}"/>
              </a:ext>
            </a:extLst>
          </p:cNvPr>
          <p:cNvSpPr txBox="1"/>
          <p:nvPr/>
        </p:nvSpPr>
        <p:spPr>
          <a:xfrm>
            <a:off x="3723739" y="2424943"/>
            <a:ext cx="2270249" cy="830997"/>
          </a:xfrm>
          <a:prstGeom prst="rect">
            <a:avLst/>
          </a:prstGeom>
          <a:noFill/>
        </p:spPr>
        <p:txBody>
          <a:bodyPr wrap="square">
            <a:spAutoFit/>
          </a:bodyPr>
          <a:lstStyle/>
          <a:p>
            <a:pPr algn="ctr"/>
            <a:r>
              <a:rPr lang="en-US" sz="2400" b="1" dirty="0">
                <a:solidFill>
                  <a:srgbClr val="C00000"/>
                </a:solidFill>
                <a:latin typeface="Bradley Hand ITC" panose="03070402050302030203" pitchFamily="66" charset="0"/>
              </a:rPr>
              <a:t>Let’s introduce CFL</a:t>
            </a:r>
            <a:endParaRPr lang="en-US" sz="2400" dirty="0">
              <a:solidFill>
                <a:srgbClr val="C00000"/>
              </a:solidFill>
            </a:endParaRPr>
          </a:p>
        </p:txBody>
      </p:sp>
      <p:sp>
        <p:nvSpPr>
          <p:cNvPr id="6" name="TextBox 5">
            <a:extLst>
              <a:ext uri="{FF2B5EF4-FFF2-40B4-BE49-F238E27FC236}">
                <a16:creationId xmlns:a16="http://schemas.microsoft.com/office/drawing/2014/main" id="{F18F9DB8-4FC4-20D5-F745-3550D0E3C162}"/>
              </a:ext>
            </a:extLst>
          </p:cNvPr>
          <p:cNvSpPr txBox="1"/>
          <p:nvPr/>
        </p:nvSpPr>
        <p:spPr>
          <a:xfrm>
            <a:off x="946938" y="4502680"/>
            <a:ext cx="3506875" cy="369332"/>
          </a:xfrm>
          <a:prstGeom prst="rect">
            <a:avLst/>
          </a:prstGeom>
          <a:noFill/>
        </p:spPr>
        <p:txBody>
          <a:bodyPr wrap="square" rtlCol="0">
            <a:spAutoFit/>
          </a:bodyPr>
          <a:lstStyle/>
          <a:p>
            <a:r>
              <a:rPr lang="en-US" dirty="0"/>
              <a:t>dt</a:t>
            </a:r>
            <a:r>
              <a:rPr lang="en-US" dirty="0">
                <a:solidFill>
                  <a:srgbClr val="4DA060"/>
                </a:solidFill>
              </a:rPr>
              <a:t> </a:t>
            </a:r>
            <a:r>
              <a:rPr lang="en-US" dirty="0">
                <a:solidFill>
                  <a:srgbClr val="7030A0"/>
                </a:solidFill>
              </a:rPr>
              <a:t>=</a:t>
            </a:r>
            <a:r>
              <a:rPr lang="en-US" dirty="0">
                <a:solidFill>
                  <a:srgbClr val="4DA060"/>
                </a:solidFill>
              </a:rPr>
              <a:t> </a:t>
            </a:r>
            <a:r>
              <a:rPr lang="en-US" dirty="0"/>
              <a:t>CFL</a:t>
            </a:r>
            <a:r>
              <a:rPr lang="en-US" dirty="0">
                <a:solidFill>
                  <a:srgbClr val="7030A0"/>
                </a:solidFill>
              </a:rPr>
              <a:t>*</a:t>
            </a:r>
            <a:r>
              <a:rPr lang="en-US" dirty="0"/>
              <a:t>dx/</a:t>
            </a:r>
            <a:r>
              <a:rPr lang="en-US" dirty="0">
                <a:solidFill>
                  <a:srgbClr val="7030A0"/>
                </a:solidFill>
              </a:rPr>
              <a:t>max</a:t>
            </a:r>
            <a:r>
              <a:rPr lang="en-US" dirty="0"/>
              <a:t>(</a:t>
            </a:r>
            <a:r>
              <a:rPr lang="en-US" dirty="0">
                <a:solidFill>
                  <a:srgbClr val="7030A0"/>
                </a:solidFill>
              </a:rPr>
              <a:t>abs</a:t>
            </a:r>
            <a:r>
              <a:rPr lang="en-US" dirty="0"/>
              <a:t>(u))</a:t>
            </a:r>
          </a:p>
        </p:txBody>
      </p:sp>
      <p:sp>
        <p:nvSpPr>
          <p:cNvPr id="8" name="TextBox 7">
            <a:extLst>
              <a:ext uri="{FF2B5EF4-FFF2-40B4-BE49-F238E27FC236}">
                <a16:creationId xmlns:a16="http://schemas.microsoft.com/office/drawing/2014/main" id="{2FCB4EC4-FF15-210A-AC87-743246593A85}"/>
              </a:ext>
            </a:extLst>
          </p:cNvPr>
          <p:cNvSpPr txBox="1"/>
          <p:nvPr/>
        </p:nvSpPr>
        <p:spPr>
          <a:xfrm>
            <a:off x="3721353" y="4687346"/>
            <a:ext cx="2270249" cy="830997"/>
          </a:xfrm>
          <a:prstGeom prst="rect">
            <a:avLst/>
          </a:prstGeom>
          <a:noFill/>
        </p:spPr>
        <p:txBody>
          <a:bodyPr wrap="square">
            <a:spAutoFit/>
          </a:bodyPr>
          <a:lstStyle/>
          <a:p>
            <a:pPr algn="ctr"/>
            <a:r>
              <a:rPr lang="en-US" sz="2400" b="1" dirty="0">
                <a:solidFill>
                  <a:srgbClr val="C00000"/>
                </a:solidFill>
                <a:latin typeface="Bradley Hand ITC" panose="03070402050302030203" pitchFamily="66" charset="0"/>
              </a:rPr>
              <a:t>Play a bit &amp; see what happens!</a:t>
            </a:r>
            <a:endParaRPr lang="en-US" sz="2400" dirty="0">
              <a:solidFill>
                <a:srgbClr val="C00000"/>
              </a:solidFill>
            </a:endParaRPr>
          </a:p>
        </p:txBody>
      </p:sp>
    </p:spTree>
    <p:extLst>
      <p:ext uri="{BB962C8B-B14F-4D97-AF65-F5344CB8AC3E}">
        <p14:creationId xmlns:p14="http://schemas.microsoft.com/office/powerpoint/2010/main" val="6799996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5131924" y="133875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5131924" y="133875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spTree>
    <p:extLst>
      <p:ext uri="{BB962C8B-B14F-4D97-AF65-F5344CB8AC3E}">
        <p14:creationId xmlns:p14="http://schemas.microsoft.com/office/powerpoint/2010/main" val="35913096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5131924" y="133875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5131924" y="133875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cxnSp>
        <p:nvCxnSpPr>
          <p:cNvPr id="18" name="Straight Arrow Connector 17">
            <a:extLst>
              <a:ext uri="{FF2B5EF4-FFF2-40B4-BE49-F238E27FC236}">
                <a16:creationId xmlns:a16="http://schemas.microsoft.com/office/drawing/2014/main" id="{1587F11E-8BAF-B7FC-6A4F-4C9555646556}"/>
              </a:ext>
            </a:extLst>
          </p:cNvPr>
          <p:cNvCxnSpPr>
            <a:cxnSpLocks/>
          </p:cNvCxnSpPr>
          <p:nvPr/>
        </p:nvCxnSpPr>
        <p:spPr>
          <a:xfrm flipH="1" flipV="1">
            <a:off x="6046236" y="2004294"/>
            <a:ext cx="230155" cy="7183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7F3AF9-71AE-EA7D-272D-BBDA538FDB69}"/>
                  </a:ext>
                </a:extLst>
              </p:cNvPr>
              <p:cNvSpPr txBox="1"/>
              <p:nvPr/>
            </p:nvSpPr>
            <p:spPr>
              <a:xfrm>
                <a:off x="3902040" y="2715143"/>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Exact Solution is known for constant </a:t>
                </a:r>
                <a14:m>
                  <m:oMath xmlns:m="http://schemas.openxmlformats.org/officeDocument/2006/math">
                    <m:r>
                      <a:rPr lang="en-US" sz="2000" b="0" i="1" smtClean="0">
                        <a:solidFill>
                          <a:srgbClr val="C00000"/>
                        </a:solidFill>
                        <a:latin typeface="Cambria Math" panose="02040503050406030204" pitchFamily="18" charset="0"/>
                      </a:rPr>
                      <m:t>𝜈</m:t>
                    </m:r>
                  </m:oMath>
                </a14:m>
                <a:endParaRPr lang="en-US" sz="2000" dirty="0">
                  <a:solidFill>
                    <a:srgbClr val="C00000"/>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827F3AF9-71AE-EA7D-272D-BBDA538FDB69}"/>
                  </a:ext>
                </a:extLst>
              </p:cNvPr>
              <p:cNvSpPr txBox="1">
                <a:spLocks noRot="1" noChangeAspect="1" noMove="1" noResize="1" noEditPoints="1" noAdjustHandles="1" noChangeArrowheads="1" noChangeShapeType="1" noTextEdit="1"/>
              </p:cNvSpPr>
              <p:nvPr/>
            </p:nvSpPr>
            <p:spPr>
              <a:xfrm>
                <a:off x="3902040" y="2715143"/>
                <a:ext cx="5029145" cy="400110"/>
              </a:xfrm>
              <a:prstGeom prst="rect">
                <a:avLst/>
              </a:prstGeom>
              <a:blipFill>
                <a:blip r:embed="rId4"/>
                <a:stretch>
                  <a:fillRect t="-4545" b="-28788"/>
                </a:stretch>
              </a:blipFill>
            </p:spPr>
            <p:txBody>
              <a:bodyPr/>
              <a:lstStyle/>
              <a:p>
                <a:r>
                  <a:rPr lang="en-US">
                    <a:noFill/>
                  </a:rPr>
                  <a:t> </a:t>
                </a:r>
              </a:p>
            </p:txBody>
          </p:sp>
        </mc:Fallback>
      </mc:AlternateContent>
    </p:spTree>
    <p:extLst>
      <p:ext uri="{BB962C8B-B14F-4D97-AF65-F5344CB8AC3E}">
        <p14:creationId xmlns:p14="http://schemas.microsoft.com/office/powerpoint/2010/main" val="876596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5131924" y="133875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5131924" y="1338759"/>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1600272" y="3232575"/>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p>
                      </m:sSup>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1600272" y="3232575"/>
                <a:ext cx="5127187" cy="410112"/>
              </a:xfrm>
              <a:prstGeom prst="rect">
                <a:avLst/>
              </a:prstGeom>
              <a:blipFill>
                <a:blip r:embed="rId4"/>
                <a:stretch>
                  <a:fillRect t="-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cxnSp>
        <p:nvCxnSpPr>
          <p:cNvPr id="18" name="Straight Arrow Connector 17">
            <a:extLst>
              <a:ext uri="{FF2B5EF4-FFF2-40B4-BE49-F238E27FC236}">
                <a16:creationId xmlns:a16="http://schemas.microsoft.com/office/drawing/2014/main" id="{1587F11E-8BAF-B7FC-6A4F-4C9555646556}"/>
              </a:ext>
            </a:extLst>
          </p:cNvPr>
          <p:cNvCxnSpPr>
            <a:cxnSpLocks/>
          </p:cNvCxnSpPr>
          <p:nvPr/>
        </p:nvCxnSpPr>
        <p:spPr>
          <a:xfrm flipH="1" flipV="1">
            <a:off x="6046236" y="2004294"/>
            <a:ext cx="230155" cy="7183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7F3AF9-71AE-EA7D-272D-BBDA538FDB69}"/>
                  </a:ext>
                </a:extLst>
              </p:cNvPr>
              <p:cNvSpPr txBox="1"/>
              <p:nvPr/>
            </p:nvSpPr>
            <p:spPr>
              <a:xfrm>
                <a:off x="3902040" y="2715143"/>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Exact Solution is known for constant </a:t>
                </a:r>
                <a14:m>
                  <m:oMath xmlns:m="http://schemas.openxmlformats.org/officeDocument/2006/math">
                    <m:r>
                      <a:rPr lang="en-US" sz="2000" b="0" i="1" smtClean="0">
                        <a:solidFill>
                          <a:srgbClr val="C00000"/>
                        </a:solidFill>
                        <a:latin typeface="Cambria Math" panose="02040503050406030204" pitchFamily="18" charset="0"/>
                      </a:rPr>
                      <m:t>𝜈</m:t>
                    </m:r>
                  </m:oMath>
                </a14:m>
                <a:endParaRPr lang="en-US" sz="2000" dirty="0">
                  <a:solidFill>
                    <a:srgbClr val="C00000"/>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827F3AF9-71AE-EA7D-272D-BBDA538FDB69}"/>
                  </a:ext>
                </a:extLst>
              </p:cNvPr>
              <p:cNvSpPr txBox="1">
                <a:spLocks noRot="1" noChangeAspect="1" noMove="1" noResize="1" noEditPoints="1" noAdjustHandles="1" noChangeArrowheads="1" noChangeShapeType="1" noTextEdit="1"/>
              </p:cNvSpPr>
              <p:nvPr/>
            </p:nvSpPr>
            <p:spPr>
              <a:xfrm>
                <a:off x="3902040" y="2715143"/>
                <a:ext cx="5029145" cy="400110"/>
              </a:xfrm>
              <a:prstGeom prst="rect">
                <a:avLst/>
              </a:prstGeom>
              <a:blipFill>
                <a:blip r:embed="rId5"/>
                <a:stretch>
                  <a:fillRect t="-4545" b="-2878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1C533E-A6D9-D2F5-8539-F86BE3CDD139}"/>
              </a:ext>
            </a:extLst>
          </p:cNvPr>
          <p:cNvSpPr txBox="1"/>
          <p:nvPr/>
        </p:nvSpPr>
        <p:spPr>
          <a:xfrm>
            <a:off x="102780" y="3258029"/>
            <a:ext cx="2994984" cy="400110"/>
          </a:xfrm>
          <a:prstGeom prst="rect">
            <a:avLst/>
          </a:prstGeom>
          <a:noFill/>
        </p:spPr>
        <p:txBody>
          <a:bodyPr wrap="square" rtlCol="0">
            <a:spAutoFit/>
          </a:bodyPr>
          <a:lstStyle/>
          <a:p>
            <a:r>
              <a:rPr lang="en-US" sz="2000" b="1" dirty="0">
                <a:latin typeface="Bradley Hand ITC" panose="03070402050302030203" pitchFamily="66" charset="0"/>
              </a:rPr>
              <a:t>Consider solution of type:</a:t>
            </a:r>
            <a:endParaRPr lang="en-US" sz="2000" dirty="0">
              <a:latin typeface="Bradley Hand ITC" panose="03070402050302030203" pitchFamily="66" charset="0"/>
            </a:endParaRPr>
          </a:p>
        </p:txBody>
      </p:sp>
    </p:spTree>
    <p:extLst>
      <p:ext uri="{BB962C8B-B14F-4D97-AF65-F5344CB8AC3E}">
        <p14:creationId xmlns:p14="http://schemas.microsoft.com/office/powerpoint/2010/main" val="222117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5131924" y="133875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5131924" y="1338759"/>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1600272" y="3232575"/>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p>
                      </m:sSup>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1600272" y="3232575"/>
                <a:ext cx="5127187" cy="410112"/>
              </a:xfrm>
              <a:prstGeom prst="rect">
                <a:avLst/>
              </a:prstGeom>
              <a:blipFill>
                <a:blip r:embed="rId4"/>
                <a:stretch>
                  <a:fillRect t="-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cxnSp>
        <p:nvCxnSpPr>
          <p:cNvPr id="18" name="Straight Arrow Connector 17">
            <a:extLst>
              <a:ext uri="{FF2B5EF4-FFF2-40B4-BE49-F238E27FC236}">
                <a16:creationId xmlns:a16="http://schemas.microsoft.com/office/drawing/2014/main" id="{1587F11E-8BAF-B7FC-6A4F-4C9555646556}"/>
              </a:ext>
            </a:extLst>
          </p:cNvPr>
          <p:cNvCxnSpPr>
            <a:cxnSpLocks/>
          </p:cNvCxnSpPr>
          <p:nvPr/>
        </p:nvCxnSpPr>
        <p:spPr>
          <a:xfrm flipH="1" flipV="1">
            <a:off x="6046236" y="2004294"/>
            <a:ext cx="230155" cy="7183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7F3AF9-71AE-EA7D-272D-BBDA538FDB69}"/>
                  </a:ext>
                </a:extLst>
              </p:cNvPr>
              <p:cNvSpPr txBox="1"/>
              <p:nvPr/>
            </p:nvSpPr>
            <p:spPr>
              <a:xfrm>
                <a:off x="3902040" y="2715143"/>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Exact Solution is known for constant </a:t>
                </a:r>
                <a14:m>
                  <m:oMath xmlns:m="http://schemas.openxmlformats.org/officeDocument/2006/math">
                    <m:r>
                      <a:rPr lang="en-US" sz="2000" b="0" i="1" smtClean="0">
                        <a:solidFill>
                          <a:srgbClr val="C00000"/>
                        </a:solidFill>
                        <a:latin typeface="Cambria Math" panose="02040503050406030204" pitchFamily="18" charset="0"/>
                      </a:rPr>
                      <m:t>𝜈</m:t>
                    </m:r>
                  </m:oMath>
                </a14:m>
                <a:endParaRPr lang="en-US" sz="2000" dirty="0">
                  <a:solidFill>
                    <a:srgbClr val="C00000"/>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827F3AF9-71AE-EA7D-272D-BBDA538FDB69}"/>
                  </a:ext>
                </a:extLst>
              </p:cNvPr>
              <p:cNvSpPr txBox="1">
                <a:spLocks noRot="1" noChangeAspect="1" noMove="1" noResize="1" noEditPoints="1" noAdjustHandles="1" noChangeArrowheads="1" noChangeShapeType="1" noTextEdit="1"/>
              </p:cNvSpPr>
              <p:nvPr/>
            </p:nvSpPr>
            <p:spPr>
              <a:xfrm>
                <a:off x="3902040" y="2715143"/>
                <a:ext cx="5029145" cy="400110"/>
              </a:xfrm>
              <a:prstGeom prst="rect">
                <a:avLst/>
              </a:prstGeom>
              <a:blipFill>
                <a:blip r:embed="rId5"/>
                <a:stretch>
                  <a:fillRect t="-4545" b="-2878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1C533E-A6D9-D2F5-8539-F86BE3CDD139}"/>
              </a:ext>
            </a:extLst>
          </p:cNvPr>
          <p:cNvSpPr txBox="1"/>
          <p:nvPr/>
        </p:nvSpPr>
        <p:spPr>
          <a:xfrm>
            <a:off x="102780" y="3258029"/>
            <a:ext cx="2994984" cy="400110"/>
          </a:xfrm>
          <a:prstGeom prst="rect">
            <a:avLst/>
          </a:prstGeom>
          <a:noFill/>
        </p:spPr>
        <p:txBody>
          <a:bodyPr wrap="square" rtlCol="0">
            <a:spAutoFit/>
          </a:bodyPr>
          <a:lstStyle/>
          <a:p>
            <a:r>
              <a:rPr lang="en-US" sz="2000" b="1" dirty="0">
                <a:latin typeface="Bradley Hand ITC" panose="03070402050302030203" pitchFamily="66" charset="0"/>
              </a:rPr>
              <a:t>Consider solution of type:</a:t>
            </a:r>
            <a:endParaRPr lang="en-US" sz="2000" dirty="0">
              <a:latin typeface="Bradley Hand ITC" panose="03070402050302030203" pitchFamily="66" charset="0"/>
            </a:endParaRPr>
          </a:p>
        </p:txBody>
      </p:sp>
      <p:sp>
        <p:nvSpPr>
          <p:cNvPr id="22" name="TextBox 21">
            <a:extLst>
              <a:ext uri="{FF2B5EF4-FFF2-40B4-BE49-F238E27FC236}">
                <a16:creationId xmlns:a16="http://schemas.microsoft.com/office/drawing/2014/main" id="{6793A52C-F025-7B79-B57D-FE2B709935BC}"/>
              </a:ext>
            </a:extLst>
          </p:cNvPr>
          <p:cNvSpPr txBox="1"/>
          <p:nvPr/>
        </p:nvSpPr>
        <p:spPr>
          <a:xfrm>
            <a:off x="102780" y="4070128"/>
            <a:ext cx="5029145" cy="400110"/>
          </a:xfrm>
          <a:prstGeom prst="rect">
            <a:avLst/>
          </a:prstGeom>
          <a:noFill/>
        </p:spPr>
        <p:txBody>
          <a:bodyPr wrap="square" rtlCol="0">
            <a:spAutoFit/>
          </a:bodyPr>
          <a:lstStyle/>
          <a:p>
            <a:r>
              <a:rPr lang="en-US" sz="2000" b="1" dirty="0">
                <a:latin typeface="Bradley Hand ITC" panose="03070402050302030203" pitchFamily="66" charset="0"/>
              </a:rPr>
              <a:t>Introducing in the PDE, we obtain: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CA0E5BC-01F9-4205-D673-1BF195666CBB}"/>
                  </a:ext>
                </a:extLst>
              </p:cNvPr>
              <p:cNvSpPr txBox="1"/>
              <p:nvPr/>
            </p:nvSpPr>
            <p:spPr>
              <a:xfrm>
                <a:off x="2099013" y="4034672"/>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𝜅</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dirty="0"/>
              </a:p>
            </p:txBody>
          </p:sp>
        </mc:Choice>
        <mc:Fallback xmlns="">
          <p:sp>
            <p:nvSpPr>
              <p:cNvPr id="23" name="TextBox 22">
                <a:extLst>
                  <a:ext uri="{FF2B5EF4-FFF2-40B4-BE49-F238E27FC236}">
                    <a16:creationId xmlns:a16="http://schemas.microsoft.com/office/drawing/2014/main" id="{ACA0E5BC-01F9-4205-D673-1BF195666CBB}"/>
                  </a:ext>
                </a:extLst>
              </p:cNvPr>
              <p:cNvSpPr txBox="1">
                <a:spLocks noRot="1" noChangeAspect="1" noMove="1" noResize="1" noEditPoints="1" noAdjustHandles="1" noChangeArrowheads="1" noChangeShapeType="1" noTextEdit="1"/>
              </p:cNvSpPr>
              <p:nvPr/>
            </p:nvSpPr>
            <p:spPr>
              <a:xfrm>
                <a:off x="2099013" y="4034672"/>
                <a:ext cx="5127187" cy="41011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811625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5131924" y="133875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5131924" y="1338759"/>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1600272" y="3232575"/>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p>
                      </m:sSup>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1600272" y="3232575"/>
                <a:ext cx="5127187" cy="410112"/>
              </a:xfrm>
              <a:prstGeom prst="rect">
                <a:avLst/>
              </a:prstGeom>
              <a:blipFill>
                <a:blip r:embed="rId4"/>
                <a:stretch>
                  <a:fillRect t="-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cxnSp>
        <p:nvCxnSpPr>
          <p:cNvPr id="18" name="Straight Arrow Connector 17">
            <a:extLst>
              <a:ext uri="{FF2B5EF4-FFF2-40B4-BE49-F238E27FC236}">
                <a16:creationId xmlns:a16="http://schemas.microsoft.com/office/drawing/2014/main" id="{1587F11E-8BAF-B7FC-6A4F-4C9555646556}"/>
              </a:ext>
            </a:extLst>
          </p:cNvPr>
          <p:cNvCxnSpPr>
            <a:cxnSpLocks/>
          </p:cNvCxnSpPr>
          <p:nvPr/>
        </p:nvCxnSpPr>
        <p:spPr>
          <a:xfrm flipH="1" flipV="1">
            <a:off x="6046236" y="2004294"/>
            <a:ext cx="230155" cy="7183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7F3AF9-71AE-EA7D-272D-BBDA538FDB69}"/>
                  </a:ext>
                </a:extLst>
              </p:cNvPr>
              <p:cNvSpPr txBox="1"/>
              <p:nvPr/>
            </p:nvSpPr>
            <p:spPr>
              <a:xfrm>
                <a:off x="3902040" y="2715143"/>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Exact Solution is known for constant </a:t>
                </a:r>
                <a14:m>
                  <m:oMath xmlns:m="http://schemas.openxmlformats.org/officeDocument/2006/math">
                    <m:r>
                      <a:rPr lang="en-US" sz="2000" b="0" i="1" smtClean="0">
                        <a:solidFill>
                          <a:srgbClr val="C00000"/>
                        </a:solidFill>
                        <a:latin typeface="Cambria Math" panose="02040503050406030204" pitchFamily="18" charset="0"/>
                      </a:rPr>
                      <m:t>𝜈</m:t>
                    </m:r>
                  </m:oMath>
                </a14:m>
                <a:endParaRPr lang="en-US" sz="2000" dirty="0">
                  <a:solidFill>
                    <a:srgbClr val="C00000"/>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827F3AF9-71AE-EA7D-272D-BBDA538FDB69}"/>
                  </a:ext>
                </a:extLst>
              </p:cNvPr>
              <p:cNvSpPr txBox="1">
                <a:spLocks noRot="1" noChangeAspect="1" noMove="1" noResize="1" noEditPoints="1" noAdjustHandles="1" noChangeArrowheads="1" noChangeShapeType="1" noTextEdit="1"/>
              </p:cNvSpPr>
              <p:nvPr/>
            </p:nvSpPr>
            <p:spPr>
              <a:xfrm>
                <a:off x="3902040" y="2715143"/>
                <a:ext cx="5029145" cy="400110"/>
              </a:xfrm>
              <a:prstGeom prst="rect">
                <a:avLst/>
              </a:prstGeom>
              <a:blipFill>
                <a:blip r:embed="rId5"/>
                <a:stretch>
                  <a:fillRect t="-4545" b="-2878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1C533E-A6D9-D2F5-8539-F86BE3CDD139}"/>
              </a:ext>
            </a:extLst>
          </p:cNvPr>
          <p:cNvSpPr txBox="1"/>
          <p:nvPr/>
        </p:nvSpPr>
        <p:spPr>
          <a:xfrm>
            <a:off x="102780" y="3258029"/>
            <a:ext cx="2994984" cy="400110"/>
          </a:xfrm>
          <a:prstGeom prst="rect">
            <a:avLst/>
          </a:prstGeom>
          <a:noFill/>
        </p:spPr>
        <p:txBody>
          <a:bodyPr wrap="square" rtlCol="0">
            <a:spAutoFit/>
          </a:bodyPr>
          <a:lstStyle/>
          <a:p>
            <a:r>
              <a:rPr lang="en-US" sz="2000" b="1" dirty="0">
                <a:latin typeface="Bradley Hand ITC" panose="03070402050302030203" pitchFamily="66" charset="0"/>
              </a:rPr>
              <a:t>Consider solution of type:</a:t>
            </a:r>
            <a:endParaRPr lang="en-US" sz="2000" dirty="0">
              <a:latin typeface="Bradley Hand ITC" panose="03070402050302030203" pitchFamily="66" charset="0"/>
            </a:endParaRPr>
          </a:p>
        </p:txBody>
      </p:sp>
      <p:sp>
        <p:nvSpPr>
          <p:cNvPr id="22" name="TextBox 21">
            <a:extLst>
              <a:ext uri="{FF2B5EF4-FFF2-40B4-BE49-F238E27FC236}">
                <a16:creationId xmlns:a16="http://schemas.microsoft.com/office/drawing/2014/main" id="{6793A52C-F025-7B79-B57D-FE2B709935BC}"/>
              </a:ext>
            </a:extLst>
          </p:cNvPr>
          <p:cNvSpPr txBox="1"/>
          <p:nvPr/>
        </p:nvSpPr>
        <p:spPr>
          <a:xfrm>
            <a:off x="102780" y="4070128"/>
            <a:ext cx="5029145" cy="400110"/>
          </a:xfrm>
          <a:prstGeom prst="rect">
            <a:avLst/>
          </a:prstGeom>
          <a:noFill/>
        </p:spPr>
        <p:txBody>
          <a:bodyPr wrap="square" rtlCol="0">
            <a:spAutoFit/>
          </a:bodyPr>
          <a:lstStyle/>
          <a:p>
            <a:r>
              <a:rPr lang="en-US" sz="2000" b="1" dirty="0">
                <a:latin typeface="Bradley Hand ITC" panose="03070402050302030203" pitchFamily="66" charset="0"/>
              </a:rPr>
              <a:t>Introducing in the PDE, we obtain: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CA0E5BC-01F9-4205-D673-1BF195666CBB}"/>
                  </a:ext>
                </a:extLst>
              </p:cNvPr>
              <p:cNvSpPr txBox="1"/>
              <p:nvPr/>
            </p:nvSpPr>
            <p:spPr>
              <a:xfrm>
                <a:off x="2099013" y="4034672"/>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𝜅</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dirty="0"/>
              </a:p>
            </p:txBody>
          </p:sp>
        </mc:Choice>
        <mc:Fallback xmlns="">
          <p:sp>
            <p:nvSpPr>
              <p:cNvPr id="23" name="TextBox 22">
                <a:extLst>
                  <a:ext uri="{FF2B5EF4-FFF2-40B4-BE49-F238E27FC236}">
                    <a16:creationId xmlns:a16="http://schemas.microsoft.com/office/drawing/2014/main" id="{ACA0E5BC-01F9-4205-D673-1BF195666CBB}"/>
                  </a:ext>
                </a:extLst>
              </p:cNvPr>
              <p:cNvSpPr txBox="1">
                <a:spLocks noRot="1" noChangeAspect="1" noMove="1" noResize="1" noEditPoints="1" noAdjustHandles="1" noChangeArrowheads="1" noChangeShapeType="1" noTextEdit="1"/>
              </p:cNvSpPr>
              <p:nvPr/>
            </p:nvSpPr>
            <p:spPr>
              <a:xfrm>
                <a:off x="2099013" y="4034672"/>
                <a:ext cx="5127187" cy="410112"/>
              </a:xfrm>
              <a:prstGeom prst="rect">
                <a:avLst/>
              </a:prstGeom>
              <a:blipFill>
                <a:blip r:embed="rId6"/>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2A4BEEB6-ECA7-06D4-B481-3718CBCF5694}"/>
              </a:ext>
            </a:extLst>
          </p:cNvPr>
          <p:cNvSpPr txBox="1"/>
          <p:nvPr/>
        </p:nvSpPr>
        <p:spPr>
          <a:xfrm>
            <a:off x="102780" y="4799535"/>
            <a:ext cx="5029145" cy="400110"/>
          </a:xfrm>
          <a:prstGeom prst="rect">
            <a:avLst/>
          </a:prstGeom>
          <a:noFill/>
        </p:spPr>
        <p:txBody>
          <a:bodyPr wrap="square" rtlCol="0">
            <a:spAutoFit/>
          </a:bodyPr>
          <a:lstStyle/>
          <a:p>
            <a:r>
              <a:rPr lang="en-US" sz="2000" b="1" dirty="0">
                <a:latin typeface="Bradley Hand ITC" panose="03070402050302030203" pitchFamily="66" charset="0"/>
              </a:rPr>
              <a:t>Leading to the solution: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EDD09B-748B-4289-7C21-EBE0DA7C664D}"/>
                  </a:ext>
                </a:extLst>
              </p:cNvPr>
              <p:cNvSpPr txBox="1"/>
              <p:nvPr/>
            </p:nvSpPr>
            <p:spPr>
              <a:xfrm>
                <a:off x="1308634" y="4736757"/>
                <a:ext cx="5127187" cy="4424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𝜅</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𝑡</m:t>
                          </m:r>
                        </m:sup>
                      </m:sSup>
                    </m:oMath>
                  </m:oMathPara>
                </a14:m>
                <a:endParaRPr lang="en-US" sz="2000" dirty="0"/>
              </a:p>
            </p:txBody>
          </p:sp>
        </mc:Choice>
        <mc:Fallback xmlns="">
          <p:sp>
            <p:nvSpPr>
              <p:cNvPr id="25" name="TextBox 24">
                <a:extLst>
                  <a:ext uri="{FF2B5EF4-FFF2-40B4-BE49-F238E27FC236}">
                    <a16:creationId xmlns:a16="http://schemas.microsoft.com/office/drawing/2014/main" id="{AEEDD09B-748B-4289-7C21-EBE0DA7C664D}"/>
                  </a:ext>
                </a:extLst>
              </p:cNvPr>
              <p:cNvSpPr txBox="1">
                <a:spLocks noRot="1" noChangeAspect="1" noMove="1" noResize="1" noEditPoints="1" noAdjustHandles="1" noChangeArrowheads="1" noChangeShapeType="1" noTextEdit="1"/>
              </p:cNvSpPr>
              <p:nvPr/>
            </p:nvSpPr>
            <p:spPr>
              <a:xfrm>
                <a:off x="1308634" y="4736757"/>
                <a:ext cx="5127187" cy="44242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61921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5131924" y="133875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5131924" y="1338759"/>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1600272" y="3232575"/>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p>
                      </m:sSup>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1600272" y="3232575"/>
                <a:ext cx="5127187" cy="410112"/>
              </a:xfrm>
              <a:prstGeom prst="rect">
                <a:avLst/>
              </a:prstGeom>
              <a:blipFill>
                <a:blip r:embed="rId4"/>
                <a:stretch>
                  <a:fillRect t="-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cxnSp>
        <p:nvCxnSpPr>
          <p:cNvPr id="18" name="Straight Arrow Connector 17">
            <a:extLst>
              <a:ext uri="{FF2B5EF4-FFF2-40B4-BE49-F238E27FC236}">
                <a16:creationId xmlns:a16="http://schemas.microsoft.com/office/drawing/2014/main" id="{1587F11E-8BAF-B7FC-6A4F-4C9555646556}"/>
              </a:ext>
            </a:extLst>
          </p:cNvPr>
          <p:cNvCxnSpPr>
            <a:cxnSpLocks/>
          </p:cNvCxnSpPr>
          <p:nvPr/>
        </p:nvCxnSpPr>
        <p:spPr>
          <a:xfrm flipH="1" flipV="1">
            <a:off x="6046236" y="2004294"/>
            <a:ext cx="230155" cy="7183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7F3AF9-71AE-EA7D-272D-BBDA538FDB69}"/>
                  </a:ext>
                </a:extLst>
              </p:cNvPr>
              <p:cNvSpPr txBox="1"/>
              <p:nvPr/>
            </p:nvSpPr>
            <p:spPr>
              <a:xfrm>
                <a:off x="3902040" y="2715143"/>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Exact Solution is known for constant </a:t>
                </a:r>
                <a14:m>
                  <m:oMath xmlns:m="http://schemas.openxmlformats.org/officeDocument/2006/math">
                    <m:r>
                      <a:rPr lang="en-US" sz="2000" b="0" i="1" smtClean="0">
                        <a:solidFill>
                          <a:srgbClr val="C00000"/>
                        </a:solidFill>
                        <a:latin typeface="Cambria Math" panose="02040503050406030204" pitchFamily="18" charset="0"/>
                      </a:rPr>
                      <m:t>𝜈</m:t>
                    </m:r>
                  </m:oMath>
                </a14:m>
                <a:endParaRPr lang="en-US" sz="2000" dirty="0">
                  <a:solidFill>
                    <a:srgbClr val="C00000"/>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827F3AF9-71AE-EA7D-272D-BBDA538FDB69}"/>
                  </a:ext>
                </a:extLst>
              </p:cNvPr>
              <p:cNvSpPr txBox="1">
                <a:spLocks noRot="1" noChangeAspect="1" noMove="1" noResize="1" noEditPoints="1" noAdjustHandles="1" noChangeArrowheads="1" noChangeShapeType="1" noTextEdit="1"/>
              </p:cNvSpPr>
              <p:nvPr/>
            </p:nvSpPr>
            <p:spPr>
              <a:xfrm>
                <a:off x="3902040" y="2715143"/>
                <a:ext cx="5029145" cy="400110"/>
              </a:xfrm>
              <a:prstGeom prst="rect">
                <a:avLst/>
              </a:prstGeom>
              <a:blipFill>
                <a:blip r:embed="rId5"/>
                <a:stretch>
                  <a:fillRect t="-4545" b="-2878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1C533E-A6D9-D2F5-8539-F86BE3CDD139}"/>
              </a:ext>
            </a:extLst>
          </p:cNvPr>
          <p:cNvSpPr txBox="1"/>
          <p:nvPr/>
        </p:nvSpPr>
        <p:spPr>
          <a:xfrm>
            <a:off x="102780" y="3258029"/>
            <a:ext cx="2994984" cy="400110"/>
          </a:xfrm>
          <a:prstGeom prst="rect">
            <a:avLst/>
          </a:prstGeom>
          <a:noFill/>
        </p:spPr>
        <p:txBody>
          <a:bodyPr wrap="square" rtlCol="0">
            <a:spAutoFit/>
          </a:bodyPr>
          <a:lstStyle/>
          <a:p>
            <a:r>
              <a:rPr lang="en-US" sz="2000" b="1" dirty="0">
                <a:latin typeface="Bradley Hand ITC" panose="03070402050302030203" pitchFamily="66" charset="0"/>
              </a:rPr>
              <a:t>Consider solution of type:</a:t>
            </a:r>
            <a:endParaRPr lang="en-US" sz="2000" dirty="0">
              <a:latin typeface="Bradley Hand ITC" panose="03070402050302030203" pitchFamily="66" charset="0"/>
            </a:endParaRPr>
          </a:p>
        </p:txBody>
      </p:sp>
      <p:sp>
        <p:nvSpPr>
          <p:cNvPr id="22" name="TextBox 21">
            <a:extLst>
              <a:ext uri="{FF2B5EF4-FFF2-40B4-BE49-F238E27FC236}">
                <a16:creationId xmlns:a16="http://schemas.microsoft.com/office/drawing/2014/main" id="{6793A52C-F025-7B79-B57D-FE2B709935BC}"/>
              </a:ext>
            </a:extLst>
          </p:cNvPr>
          <p:cNvSpPr txBox="1"/>
          <p:nvPr/>
        </p:nvSpPr>
        <p:spPr>
          <a:xfrm>
            <a:off x="102780" y="4070128"/>
            <a:ext cx="5029145" cy="400110"/>
          </a:xfrm>
          <a:prstGeom prst="rect">
            <a:avLst/>
          </a:prstGeom>
          <a:noFill/>
        </p:spPr>
        <p:txBody>
          <a:bodyPr wrap="square" rtlCol="0">
            <a:spAutoFit/>
          </a:bodyPr>
          <a:lstStyle/>
          <a:p>
            <a:r>
              <a:rPr lang="en-US" sz="2000" b="1" dirty="0">
                <a:latin typeface="Bradley Hand ITC" panose="03070402050302030203" pitchFamily="66" charset="0"/>
              </a:rPr>
              <a:t>Introducing in the PDE, we obtain: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CA0E5BC-01F9-4205-D673-1BF195666CBB}"/>
                  </a:ext>
                </a:extLst>
              </p:cNvPr>
              <p:cNvSpPr txBox="1"/>
              <p:nvPr/>
            </p:nvSpPr>
            <p:spPr>
              <a:xfrm>
                <a:off x="2099013" y="4034672"/>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𝜅</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dirty="0"/>
              </a:p>
            </p:txBody>
          </p:sp>
        </mc:Choice>
        <mc:Fallback xmlns="">
          <p:sp>
            <p:nvSpPr>
              <p:cNvPr id="23" name="TextBox 22">
                <a:extLst>
                  <a:ext uri="{FF2B5EF4-FFF2-40B4-BE49-F238E27FC236}">
                    <a16:creationId xmlns:a16="http://schemas.microsoft.com/office/drawing/2014/main" id="{ACA0E5BC-01F9-4205-D673-1BF195666CBB}"/>
                  </a:ext>
                </a:extLst>
              </p:cNvPr>
              <p:cNvSpPr txBox="1">
                <a:spLocks noRot="1" noChangeAspect="1" noMove="1" noResize="1" noEditPoints="1" noAdjustHandles="1" noChangeArrowheads="1" noChangeShapeType="1" noTextEdit="1"/>
              </p:cNvSpPr>
              <p:nvPr/>
            </p:nvSpPr>
            <p:spPr>
              <a:xfrm>
                <a:off x="2099013" y="4034672"/>
                <a:ext cx="5127187" cy="410112"/>
              </a:xfrm>
              <a:prstGeom prst="rect">
                <a:avLst/>
              </a:prstGeom>
              <a:blipFill>
                <a:blip r:embed="rId6"/>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2A4BEEB6-ECA7-06D4-B481-3718CBCF5694}"/>
              </a:ext>
            </a:extLst>
          </p:cNvPr>
          <p:cNvSpPr txBox="1"/>
          <p:nvPr/>
        </p:nvSpPr>
        <p:spPr>
          <a:xfrm>
            <a:off x="102780" y="4799535"/>
            <a:ext cx="5029145" cy="400110"/>
          </a:xfrm>
          <a:prstGeom prst="rect">
            <a:avLst/>
          </a:prstGeom>
          <a:noFill/>
        </p:spPr>
        <p:txBody>
          <a:bodyPr wrap="square" rtlCol="0">
            <a:spAutoFit/>
          </a:bodyPr>
          <a:lstStyle/>
          <a:p>
            <a:r>
              <a:rPr lang="en-US" sz="2000" b="1" dirty="0">
                <a:latin typeface="Bradley Hand ITC" panose="03070402050302030203" pitchFamily="66" charset="0"/>
              </a:rPr>
              <a:t>Leading to the solution: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EDD09B-748B-4289-7C21-EBE0DA7C664D}"/>
                  </a:ext>
                </a:extLst>
              </p:cNvPr>
              <p:cNvSpPr txBox="1"/>
              <p:nvPr/>
            </p:nvSpPr>
            <p:spPr>
              <a:xfrm>
                <a:off x="1308634" y="4736757"/>
                <a:ext cx="5127187" cy="4424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sup>
                      </m:sSup>
                      <m:sSup>
                        <m:sSupPr>
                          <m:ctrlPr>
                            <a:rPr lang="en-US" sz="2000" i="1" smtClean="0">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𝑒</m:t>
                          </m:r>
                        </m:e>
                        <m:sup>
                          <m:r>
                            <a:rPr lang="en-US" sz="2000" b="0" i="1" smtClean="0">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𝜈</m:t>
                          </m:r>
                          <m:sSup>
                            <m:sSupPr>
                              <m:ctrlPr>
                                <a:rPr lang="en-US" sz="2000" b="0" i="1" smtClean="0">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𝜅</m:t>
                              </m:r>
                            </m:e>
                            <m:sup>
                              <m:r>
                                <a:rPr lang="en-US" sz="2000" b="0" i="1" smtClean="0">
                                  <a:solidFill>
                                    <a:srgbClr val="C00000"/>
                                  </a:solidFill>
                                  <a:latin typeface="Cambria Math" panose="02040503050406030204" pitchFamily="18" charset="0"/>
                                  <a:ea typeface="Cambria Math" panose="02040503050406030204" pitchFamily="18" charset="0"/>
                                </a:rPr>
                                <m:t>2</m:t>
                              </m:r>
                            </m:sup>
                          </m:sSup>
                          <m:r>
                            <a:rPr lang="en-US" sz="2000" b="0" i="1" smtClean="0">
                              <a:solidFill>
                                <a:srgbClr val="C00000"/>
                              </a:solidFill>
                              <a:latin typeface="Cambria Math" panose="02040503050406030204" pitchFamily="18" charset="0"/>
                              <a:ea typeface="Cambria Math" panose="02040503050406030204" pitchFamily="18" charset="0"/>
                            </a:rPr>
                            <m:t>𝑡</m:t>
                          </m:r>
                        </m:sup>
                      </m:sSup>
                    </m:oMath>
                  </m:oMathPara>
                </a14:m>
                <a:endParaRPr lang="en-US" sz="2000" dirty="0"/>
              </a:p>
            </p:txBody>
          </p:sp>
        </mc:Choice>
        <mc:Fallback xmlns="">
          <p:sp>
            <p:nvSpPr>
              <p:cNvPr id="25" name="TextBox 24">
                <a:extLst>
                  <a:ext uri="{FF2B5EF4-FFF2-40B4-BE49-F238E27FC236}">
                    <a16:creationId xmlns:a16="http://schemas.microsoft.com/office/drawing/2014/main" id="{AEEDD09B-748B-4289-7C21-EBE0DA7C664D}"/>
                  </a:ext>
                </a:extLst>
              </p:cNvPr>
              <p:cNvSpPr txBox="1">
                <a:spLocks noRot="1" noChangeAspect="1" noMove="1" noResize="1" noEditPoints="1" noAdjustHandles="1" noChangeArrowheads="1" noChangeShapeType="1" noTextEdit="1"/>
              </p:cNvSpPr>
              <p:nvPr/>
            </p:nvSpPr>
            <p:spPr>
              <a:xfrm>
                <a:off x="1308634" y="4736757"/>
                <a:ext cx="5127187" cy="442429"/>
              </a:xfrm>
              <a:prstGeom prst="rect">
                <a:avLst/>
              </a:prstGeom>
              <a:blipFill>
                <a:blip r:embed="rId7"/>
                <a:stretch>
                  <a:fillRect/>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B64508B6-0AED-15F2-69F7-4AAA8B232DB1}"/>
              </a:ext>
            </a:extLst>
          </p:cNvPr>
          <p:cNvSpPr/>
          <p:nvPr/>
        </p:nvSpPr>
        <p:spPr>
          <a:xfrm>
            <a:off x="4021494" y="4626084"/>
            <a:ext cx="765110" cy="74701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Arrow Connector 2">
            <a:extLst>
              <a:ext uri="{FF2B5EF4-FFF2-40B4-BE49-F238E27FC236}">
                <a16:creationId xmlns:a16="http://schemas.microsoft.com/office/drawing/2014/main" id="{D471BC2C-A77B-2E85-8F3A-B299288F3DF0}"/>
              </a:ext>
            </a:extLst>
          </p:cNvPr>
          <p:cNvCxnSpPr>
            <a:cxnSpLocks/>
          </p:cNvCxnSpPr>
          <p:nvPr/>
        </p:nvCxnSpPr>
        <p:spPr>
          <a:xfrm flipH="1" flipV="1">
            <a:off x="4547528" y="5400589"/>
            <a:ext cx="239076" cy="44381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018153-59AB-0F71-0A9B-E85F3D6E0FD8}"/>
                  </a:ext>
                </a:extLst>
              </p:cNvPr>
              <p:cNvSpPr txBox="1"/>
              <p:nvPr/>
            </p:nvSpPr>
            <p:spPr>
              <a:xfrm>
                <a:off x="2272031" y="5885307"/>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Exponential Damping for </a:t>
                </a:r>
                <a14:m>
                  <m:oMath xmlns:m="http://schemas.openxmlformats.org/officeDocument/2006/math">
                    <m:r>
                      <a:rPr lang="en-US" sz="2000" b="0" i="1" smtClean="0">
                        <a:solidFill>
                          <a:srgbClr val="C00000"/>
                        </a:solidFill>
                        <a:latin typeface="Cambria Math" panose="02040503050406030204" pitchFamily="18" charset="0"/>
                      </a:rPr>
                      <m:t>𝜈</m:t>
                    </m:r>
                    <m:r>
                      <a:rPr lang="en-US" sz="2000" b="0" i="1" smtClean="0">
                        <a:solidFill>
                          <a:srgbClr val="C00000"/>
                        </a:solidFill>
                        <a:latin typeface="Cambria Math" panose="02040503050406030204" pitchFamily="18" charset="0"/>
                      </a:rPr>
                      <m:t>&gt;0</m:t>
                    </m:r>
                  </m:oMath>
                </a14:m>
                <a:endParaRPr lang="en-US" sz="2000" dirty="0">
                  <a:solidFill>
                    <a:srgbClr val="C00000"/>
                  </a:solidFill>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D9018153-59AB-0F71-0A9B-E85F3D6E0FD8}"/>
                  </a:ext>
                </a:extLst>
              </p:cNvPr>
              <p:cNvSpPr txBox="1">
                <a:spLocks noRot="1" noChangeAspect="1" noMove="1" noResize="1" noEditPoints="1" noAdjustHandles="1" noChangeArrowheads="1" noChangeShapeType="1" noTextEdit="1"/>
              </p:cNvSpPr>
              <p:nvPr/>
            </p:nvSpPr>
            <p:spPr>
              <a:xfrm>
                <a:off x="2272031" y="5885307"/>
                <a:ext cx="5029145" cy="400110"/>
              </a:xfrm>
              <a:prstGeom prst="rect">
                <a:avLst/>
              </a:prstGeom>
              <a:blipFill>
                <a:blip r:embed="rId8"/>
                <a:stretch>
                  <a:fillRect t="-4545" b="-28788"/>
                </a:stretch>
              </a:blipFill>
            </p:spPr>
            <p:txBody>
              <a:bodyPr/>
              <a:lstStyle/>
              <a:p>
                <a:r>
                  <a:rPr lang="en-US">
                    <a:noFill/>
                  </a:rPr>
                  <a:t> </a:t>
                </a:r>
              </a:p>
            </p:txBody>
          </p:sp>
        </mc:Fallback>
      </mc:AlternateContent>
    </p:spTree>
    <p:extLst>
      <p:ext uri="{BB962C8B-B14F-4D97-AF65-F5344CB8AC3E}">
        <p14:creationId xmlns:p14="http://schemas.microsoft.com/office/powerpoint/2010/main" val="26979517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5131924" y="133875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5131924" y="1338759"/>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1600272" y="3232575"/>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p>
                      </m:sSup>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1600272" y="3232575"/>
                <a:ext cx="5127187" cy="410112"/>
              </a:xfrm>
              <a:prstGeom prst="rect">
                <a:avLst/>
              </a:prstGeom>
              <a:blipFill>
                <a:blip r:embed="rId4"/>
                <a:stretch>
                  <a:fillRect t="-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cxnSp>
        <p:nvCxnSpPr>
          <p:cNvPr id="18" name="Straight Arrow Connector 17">
            <a:extLst>
              <a:ext uri="{FF2B5EF4-FFF2-40B4-BE49-F238E27FC236}">
                <a16:creationId xmlns:a16="http://schemas.microsoft.com/office/drawing/2014/main" id="{1587F11E-8BAF-B7FC-6A4F-4C9555646556}"/>
              </a:ext>
            </a:extLst>
          </p:cNvPr>
          <p:cNvCxnSpPr>
            <a:cxnSpLocks/>
          </p:cNvCxnSpPr>
          <p:nvPr/>
        </p:nvCxnSpPr>
        <p:spPr>
          <a:xfrm flipH="1" flipV="1">
            <a:off x="6046236" y="2004294"/>
            <a:ext cx="230155" cy="7183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7F3AF9-71AE-EA7D-272D-BBDA538FDB69}"/>
                  </a:ext>
                </a:extLst>
              </p:cNvPr>
              <p:cNvSpPr txBox="1"/>
              <p:nvPr/>
            </p:nvSpPr>
            <p:spPr>
              <a:xfrm>
                <a:off x="3902040" y="2715143"/>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Exact Solution is known for constant </a:t>
                </a:r>
                <a14:m>
                  <m:oMath xmlns:m="http://schemas.openxmlformats.org/officeDocument/2006/math">
                    <m:r>
                      <a:rPr lang="en-US" sz="2000" b="0" i="1" smtClean="0">
                        <a:solidFill>
                          <a:srgbClr val="C00000"/>
                        </a:solidFill>
                        <a:latin typeface="Cambria Math" panose="02040503050406030204" pitchFamily="18" charset="0"/>
                      </a:rPr>
                      <m:t>𝜈</m:t>
                    </m:r>
                  </m:oMath>
                </a14:m>
                <a:endParaRPr lang="en-US" sz="2000" dirty="0">
                  <a:solidFill>
                    <a:srgbClr val="C00000"/>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827F3AF9-71AE-EA7D-272D-BBDA538FDB69}"/>
                  </a:ext>
                </a:extLst>
              </p:cNvPr>
              <p:cNvSpPr txBox="1">
                <a:spLocks noRot="1" noChangeAspect="1" noMove="1" noResize="1" noEditPoints="1" noAdjustHandles="1" noChangeArrowheads="1" noChangeShapeType="1" noTextEdit="1"/>
              </p:cNvSpPr>
              <p:nvPr/>
            </p:nvSpPr>
            <p:spPr>
              <a:xfrm>
                <a:off x="3902040" y="2715143"/>
                <a:ext cx="5029145" cy="400110"/>
              </a:xfrm>
              <a:prstGeom prst="rect">
                <a:avLst/>
              </a:prstGeom>
              <a:blipFill>
                <a:blip r:embed="rId5"/>
                <a:stretch>
                  <a:fillRect t="-4545" b="-2878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1C533E-A6D9-D2F5-8539-F86BE3CDD139}"/>
              </a:ext>
            </a:extLst>
          </p:cNvPr>
          <p:cNvSpPr txBox="1"/>
          <p:nvPr/>
        </p:nvSpPr>
        <p:spPr>
          <a:xfrm>
            <a:off x="102780" y="3258029"/>
            <a:ext cx="2994984" cy="400110"/>
          </a:xfrm>
          <a:prstGeom prst="rect">
            <a:avLst/>
          </a:prstGeom>
          <a:noFill/>
        </p:spPr>
        <p:txBody>
          <a:bodyPr wrap="square" rtlCol="0">
            <a:spAutoFit/>
          </a:bodyPr>
          <a:lstStyle/>
          <a:p>
            <a:r>
              <a:rPr lang="en-US" sz="2000" b="1" dirty="0">
                <a:latin typeface="Bradley Hand ITC" panose="03070402050302030203" pitchFamily="66" charset="0"/>
              </a:rPr>
              <a:t>Consider solution of type:</a:t>
            </a:r>
            <a:endParaRPr lang="en-US" sz="2000" dirty="0">
              <a:latin typeface="Bradley Hand ITC" panose="03070402050302030203" pitchFamily="66" charset="0"/>
            </a:endParaRPr>
          </a:p>
        </p:txBody>
      </p:sp>
      <p:sp>
        <p:nvSpPr>
          <p:cNvPr id="22" name="TextBox 21">
            <a:extLst>
              <a:ext uri="{FF2B5EF4-FFF2-40B4-BE49-F238E27FC236}">
                <a16:creationId xmlns:a16="http://schemas.microsoft.com/office/drawing/2014/main" id="{6793A52C-F025-7B79-B57D-FE2B709935BC}"/>
              </a:ext>
            </a:extLst>
          </p:cNvPr>
          <p:cNvSpPr txBox="1"/>
          <p:nvPr/>
        </p:nvSpPr>
        <p:spPr>
          <a:xfrm>
            <a:off x="102780" y="4070128"/>
            <a:ext cx="5029145" cy="400110"/>
          </a:xfrm>
          <a:prstGeom prst="rect">
            <a:avLst/>
          </a:prstGeom>
          <a:noFill/>
        </p:spPr>
        <p:txBody>
          <a:bodyPr wrap="square" rtlCol="0">
            <a:spAutoFit/>
          </a:bodyPr>
          <a:lstStyle/>
          <a:p>
            <a:r>
              <a:rPr lang="en-US" sz="2000" b="1" dirty="0">
                <a:latin typeface="Bradley Hand ITC" panose="03070402050302030203" pitchFamily="66" charset="0"/>
              </a:rPr>
              <a:t>Introducing in the PDE, we obtain: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CA0E5BC-01F9-4205-D673-1BF195666CBB}"/>
                  </a:ext>
                </a:extLst>
              </p:cNvPr>
              <p:cNvSpPr txBox="1"/>
              <p:nvPr/>
            </p:nvSpPr>
            <p:spPr>
              <a:xfrm>
                <a:off x="2099013" y="4034672"/>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𝜅</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dirty="0"/>
              </a:p>
            </p:txBody>
          </p:sp>
        </mc:Choice>
        <mc:Fallback xmlns="">
          <p:sp>
            <p:nvSpPr>
              <p:cNvPr id="23" name="TextBox 22">
                <a:extLst>
                  <a:ext uri="{FF2B5EF4-FFF2-40B4-BE49-F238E27FC236}">
                    <a16:creationId xmlns:a16="http://schemas.microsoft.com/office/drawing/2014/main" id="{ACA0E5BC-01F9-4205-D673-1BF195666CBB}"/>
                  </a:ext>
                </a:extLst>
              </p:cNvPr>
              <p:cNvSpPr txBox="1">
                <a:spLocks noRot="1" noChangeAspect="1" noMove="1" noResize="1" noEditPoints="1" noAdjustHandles="1" noChangeArrowheads="1" noChangeShapeType="1" noTextEdit="1"/>
              </p:cNvSpPr>
              <p:nvPr/>
            </p:nvSpPr>
            <p:spPr>
              <a:xfrm>
                <a:off x="2099013" y="4034672"/>
                <a:ext cx="5127187" cy="410112"/>
              </a:xfrm>
              <a:prstGeom prst="rect">
                <a:avLst/>
              </a:prstGeom>
              <a:blipFill>
                <a:blip r:embed="rId6"/>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2A4BEEB6-ECA7-06D4-B481-3718CBCF5694}"/>
              </a:ext>
            </a:extLst>
          </p:cNvPr>
          <p:cNvSpPr txBox="1"/>
          <p:nvPr/>
        </p:nvSpPr>
        <p:spPr>
          <a:xfrm>
            <a:off x="102780" y="4799535"/>
            <a:ext cx="5029145" cy="400110"/>
          </a:xfrm>
          <a:prstGeom prst="rect">
            <a:avLst/>
          </a:prstGeom>
          <a:noFill/>
        </p:spPr>
        <p:txBody>
          <a:bodyPr wrap="square" rtlCol="0">
            <a:spAutoFit/>
          </a:bodyPr>
          <a:lstStyle/>
          <a:p>
            <a:r>
              <a:rPr lang="en-US" sz="2000" b="1" dirty="0">
                <a:latin typeface="Bradley Hand ITC" panose="03070402050302030203" pitchFamily="66" charset="0"/>
              </a:rPr>
              <a:t>Leading to the solution: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EDD09B-748B-4289-7C21-EBE0DA7C664D}"/>
                  </a:ext>
                </a:extLst>
              </p:cNvPr>
              <p:cNvSpPr txBox="1"/>
              <p:nvPr/>
            </p:nvSpPr>
            <p:spPr>
              <a:xfrm>
                <a:off x="1308634" y="4736757"/>
                <a:ext cx="5127187" cy="4424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sup>
                      </m:sSup>
                      <m:sSup>
                        <m:sSupPr>
                          <m:ctrlPr>
                            <a:rPr lang="en-US" sz="2000" i="1" smtClean="0">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𝑒</m:t>
                          </m:r>
                        </m:e>
                        <m:sup>
                          <m:r>
                            <a:rPr lang="en-US" sz="2000" b="0" i="1" smtClean="0">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𝜈</m:t>
                          </m:r>
                          <m:sSup>
                            <m:sSupPr>
                              <m:ctrlPr>
                                <a:rPr lang="en-US" sz="2000" b="0" i="1" smtClean="0">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𝜅</m:t>
                              </m:r>
                            </m:e>
                            <m:sup>
                              <m:r>
                                <a:rPr lang="en-US" sz="2000" b="0" i="1" smtClean="0">
                                  <a:solidFill>
                                    <a:srgbClr val="C00000"/>
                                  </a:solidFill>
                                  <a:latin typeface="Cambria Math" panose="02040503050406030204" pitchFamily="18" charset="0"/>
                                  <a:ea typeface="Cambria Math" panose="02040503050406030204" pitchFamily="18" charset="0"/>
                                </a:rPr>
                                <m:t>2</m:t>
                              </m:r>
                            </m:sup>
                          </m:sSup>
                          <m:r>
                            <a:rPr lang="en-US" sz="2000" b="0" i="1" smtClean="0">
                              <a:solidFill>
                                <a:srgbClr val="C00000"/>
                              </a:solidFill>
                              <a:latin typeface="Cambria Math" panose="02040503050406030204" pitchFamily="18" charset="0"/>
                              <a:ea typeface="Cambria Math" panose="02040503050406030204" pitchFamily="18" charset="0"/>
                            </a:rPr>
                            <m:t>𝑡</m:t>
                          </m:r>
                        </m:sup>
                      </m:sSup>
                    </m:oMath>
                  </m:oMathPara>
                </a14:m>
                <a:endParaRPr lang="en-US" sz="2000" dirty="0"/>
              </a:p>
            </p:txBody>
          </p:sp>
        </mc:Choice>
        <mc:Fallback xmlns="">
          <p:sp>
            <p:nvSpPr>
              <p:cNvPr id="25" name="TextBox 24">
                <a:extLst>
                  <a:ext uri="{FF2B5EF4-FFF2-40B4-BE49-F238E27FC236}">
                    <a16:creationId xmlns:a16="http://schemas.microsoft.com/office/drawing/2014/main" id="{AEEDD09B-748B-4289-7C21-EBE0DA7C664D}"/>
                  </a:ext>
                </a:extLst>
              </p:cNvPr>
              <p:cNvSpPr txBox="1">
                <a:spLocks noRot="1" noChangeAspect="1" noMove="1" noResize="1" noEditPoints="1" noAdjustHandles="1" noChangeArrowheads="1" noChangeShapeType="1" noTextEdit="1"/>
              </p:cNvSpPr>
              <p:nvPr/>
            </p:nvSpPr>
            <p:spPr>
              <a:xfrm>
                <a:off x="1308634" y="4736757"/>
                <a:ext cx="5127187" cy="442429"/>
              </a:xfrm>
              <a:prstGeom prst="rect">
                <a:avLst/>
              </a:prstGeom>
              <a:blipFill>
                <a:blip r:embed="rId7"/>
                <a:stretch>
                  <a:fillRect/>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B64508B6-0AED-15F2-69F7-4AAA8B232DB1}"/>
              </a:ext>
            </a:extLst>
          </p:cNvPr>
          <p:cNvSpPr/>
          <p:nvPr/>
        </p:nvSpPr>
        <p:spPr>
          <a:xfrm>
            <a:off x="4021494" y="4626084"/>
            <a:ext cx="765110" cy="74701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Arrow Connector 2">
            <a:extLst>
              <a:ext uri="{FF2B5EF4-FFF2-40B4-BE49-F238E27FC236}">
                <a16:creationId xmlns:a16="http://schemas.microsoft.com/office/drawing/2014/main" id="{D471BC2C-A77B-2E85-8F3A-B299288F3DF0}"/>
              </a:ext>
            </a:extLst>
          </p:cNvPr>
          <p:cNvCxnSpPr>
            <a:cxnSpLocks/>
          </p:cNvCxnSpPr>
          <p:nvPr/>
        </p:nvCxnSpPr>
        <p:spPr>
          <a:xfrm flipH="1" flipV="1">
            <a:off x="4547528" y="5400589"/>
            <a:ext cx="239076" cy="44381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018153-59AB-0F71-0A9B-E85F3D6E0FD8}"/>
                  </a:ext>
                </a:extLst>
              </p:cNvPr>
              <p:cNvSpPr txBox="1"/>
              <p:nvPr/>
            </p:nvSpPr>
            <p:spPr>
              <a:xfrm>
                <a:off x="2272031" y="5885307"/>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Exponential Damping for </a:t>
                </a:r>
                <a14:m>
                  <m:oMath xmlns:m="http://schemas.openxmlformats.org/officeDocument/2006/math">
                    <m:r>
                      <a:rPr lang="en-US" sz="2000" b="0" i="1" smtClean="0">
                        <a:solidFill>
                          <a:srgbClr val="C00000"/>
                        </a:solidFill>
                        <a:latin typeface="Cambria Math" panose="02040503050406030204" pitchFamily="18" charset="0"/>
                      </a:rPr>
                      <m:t>𝜈</m:t>
                    </m:r>
                    <m:r>
                      <a:rPr lang="en-US" sz="2000" b="0" i="1" smtClean="0">
                        <a:solidFill>
                          <a:srgbClr val="C00000"/>
                        </a:solidFill>
                        <a:latin typeface="Cambria Math" panose="02040503050406030204" pitchFamily="18" charset="0"/>
                      </a:rPr>
                      <m:t>&gt;0</m:t>
                    </m:r>
                  </m:oMath>
                </a14:m>
                <a:endParaRPr lang="en-US" sz="2000" dirty="0">
                  <a:solidFill>
                    <a:srgbClr val="C00000"/>
                  </a:solidFill>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D9018153-59AB-0F71-0A9B-E85F3D6E0FD8}"/>
                  </a:ext>
                </a:extLst>
              </p:cNvPr>
              <p:cNvSpPr txBox="1">
                <a:spLocks noRot="1" noChangeAspect="1" noMove="1" noResize="1" noEditPoints="1" noAdjustHandles="1" noChangeArrowheads="1" noChangeShapeType="1" noTextEdit="1"/>
              </p:cNvSpPr>
              <p:nvPr/>
            </p:nvSpPr>
            <p:spPr>
              <a:xfrm>
                <a:off x="2272031" y="5885307"/>
                <a:ext cx="5029145" cy="400110"/>
              </a:xfrm>
              <a:prstGeom prst="rect">
                <a:avLst/>
              </a:prstGeom>
              <a:blipFill>
                <a:blip r:embed="rId8"/>
                <a:stretch>
                  <a:fillRect t="-4545" b="-2878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2333326-CB85-BAC4-C346-8465BF277644}"/>
              </a:ext>
            </a:extLst>
          </p:cNvPr>
          <p:cNvSpPr txBox="1"/>
          <p:nvPr/>
        </p:nvSpPr>
        <p:spPr>
          <a:xfrm>
            <a:off x="6527052" y="3884581"/>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Diffusion is isotropic in nature</a:t>
            </a:r>
            <a:endParaRPr lang="en-US" sz="2000" dirty="0">
              <a:solidFill>
                <a:srgbClr val="C00000"/>
              </a:solidFill>
              <a:latin typeface="Bradley Hand ITC" panose="03070402050302030203" pitchFamily="66" charset="0"/>
            </a:endParaRPr>
          </a:p>
        </p:txBody>
      </p:sp>
    </p:spTree>
    <p:extLst>
      <p:ext uri="{BB962C8B-B14F-4D97-AF65-F5344CB8AC3E}">
        <p14:creationId xmlns:p14="http://schemas.microsoft.com/office/powerpoint/2010/main" val="1601272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CFD as a research tool: Who cares?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380 Aerodynamik | Aerodynamics, Fluid flow, Fluid">
            <a:extLst>
              <a:ext uri="{FF2B5EF4-FFF2-40B4-BE49-F238E27FC236}">
                <a16:creationId xmlns:a16="http://schemas.microsoft.com/office/drawing/2014/main" id="{3B65DA1A-0035-8139-854B-3DB8A402C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8917" y="4382456"/>
            <a:ext cx="3363307" cy="19085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C869A94-96D4-AC5C-9E17-F93328A0CBE7}"/>
              </a:ext>
            </a:extLst>
          </p:cNvPr>
          <p:cNvSpPr txBox="1"/>
          <p:nvPr/>
        </p:nvSpPr>
        <p:spPr>
          <a:xfrm>
            <a:off x="9780670" y="3887035"/>
            <a:ext cx="1210360" cy="400110"/>
          </a:xfrm>
          <a:prstGeom prst="rect">
            <a:avLst/>
          </a:prstGeom>
          <a:noFill/>
        </p:spPr>
        <p:txBody>
          <a:bodyPr wrap="square" rtlCol="0">
            <a:spAutoFit/>
          </a:bodyPr>
          <a:lstStyle/>
          <a:p>
            <a:r>
              <a:rPr lang="en-US" sz="2000" dirty="0"/>
              <a:t>Aviation</a:t>
            </a:r>
          </a:p>
        </p:txBody>
      </p:sp>
    </p:spTree>
    <p:extLst>
      <p:ext uri="{BB962C8B-B14F-4D97-AF65-F5344CB8AC3E}">
        <p14:creationId xmlns:p14="http://schemas.microsoft.com/office/powerpoint/2010/main" val="12090165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5131924" y="133875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5131924" y="1338759"/>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1600272" y="3232575"/>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p>
                      </m:sSup>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1600272" y="3232575"/>
                <a:ext cx="5127187" cy="410112"/>
              </a:xfrm>
              <a:prstGeom prst="rect">
                <a:avLst/>
              </a:prstGeom>
              <a:blipFill>
                <a:blip r:embed="rId4"/>
                <a:stretch>
                  <a:fillRect t="-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cxnSp>
        <p:nvCxnSpPr>
          <p:cNvPr id="18" name="Straight Arrow Connector 17">
            <a:extLst>
              <a:ext uri="{FF2B5EF4-FFF2-40B4-BE49-F238E27FC236}">
                <a16:creationId xmlns:a16="http://schemas.microsoft.com/office/drawing/2014/main" id="{1587F11E-8BAF-B7FC-6A4F-4C9555646556}"/>
              </a:ext>
            </a:extLst>
          </p:cNvPr>
          <p:cNvCxnSpPr>
            <a:cxnSpLocks/>
          </p:cNvCxnSpPr>
          <p:nvPr/>
        </p:nvCxnSpPr>
        <p:spPr>
          <a:xfrm flipH="1" flipV="1">
            <a:off x="6046236" y="2004294"/>
            <a:ext cx="230155" cy="7183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7F3AF9-71AE-EA7D-272D-BBDA538FDB69}"/>
                  </a:ext>
                </a:extLst>
              </p:cNvPr>
              <p:cNvSpPr txBox="1"/>
              <p:nvPr/>
            </p:nvSpPr>
            <p:spPr>
              <a:xfrm>
                <a:off x="3902040" y="2715143"/>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Exact Solution is known for constant </a:t>
                </a:r>
                <a14:m>
                  <m:oMath xmlns:m="http://schemas.openxmlformats.org/officeDocument/2006/math">
                    <m:r>
                      <a:rPr lang="en-US" sz="2000" b="0" i="1" smtClean="0">
                        <a:solidFill>
                          <a:srgbClr val="C00000"/>
                        </a:solidFill>
                        <a:latin typeface="Cambria Math" panose="02040503050406030204" pitchFamily="18" charset="0"/>
                      </a:rPr>
                      <m:t>𝜈</m:t>
                    </m:r>
                  </m:oMath>
                </a14:m>
                <a:endParaRPr lang="en-US" sz="2000" dirty="0">
                  <a:solidFill>
                    <a:srgbClr val="C00000"/>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827F3AF9-71AE-EA7D-272D-BBDA538FDB69}"/>
                  </a:ext>
                </a:extLst>
              </p:cNvPr>
              <p:cNvSpPr txBox="1">
                <a:spLocks noRot="1" noChangeAspect="1" noMove="1" noResize="1" noEditPoints="1" noAdjustHandles="1" noChangeArrowheads="1" noChangeShapeType="1" noTextEdit="1"/>
              </p:cNvSpPr>
              <p:nvPr/>
            </p:nvSpPr>
            <p:spPr>
              <a:xfrm>
                <a:off x="3902040" y="2715143"/>
                <a:ext cx="5029145" cy="400110"/>
              </a:xfrm>
              <a:prstGeom prst="rect">
                <a:avLst/>
              </a:prstGeom>
              <a:blipFill>
                <a:blip r:embed="rId5"/>
                <a:stretch>
                  <a:fillRect t="-4545" b="-2878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1C533E-A6D9-D2F5-8539-F86BE3CDD139}"/>
              </a:ext>
            </a:extLst>
          </p:cNvPr>
          <p:cNvSpPr txBox="1"/>
          <p:nvPr/>
        </p:nvSpPr>
        <p:spPr>
          <a:xfrm>
            <a:off x="102780" y="3258029"/>
            <a:ext cx="2994984" cy="400110"/>
          </a:xfrm>
          <a:prstGeom prst="rect">
            <a:avLst/>
          </a:prstGeom>
          <a:noFill/>
        </p:spPr>
        <p:txBody>
          <a:bodyPr wrap="square" rtlCol="0">
            <a:spAutoFit/>
          </a:bodyPr>
          <a:lstStyle/>
          <a:p>
            <a:r>
              <a:rPr lang="en-US" sz="2000" b="1" dirty="0">
                <a:latin typeface="Bradley Hand ITC" panose="03070402050302030203" pitchFamily="66" charset="0"/>
              </a:rPr>
              <a:t>Consider solution of type:</a:t>
            </a:r>
            <a:endParaRPr lang="en-US" sz="2000" dirty="0">
              <a:latin typeface="Bradley Hand ITC" panose="03070402050302030203" pitchFamily="66" charset="0"/>
            </a:endParaRPr>
          </a:p>
        </p:txBody>
      </p:sp>
      <p:sp>
        <p:nvSpPr>
          <p:cNvPr id="22" name="TextBox 21">
            <a:extLst>
              <a:ext uri="{FF2B5EF4-FFF2-40B4-BE49-F238E27FC236}">
                <a16:creationId xmlns:a16="http://schemas.microsoft.com/office/drawing/2014/main" id="{6793A52C-F025-7B79-B57D-FE2B709935BC}"/>
              </a:ext>
            </a:extLst>
          </p:cNvPr>
          <p:cNvSpPr txBox="1"/>
          <p:nvPr/>
        </p:nvSpPr>
        <p:spPr>
          <a:xfrm>
            <a:off x="102780" y="4070128"/>
            <a:ext cx="5029145" cy="400110"/>
          </a:xfrm>
          <a:prstGeom prst="rect">
            <a:avLst/>
          </a:prstGeom>
          <a:noFill/>
        </p:spPr>
        <p:txBody>
          <a:bodyPr wrap="square" rtlCol="0">
            <a:spAutoFit/>
          </a:bodyPr>
          <a:lstStyle/>
          <a:p>
            <a:r>
              <a:rPr lang="en-US" sz="2000" b="1" dirty="0">
                <a:latin typeface="Bradley Hand ITC" panose="03070402050302030203" pitchFamily="66" charset="0"/>
              </a:rPr>
              <a:t>Introducing in the PDE, we obtain: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CA0E5BC-01F9-4205-D673-1BF195666CBB}"/>
                  </a:ext>
                </a:extLst>
              </p:cNvPr>
              <p:cNvSpPr txBox="1"/>
              <p:nvPr/>
            </p:nvSpPr>
            <p:spPr>
              <a:xfrm>
                <a:off x="2099013" y="4034672"/>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𝜅</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dirty="0"/>
              </a:p>
            </p:txBody>
          </p:sp>
        </mc:Choice>
        <mc:Fallback xmlns="">
          <p:sp>
            <p:nvSpPr>
              <p:cNvPr id="23" name="TextBox 22">
                <a:extLst>
                  <a:ext uri="{FF2B5EF4-FFF2-40B4-BE49-F238E27FC236}">
                    <a16:creationId xmlns:a16="http://schemas.microsoft.com/office/drawing/2014/main" id="{ACA0E5BC-01F9-4205-D673-1BF195666CBB}"/>
                  </a:ext>
                </a:extLst>
              </p:cNvPr>
              <p:cNvSpPr txBox="1">
                <a:spLocks noRot="1" noChangeAspect="1" noMove="1" noResize="1" noEditPoints="1" noAdjustHandles="1" noChangeArrowheads="1" noChangeShapeType="1" noTextEdit="1"/>
              </p:cNvSpPr>
              <p:nvPr/>
            </p:nvSpPr>
            <p:spPr>
              <a:xfrm>
                <a:off x="2099013" y="4034672"/>
                <a:ext cx="5127187" cy="410112"/>
              </a:xfrm>
              <a:prstGeom prst="rect">
                <a:avLst/>
              </a:prstGeom>
              <a:blipFill>
                <a:blip r:embed="rId6"/>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2A4BEEB6-ECA7-06D4-B481-3718CBCF5694}"/>
              </a:ext>
            </a:extLst>
          </p:cNvPr>
          <p:cNvSpPr txBox="1"/>
          <p:nvPr/>
        </p:nvSpPr>
        <p:spPr>
          <a:xfrm>
            <a:off x="102780" y="4799535"/>
            <a:ext cx="5029145" cy="400110"/>
          </a:xfrm>
          <a:prstGeom prst="rect">
            <a:avLst/>
          </a:prstGeom>
          <a:noFill/>
        </p:spPr>
        <p:txBody>
          <a:bodyPr wrap="square" rtlCol="0">
            <a:spAutoFit/>
          </a:bodyPr>
          <a:lstStyle/>
          <a:p>
            <a:r>
              <a:rPr lang="en-US" sz="2000" b="1" dirty="0">
                <a:latin typeface="Bradley Hand ITC" panose="03070402050302030203" pitchFamily="66" charset="0"/>
              </a:rPr>
              <a:t>Leading to the solution: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EDD09B-748B-4289-7C21-EBE0DA7C664D}"/>
                  </a:ext>
                </a:extLst>
              </p:cNvPr>
              <p:cNvSpPr txBox="1"/>
              <p:nvPr/>
            </p:nvSpPr>
            <p:spPr>
              <a:xfrm>
                <a:off x="1308634" y="4736757"/>
                <a:ext cx="5127187" cy="4424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sup>
                      </m:sSup>
                      <m:sSup>
                        <m:sSupPr>
                          <m:ctrlPr>
                            <a:rPr lang="en-US" sz="2000" i="1" smtClean="0">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𝑒</m:t>
                          </m:r>
                        </m:e>
                        <m:sup>
                          <m:r>
                            <a:rPr lang="en-US" sz="2000" b="0" i="1" smtClean="0">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𝜈</m:t>
                          </m:r>
                          <m:sSup>
                            <m:sSupPr>
                              <m:ctrlPr>
                                <a:rPr lang="en-US" sz="2000" b="0" i="1" smtClean="0">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𝜅</m:t>
                              </m:r>
                            </m:e>
                            <m:sup>
                              <m:r>
                                <a:rPr lang="en-US" sz="2000" b="0" i="1" smtClean="0">
                                  <a:solidFill>
                                    <a:srgbClr val="C00000"/>
                                  </a:solidFill>
                                  <a:latin typeface="Cambria Math" panose="02040503050406030204" pitchFamily="18" charset="0"/>
                                  <a:ea typeface="Cambria Math" panose="02040503050406030204" pitchFamily="18" charset="0"/>
                                </a:rPr>
                                <m:t>2</m:t>
                              </m:r>
                            </m:sup>
                          </m:sSup>
                          <m:r>
                            <a:rPr lang="en-US" sz="2000" b="0" i="1" smtClean="0">
                              <a:solidFill>
                                <a:srgbClr val="C00000"/>
                              </a:solidFill>
                              <a:latin typeface="Cambria Math" panose="02040503050406030204" pitchFamily="18" charset="0"/>
                              <a:ea typeface="Cambria Math" panose="02040503050406030204" pitchFamily="18" charset="0"/>
                            </a:rPr>
                            <m:t>𝑡</m:t>
                          </m:r>
                        </m:sup>
                      </m:sSup>
                    </m:oMath>
                  </m:oMathPara>
                </a14:m>
                <a:endParaRPr lang="en-US" sz="2000" dirty="0"/>
              </a:p>
            </p:txBody>
          </p:sp>
        </mc:Choice>
        <mc:Fallback xmlns="">
          <p:sp>
            <p:nvSpPr>
              <p:cNvPr id="25" name="TextBox 24">
                <a:extLst>
                  <a:ext uri="{FF2B5EF4-FFF2-40B4-BE49-F238E27FC236}">
                    <a16:creationId xmlns:a16="http://schemas.microsoft.com/office/drawing/2014/main" id="{AEEDD09B-748B-4289-7C21-EBE0DA7C664D}"/>
                  </a:ext>
                </a:extLst>
              </p:cNvPr>
              <p:cNvSpPr txBox="1">
                <a:spLocks noRot="1" noChangeAspect="1" noMove="1" noResize="1" noEditPoints="1" noAdjustHandles="1" noChangeArrowheads="1" noChangeShapeType="1" noTextEdit="1"/>
              </p:cNvSpPr>
              <p:nvPr/>
            </p:nvSpPr>
            <p:spPr>
              <a:xfrm>
                <a:off x="1308634" y="4736757"/>
                <a:ext cx="5127187" cy="442429"/>
              </a:xfrm>
              <a:prstGeom prst="rect">
                <a:avLst/>
              </a:prstGeom>
              <a:blipFill>
                <a:blip r:embed="rId7"/>
                <a:stretch>
                  <a:fillRect/>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B64508B6-0AED-15F2-69F7-4AAA8B232DB1}"/>
              </a:ext>
            </a:extLst>
          </p:cNvPr>
          <p:cNvSpPr/>
          <p:nvPr/>
        </p:nvSpPr>
        <p:spPr>
          <a:xfrm>
            <a:off x="4021494" y="4626084"/>
            <a:ext cx="765110" cy="74701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Arrow Connector 2">
            <a:extLst>
              <a:ext uri="{FF2B5EF4-FFF2-40B4-BE49-F238E27FC236}">
                <a16:creationId xmlns:a16="http://schemas.microsoft.com/office/drawing/2014/main" id="{D471BC2C-A77B-2E85-8F3A-B299288F3DF0}"/>
              </a:ext>
            </a:extLst>
          </p:cNvPr>
          <p:cNvCxnSpPr>
            <a:cxnSpLocks/>
          </p:cNvCxnSpPr>
          <p:nvPr/>
        </p:nvCxnSpPr>
        <p:spPr>
          <a:xfrm flipH="1" flipV="1">
            <a:off x="4547528" y="5400589"/>
            <a:ext cx="239076" cy="44381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018153-59AB-0F71-0A9B-E85F3D6E0FD8}"/>
                  </a:ext>
                </a:extLst>
              </p:cNvPr>
              <p:cNvSpPr txBox="1"/>
              <p:nvPr/>
            </p:nvSpPr>
            <p:spPr>
              <a:xfrm>
                <a:off x="2272031" y="5885307"/>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Exponential Damping for </a:t>
                </a:r>
                <a14:m>
                  <m:oMath xmlns:m="http://schemas.openxmlformats.org/officeDocument/2006/math">
                    <m:r>
                      <a:rPr lang="en-US" sz="2000" b="0" i="1" smtClean="0">
                        <a:solidFill>
                          <a:srgbClr val="C00000"/>
                        </a:solidFill>
                        <a:latin typeface="Cambria Math" panose="02040503050406030204" pitchFamily="18" charset="0"/>
                      </a:rPr>
                      <m:t>𝜈</m:t>
                    </m:r>
                    <m:r>
                      <a:rPr lang="en-US" sz="2000" b="0" i="1" smtClean="0">
                        <a:solidFill>
                          <a:srgbClr val="C00000"/>
                        </a:solidFill>
                        <a:latin typeface="Cambria Math" panose="02040503050406030204" pitchFamily="18" charset="0"/>
                      </a:rPr>
                      <m:t>&gt;0</m:t>
                    </m:r>
                  </m:oMath>
                </a14:m>
                <a:endParaRPr lang="en-US" sz="2000" dirty="0">
                  <a:solidFill>
                    <a:srgbClr val="C00000"/>
                  </a:solidFill>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D9018153-59AB-0F71-0A9B-E85F3D6E0FD8}"/>
                  </a:ext>
                </a:extLst>
              </p:cNvPr>
              <p:cNvSpPr txBox="1">
                <a:spLocks noRot="1" noChangeAspect="1" noMove="1" noResize="1" noEditPoints="1" noAdjustHandles="1" noChangeArrowheads="1" noChangeShapeType="1" noTextEdit="1"/>
              </p:cNvSpPr>
              <p:nvPr/>
            </p:nvSpPr>
            <p:spPr>
              <a:xfrm>
                <a:off x="2272031" y="5885307"/>
                <a:ext cx="5029145" cy="400110"/>
              </a:xfrm>
              <a:prstGeom prst="rect">
                <a:avLst/>
              </a:prstGeom>
              <a:blipFill>
                <a:blip r:embed="rId8"/>
                <a:stretch>
                  <a:fillRect t="-4545" b="-2878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2333326-CB85-BAC4-C346-8465BF277644}"/>
              </a:ext>
            </a:extLst>
          </p:cNvPr>
          <p:cNvSpPr txBox="1"/>
          <p:nvPr/>
        </p:nvSpPr>
        <p:spPr>
          <a:xfrm>
            <a:off x="6527052" y="3884581"/>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Diffusion is isotropic in nature</a:t>
            </a:r>
            <a:endParaRPr lang="en-US" sz="2000" dirty="0">
              <a:solidFill>
                <a:srgbClr val="C00000"/>
              </a:solidFill>
              <a:latin typeface="Bradley Hand ITC" panose="03070402050302030203" pitchFamily="66" charset="0"/>
            </a:endParaRPr>
          </a:p>
        </p:txBody>
      </p:sp>
      <p:cxnSp>
        <p:nvCxnSpPr>
          <p:cNvPr id="7" name="Straight Arrow Connector 6">
            <a:extLst>
              <a:ext uri="{FF2B5EF4-FFF2-40B4-BE49-F238E27FC236}">
                <a16:creationId xmlns:a16="http://schemas.microsoft.com/office/drawing/2014/main" id="{6AC7DEEB-1580-BA8A-1833-4FDA35104E92}"/>
              </a:ext>
            </a:extLst>
          </p:cNvPr>
          <p:cNvCxnSpPr>
            <a:cxnSpLocks/>
          </p:cNvCxnSpPr>
          <p:nvPr/>
        </p:nvCxnSpPr>
        <p:spPr>
          <a:xfrm>
            <a:off x="9151515" y="4261973"/>
            <a:ext cx="0" cy="45068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30B899-EECC-0571-4AE8-F8B30B0E314D}"/>
              </a:ext>
            </a:extLst>
          </p:cNvPr>
          <p:cNvSpPr txBox="1"/>
          <p:nvPr/>
        </p:nvSpPr>
        <p:spPr>
          <a:xfrm>
            <a:off x="6651461" y="4764769"/>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No Directional Bias</a:t>
            </a:r>
            <a:endParaRPr lang="en-US" sz="2000" dirty="0">
              <a:solidFill>
                <a:srgbClr val="C00000"/>
              </a:solidFill>
              <a:latin typeface="Bradley Hand ITC" panose="03070402050302030203" pitchFamily="66" charset="0"/>
            </a:endParaRPr>
          </a:p>
        </p:txBody>
      </p:sp>
    </p:spTree>
    <p:extLst>
      <p:ext uri="{BB962C8B-B14F-4D97-AF65-F5344CB8AC3E}">
        <p14:creationId xmlns:p14="http://schemas.microsoft.com/office/powerpoint/2010/main" val="20910459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5131924" y="133875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5131924" y="1338759"/>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1600272" y="3232575"/>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p>
                      </m:sSup>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1600272" y="3232575"/>
                <a:ext cx="5127187" cy="410112"/>
              </a:xfrm>
              <a:prstGeom prst="rect">
                <a:avLst/>
              </a:prstGeom>
              <a:blipFill>
                <a:blip r:embed="rId4"/>
                <a:stretch>
                  <a:fillRect t="-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cxnSp>
        <p:nvCxnSpPr>
          <p:cNvPr id="18" name="Straight Arrow Connector 17">
            <a:extLst>
              <a:ext uri="{FF2B5EF4-FFF2-40B4-BE49-F238E27FC236}">
                <a16:creationId xmlns:a16="http://schemas.microsoft.com/office/drawing/2014/main" id="{1587F11E-8BAF-B7FC-6A4F-4C9555646556}"/>
              </a:ext>
            </a:extLst>
          </p:cNvPr>
          <p:cNvCxnSpPr>
            <a:cxnSpLocks/>
          </p:cNvCxnSpPr>
          <p:nvPr/>
        </p:nvCxnSpPr>
        <p:spPr>
          <a:xfrm flipH="1" flipV="1">
            <a:off x="6046236" y="2004294"/>
            <a:ext cx="230155" cy="7183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7F3AF9-71AE-EA7D-272D-BBDA538FDB69}"/>
                  </a:ext>
                </a:extLst>
              </p:cNvPr>
              <p:cNvSpPr txBox="1"/>
              <p:nvPr/>
            </p:nvSpPr>
            <p:spPr>
              <a:xfrm>
                <a:off x="3902040" y="2715143"/>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Exact Solution is known for constant </a:t>
                </a:r>
                <a14:m>
                  <m:oMath xmlns:m="http://schemas.openxmlformats.org/officeDocument/2006/math">
                    <m:r>
                      <a:rPr lang="en-US" sz="2000" b="0" i="1" smtClean="0">
                        <a:solidFill>
                          <a:srgbClr val="C00000"/>
                        </a:solidFill>
                        <a:latin typeface="Cambria Math" panose="02040503050406030204" pitchFamily="18" charset="0"/>
                      </a:rPr>
                      <m:t>𝜈</m:t>
                    </m:r>
                  </m:oMath>
                </a14:m>
                <a:endParaRPr lang="en-US" sz="2000" dirty="0">
                  <a:solidFill>
                    <a:srgbClr val="C00000"/>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827F3AF9-71AE-EA7D-272D-BBDA538FDB69}"/>
                  </a:ext>
                </a:extLst>
              </p:cNvPr>
              <p:cNvSpPr txBox="1">
                <a:spLocks noRot="1" noChangeAspect="1" noMove="1" noResize="1" noEditPoints="1" noAdjustHandles="1" noChangeArrowheads="1" noChangeShapeType="1" noTextEdit="1"/>
              </p:cNvSpPr>
              <p:nvPr/>
            </p:nvSpPr>
            <p:spPr>
              <a:xfrm>
                <a:off x="3902040" y="2715143"/>
                <a:ext cx="5029145" cy="400110"/>
              </a:xfrm>
              <a:prstGeom prst="rect">
                <a:avLst/>
              </a:prstGeom>
              <a:blipFill>
                <a:blip r:embed="rId5"/>
                <a:stretch>
                  <a:fillRect t="-4545" b="-2878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1C533E-A6D9-D2F5-8539-F86BE3CDD139}"/>
              </a:ext>
            </a:extLst>
          </p:cNvPr>
          <p:cNvSpPr txBox="1"/>
          <p:nvPr/>
        </p:nvSpPr>
        <p:spPr>
          <a:xfrm>
            <a:off x="102780" y="3258029"/>
            <a:ext cx="2994984" cy="400110"/>
          </a:xfrm>
          <a:prstGeom prst="rect">
            <a:avLst/>
          </a:prstGeom>
          <a:noFill/>
        </p:spPr>
        <p:txBody>
          <a:bodyPr wrap="square" rtlCol="0">
            <a:spAutoFit/>
          </a:bodyPr>
          <a:lstStyle/>
          <a:p>
            <a:r>
              <a:rPr lang="en-US" sz="2000" b="1" dirty="0">
                <a:latin typeface="Bradley Hand ITC" panose="03070402050302030203" pitchFamily="66" charset="0"/>
              </a:rPr>
              <a:t>Consider solution of type:</a:t>
            </a:r>
            <a:endParaRPr lang="en-US" sz="2000" dirty="0">
              <a:latin typeface="Bradley Hand ITC" panose="03070402050302030203" pitchFamily="66" charset="0"/>
            </a:endParaRPr>
          </a:p>
        </p:txBody>
      </p:sp>
      <p:sp>
        <p:nvSpPr>
          <p:cNvPr id="22" name="TextBox 21">
            <a:extLst>
              <a:ext uri="{FF2B5EF4-FFF2-40B4-BE49-F238E27FC236}">
                <a16:creationId xmlns:a16="http://schemas.microsoft.com/office/drawing/2014/main" id="{6793A52C-F025-7B79-B57D-FE2B709935BC}"/>
              </a:ext>
            </a:extLst>
          </p:cNvPr>
          <p:cNvSpPr txBox="1"/>
          <p:nvPr/>
        </p:nvSpPr>
        <p:spPr>
          <a:xfrm>
            <a:off x="102780" y="4070128"/>
            <a:ext cx="5029145" cy="400110"/>
          </a:xfrm>
          <a:prstGeom prst="rect">
            <a:avLst/>
          </a:prstGeom>
          <a:noFill/>
        </p:spPr>
        <p:txBody>
          <a:bodyPr wrap="square" rtlCol="0">
            <a:spAutoFit/>
          </a:bodyPr>
          <a:lstStyle/>
          <a:p>
            <a:r>
              <a:rPr lang="en-US" sz="2000" b="1" dirty="0">
                <a:latin typeface="Bradley Hand ITC" panose="03070402050302030203" pitchFamily="66" charset="0"/>
              </a:rPr>
              <a:t>Introducing in the PDE, we obtain: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CA0E5BC-01F9-4205-D673-1BF195666CBB}"/>
                  </a:ext>
                </a:extLst>
              </p:cNvPr>
              <p:cNvSpPr txBox="1"/>
              <p:nvPr/>
            </p:nvSpPr>
            <p:spPr>
              <a:xfrm>
                <a:off x="2099013" y="4034672"/>
                <a:ext cx="5127187"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𝜅</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dirty="0"/>
              </a:p>
            </p:txBody>
          </p:sp>
        </mc:Choice>
        <mc:Fallback xmlns="">
          <p:sp>
            <p:nvSpPr>
              <p:cNvPr id="23" name="TextBox 22">
                <a:extLst>
                  <a:ext uri="{FF2B5EF4-FFF2-40B4-BE49-F238E27FC236}">
                    <a16:creationId xmlns:a16="http://schemas.microsoft.com/office/drawing/2014/main" id="{ACA0E5BC-01F9-4205-D673-1BF195666CBB}"/>
                  </a:ext>
                </a:extLst>
              </p:cNvPr>
              <p:cNvSpPr txBox="1">
                <a:spLocks noRot="1" noChangeAspect="1" noMove="1" noResize="1" noEditPoints="1" noAdjustHandles="1" noChangeArrowheads="1" noChangeShapeType="1" noTextEdit="1"/>
              </p:cNvSpPr>
              <p:nvPr/>
            </p:nvSpPr>
            <p:spPr>
              <a:xfrm>
                <a:off x="2099013" y="4034672"/>
                <a:ext cx="5127187" cy="410112"/>
              </a:xfrm>
              <a:prstGeom prst="rect">
                <a:avLst/>
              </a:prstGeom>
              <a:blipFill>
                <a:blip r:embed="rId6"/>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2A4BEEB6-ECA7-06D4-B481-3718CBCF5694}"/>
              </a:ext>
            </a:extLst>
          </p:cNvPr>
          <p:cNvSpPr txBox="1"/>
          <p:nvPr/>
        </p:nvSpPr>
        <p:spPr>
          <a:xfrm>
            <a:off x="102780" y="4799535"/>
            <a:ext cx="5029145" cy="400110"/>
          </a:xfrm>
          <a:prstGeom prst="rect">
            <a:avLst/>
          </a:prstGeom>
          <a:noFill/>
        </p:spPr>
        <p:txBody>
          <a:bodyPr wrap="square" rtlCol="0">
            <a:spAutoFit/>
          </a:bodyPr>
          <a:lstStyle/>
          <a:p>
            <a:r>
              <a:rPr lang="en-US" sz="2000" b="1" dirty="0">
                <a:latin typeface="Bradley Hand ITC" panose="03070402050302030203" pitchFamily="66" charset="0"/>
              </a:rPr>
              <a:t>Leading to the solution: </a:t>
            </a:r>
            <a:endParaRPr lang="en-US" sz="2000"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EDD09B-748B-4289-7C21-EBE0DA7C664D}"/>
                  </a:ext>
                </a:extLst>
              </p:cNvPr>
              <p:cNvSpPr txBox="1"/>
              <p:nvPr/>
            </p:nvSpPr>
            <p:spPr>
              <a:xfrm>
                <a:off x="1308634" y="4736757"/>
                <a:ext cx="5127187" cy="4424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𝑥</m:t>
                          </m:r>
                        </m:sup>
                      </m:sSup>
                      <m:sSup>
                        <m:sSupPr>
                          <m:ctrlPr>
                            <a:rPr lang="en-US" sz="2000" i="1" smtClean="0">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𝑒</m:t>
                          </m:r>
                        </m:e>
                        <m:sup>
                          <m:r>
                            <a:rPr lang="en-US" sz="2000" b="0" i="1" smtClean="0">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𝜈</m:t>
                          </m:r>
                          <m:sSup>
                            <m:sSupPr>
                              <m:ctrlPr>
                                <a:rPr lang="en-US" sz="2000" b="0" i="1" smtClean="0">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𝜅</m:t>
                              </m:r>
                            </m:e>
                            <m:sup>
                              <m:r>
                                <a:rPr lang="en-US" sz="2000" b="0" i="1" smtClean="0">
                                  <a:solidFill>
                                    <a:srgbClr val="C00000"/>
                                  </a:solidFill>
                                  <a:latin typeface="Cambria Math" panose="02040503050406030204" pitchFamily="18" charset="0"/>
                                  <a:ea typeface="Cambria Math" panose="02040503050406030204" pitchFamily="18" charset="0"/>
                                </a:rPr>
                                <m:t>2</m:t>
                              </m:r>
                            </m:sup>
                          </m:sSup>
                          <m:r>
                            <a:rPr lang="en-US" sz="2000" b="0" i="1" smtClean="0">
                              <a:solidFill>
                                <a:srgbClr val="C00000"/>
                              </a:solidFill>
                              <a:latin typeface="Cambria Math" panose="02040503050406030204" pitchFamily="18" charset="0"/>
                              <a:ea typeface="Cambria Math" panose="02040503050406030204" pitchFamily="18" charset="0"/>
                            </a:rPr>
                            <m:t>𝑡</m:t>
                          </m:r>
                        </m:sup>
                      </m:sSup>
                    </m:oMath>
                  </m:oMathPara>
                </a14:m>
                <a:endParaRPr lang="en-US" sz="2000" dirty="0"/>
              </a:p>
            </p:txBody>
          </p:sp>
        </mc:Choice>
        <mc:Fallback xmlns="">
          <p:sp>
            <p:nvSpPr>
              <p:cNvPr id="25" name="TextBox 24">
                <a:extLst>
                  <a:ext uri="{FF2B5EF4-FFF2-40B4-BE49-F238E27FC236}">
                    <a16:creationId xmlns:a16="http://schemas.microsoft.com/office/drawing/2014/main" id="{AEEDD09B-748B-4289-7C21-EBE0DA7C664D}"/>
                  </a:ext>
                </a:extLst>
              </p:cNvPr>
              <p:cNvSpPr txBox="1">
                <a:spLocks noRot="1" noChangeAspect="1" noMove="1" noResize="1" noEditPoints="1" noAdjustHandles="1" noChangeArrowheads="1" noChangeShapeType="1" noTextEdit="1"/>
              </p:cNvSpPr>
              <p:nvPr/>
            </p:nvSpPr>
            <p:spPr>
              <a:xfrm>
                <a:off x="1308634" y="4736757"/>
                <a:ext cx="5127187" cy="442429"/>
              </a:xfrm>
              <a:prstGeom prst="rect">
                <a:avLst/>
              </a:prstGeom>
              <a:blipFill>
                <a:blip r:embed="rId7"/>
                <a:stretch>
                  <a:fillRect/>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B64508B6-0AED-15F2-69F7-4AAA8B232DB1}"/>
              </a:ext>
            </a:extLst>
          </p:cNvPr>
          <p:cNvSpPr/>
          <p:nvPr/>
        </p:nvSpPr>
        <p:spPr>
          <a:xfrm>
            <a:off x="4021494" y="4626084"/>
            <a:ext cx="765110" cy="74701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Arrow Connector 2">
            <a:extLst>
              <a:ext uri="{FF2B5EF4-FFF2-40B4-BE49-F238E27FC236}">
                <a16:creationId xmlns:a16="http://schemas.microsoft.com/office/drawing/2014/main" id="{D471BC2C-A77B-2E85-8F3A-B299288F3DF0}"/>
              </a:ext>
            </a:extLst>
          </p:cNvPr>
          <p:cNvCxnSpPr>
            <a:cxnSpLocks/>
          </p:cNvCxnSpPr>
          <p:nvPr/>
        </p:nvCxnSpPr>
        <p:spPr>
          <a:xfrm flipH="1" flipV="1">
            <a:off x="4547528" y="5400589"/>
            <a:ext cx="239076" cy="44381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018153-59AB-0F71-0A9B-E85F3D6E0FD8}"/>
                  </a:ext>
                </a:extLst>
              </p:cNvPr>
              <p:cNvSpPr txBox="1"/>
              <p:nvPr/>
            </p:nvSpPr>
            <p:spPr>
              <a:xfrm>
                <a:off x="2272031" y="5885307"/>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Exponential Damping for </a:t>
                </a:r>
                <a14:m>
                  <m:oMath xmlns:m="http://schemas.openxmlformats.org/officeDocument/2006/math">
                    <m:r>
                      <a:rPr lang="en-US" sz="2000" b="0" i="1" smtClean="0">
                        <a:solidFill>
                          <a:srgbClr val="C00000"/>
                        </a:solidFill>
                        <a:latin typeface="Cambria Math" panose="02040503050406030204" pitchFamily="18" charset="0"/>
                      </a:rPr>
                      <m:t>𝜈</m:t>
                    </m:r>
                    <m:r>
                      <a:rPr lang="en-US" sz="2000" b="0" i="1" smtClean="0">
                        <a:solidFill>
                          <a:srgbClr val="C00000"/>
                        </a:solidFill>
                        <a:latin typeface="Cambria Math" panose="02040503050406030204" pitchFamily="18" charset="0"/>
                      </a:rPr>
                      <m:t>&gt;0</m:t>
                    </m:r>
                  </m:oMath>
                </a14:m>
                <a:endParaRPr lang="en-US" sz="2000" dirty="0">
                  <a:solidFill>
                    <a:srgbClr val="C00000"/>
                  </a:solidFill>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D9018153-59AB-0F71-0A9B-E85F3D6E0FD8}"/>
                  </a:ext>
                </a:extLst>
              </p:cNvPr>
              <p:cNvSpPr txBox="1">
                <a:spLocks noRot="1" noChangeAspect="1" noMove="1" noResize="1" noEditPoints="1" noAdjustHandles="1" noChangeArrowheads="1" noChangeShapeType="1" noTextEdit="1"/>
              </p:cNvSpPr>
              <p:nvPr/>
            </p:nvSpPr>
            <p:spPr>
              <a:xfrm>
                <a:off x="2272031" y="5885307"/>
                <a:ext cx="5029145" cy="400110"/>
              </a:xfrm>
              <a:prstGeom prst="rect">
                <a:avLst/>
              </a:prstGeom>
              <a:blipFill>
                <a:blip r:embed="rId8"/>
                <a:stretch>
                  <a:fillRect t="-4545" b="-2878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2333326-CB85-BAC4-C346-8465BF277644}"/>
              </a:ext>
            </a:extLst>
          </p:cNvPr>
          <p:cNvSpPr txBox="1"/>
          <p:nvPr/>
        </p:nvSpPr>
        <p:spPr>
          <a:xfrm>
            <a:off x="6527052" y="3884581"/>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Diffusion is isotropic in nature</a:t>
            </a:r>
            <a:endParaRPr lang="en-US" sz="2000" dirty="0">
              <a:solidFill>
                <a:srgbClr val="C00000"/>
              </a:solidFill>
              <a:latin typeface="Bradley Hand ITC" panose="03070402050302030203" pitchFamily="66" charset="0"/>
            </a:endParaRPr>
          </a:p>
        </p:txBody>
      </p:sp>
      <p:cxnSp>
        <p:nvCxnSpPr>
          <p:cNvPr id="7" name="Straight Arrow Connector 6">
            <a:extLst>
              <a:ext uri="{FF2B5EF4-FFF2-40B4-BE49-F238E27FC236}">
                <a16:creationId xmlns:a16="http://schemas.microsoft.com/office/drawing/2014/main" id="{6AC7DEEB-1580-BA8A-1833-4FDA35104E92}"/>
              </a:ext>
            </a:extLst>
          </p:cNvPr>
          <p:cNvCxnSpPr>
            <a:cxnSpLocks/>
          </p:cNvCxnSpPr>
          <p:nvPr/>
        </p:nvCxnSpPr>
        <p:spPr>
          <a:xfrm>
            <a:off x="9151515" y="4261973"/>
            <a:ext cx="0" cy="45068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30B899-EECC-0571-4AE8-F8B30B0E314D}"/>
              </a:ext>
            </a:extLst>
          </p:cNvPr>
          <p:cNvSpPr txBox="1"/>
          <p:nvPr/>
        </p:nvSpPr>
        <p:spPr>
          <a:xfrm>
            <a:off x="6651461" y="4764769"/>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No Directional Bias</a:t>
            </a:r>
            <a:endParaRPr lang="en-US" sz="2000" dirty="0">
              <a:solidFill>
                <a:srgbClr val="C00000"/>
              </a:solidFill>
              <a:latin typeface="Bradley Hand ITC" panose="03070402050302030203" pitchFamily="66" charset="0"/>
            </a:endParaRPr>
          </a:p>
        </p:txBody>
      </p:sp>
      <p:cxnSp>
        <p:nvCxnSpPr>
          <p:cNvPr id="12" name="Straight Arrow Connector 11">
            <a:extLst>
              <a:ext uri="{FF2B5EF4-FFF2-40B4-BE49-F238E27FC236}">
                <a16:creationId xmlns:a16="http://schemas.microsoft.com/office/drawing/2014/main" id="{7979556A-EB55-CC4F-661C-17D6F192CC34}"/>
              </a:ext>
            </a:extLst>
          </p:cNvPr>
          <p:cNvCxnSpPr>
            <a:cxnSpLocks/>
          </p:cNvCxnSpPr>
          <p:nvPr/>
        </p:nvCxnSpPr>
        <p:spPr>
          <a:xfrm>
            <a:off x="9145296" y="5160823"/>
            <a:ext cx="0" cy="45068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DB3750-291B-3A90-A6C0-52354C7B8F47}"/>
              </a:ext>
            </a:extLst>
          </p:cNvPr>
          <p:cNvSpPr txBox="1"/>
          <p:nvPr/>
        </p:nvSpPr>
        <p:spPr>
          <a:xfrm>
            <a:off x="6710553" y="5691606"/>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Central-Differencing </a:t>
            </a:r>
            <a:endParaRPr lang="en-US" sz="2000" dirty="0">
              <a:solidFill>
                <a:srgbClr val="C00000"/>
              </a:solidFill>
              <a:latin typeface="Bradley Hand ITC" panose="03070402050302030203" pitchFamily="66" charset="0"/>
            </a:endParaRPr>
          </a:p>
        </p:txBody>
      </p:sp>
    </p:spTree>
    <p:extLst>
      <p:ext uri="{BB962C8B-B14F-4D97-AF65-F5344CB8AC3E}">
        <p14:creationId xmlns:p14="http://schemas.microsoft.com/office/powerpoint/2010/main" val="10150220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1C55CB-55CA-3A53-A524-5A2746466B74}"/>
                  </a:ext>
                </a:extLst>
              </p:cNvPr>
              <p:cNvSpPr txBox="1"/>
              <p:nvPr/>
            </p:nvSpPr>
            <p:spPr>
              <a:xfrm>
                <a:off x="5794958" y="3082729"/>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dirty="0"/>
              </a:p>
            </p:txBody>
          </p:sp>
        </mc:Choice>
        <mc:Fallback xmlns="">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5794958" y="3082729"/>
                <a:ext cx="7221372" cy="7371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F6AE87-9B1D-AC2A-DA14-944825A13F0F}"/>
                  </a:ext>
                </a:extLst>
              </p:cNvPr>
              <p:cNvSpPr txBox="1"/>
              <p:nvPr/>
            </p:nvSpPr>
            <p:spPr>
              <a:xfrm>
                <a:off x="2386664" y="2473226"/>
                <a:ext cx="5127187" cy="7099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𝑢</m:t>
                          </m:r>
                        </m:num>
                        <m:den>
                          <m:r>
                            <a:rPr lang="en-US" sz="2000" b="0" i="1" smtClean="0">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𝑢</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sz="2000" dirty="0"/>
              </a:p>
            </p:txBody>
          </p:sp>
        </mc:Choice>
        <mc:Fallback xmlns="">
          <p:sp>
            <p:nvSpPr>
              <p:cNvPr id="6" name="TextBox 5">
                <a:extLst>
                  <a:ext uri="{FF2B5EF4-FFF2-40B4-BE49-F238E27FC236}">
                    <a16:creationId xmlns:a16="http://schemas.microsoft.com/office/drawing/2014/main" id="{2FF6AE87-9B1D-AC2A-DA14-944825A13F0F}"/>
                  </a:ext>
                </a:extLst>
              </p:cNvPr>
              <p:cNvSpPr txBox="1">
                <a:spLocks noRot="1" noChangeAspect="1" noMove="1" noResize="1" noEditPoints="1" noAdjustHandles="1" noChangeArrowheads="1" noChangeShapeType="1" noTextEdit="1"/>
              </p:cNvSpPr>
              <p:nvPr/>
            </p:nvSpPr>
            <p:spPr>
              <a:xfrm>
                <a:off x="2386664" y="2473226"/>
                <a:ext cx="5127187" cy="709938"/>
              </a:xfrm>
              <a:prstGeom prst="rect">
                <a:avLst/>
              </a:prstGeom>
              <a:blipFill>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44521AF-4F33-8144-61D7-496878772081}"/>
              </a:ext>
            </a:extLst>
          </p:cNvPr>
          <p:cNvSpPr txBox="1"/>
          <p:nvPr/>
        </p:nvSpPr>
        <p:spPr>
          <a:xfrm>
            <a:off x="483923" y="2703223"/>
            <a:ext cx="3607358" cy="400110"/>
          </a:xfrm>
          <a:prstGeom prst="rect">
            <a:avLst/>
          </a:prstGeom>
          <a:noFill/>
        </p:spPr>
        <p:txBody>
          <a:bodyPr wrap="square" rtlCol="0">
            <a:spAutoFit/>
          </a:bodyPr>
          <a:lstStyle/>
          <a:p>
            <a:r>
              <a:rPr lang="en-US" sz="2000" b="1" dirty="0">
                <a:latin typeface="Bradley Hand ITC" panose="03070402050302030203" pitchFamily="66" charset="0"/>
              </a:rPr>
              <a:t>Central Difference</a:t>
            </a:r>
          </a:p>
        </p:txBody>
      </p:sp>
      <p:sp>
        <p:nvSpPr>
          <p:cNvPr id="12" name="TextBox 11">
            <a:extLst>
              <a:ext uri="{FF2B5EF4-FFF2-40B4-BE49-F238E27FC236}">
                <a16:creationId xmlns:a16="http://schemas.microsoft.com/office/drawing/2014/main" id="{5273D677-8296-0241-90B7-5AED868369D0}"/>
              </a:ext>
            </a:extLst>
          </p:cNvPr>
          <p:cNvSpPr txBox="1"/>
          <p:nvPr/>
        </p:nvSpPr>
        <p:spPr>
          <a:xfrm>
            <a:off x="498199" y="3620029"/>
            <a:ext cx="3607358" cy="400110"/>
          </a:xfrm>
          <a:prstGeom prst="rect">
            <a:avLst/>
          </a:prstGeom>
          <a:noFill/>
        </p:spPr>
        <p:txBody>
          <a:bodyPr wrap="square" rtlCol="0">
            <a:spAutoFit/>
          </a:bodyPr>
          <a:lstStyle/>
          <a:p>
            <a:r>
              <a:rPr lang="en-US" sz="2000" b="1" dirty="0">
                <a:latin typeface="Bradley Hand ITC" panose="03070402050302030203" pitchFamily="66" charset="0"/>
              </a:rPr>
              <a:t>Forward Euler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2199188" y="3417788"/>
                <a:ext cx="5127187" cy="709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𝑑𝑡</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2199188" y="3417788"/>
                <a:ext cx="5127187" cy="709233"/>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spTree>
    <p:extLst>
      <p:ext uri="{BB962C8B-B14F-4D97-AF65-F5344CB8AC3E}">
        <p14:creationId xmlns:p14="http://schemas.microsoft.com/office/powerpoint/2010/main" val="17461118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1C55CB-55CA-3A53-A524-5A2746466B74}"/>
                  </a:ext>
                </a:extLst>
              </p:cNvPr>
              <p:cNvSpPr txBox="1"/>
              <p:nvPr/>
            </p:nvSpPr>
            <p:spPr>
              <a:xfrm>
                <a:off x="5794958" y="3082729"/>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dirty="0"/>
              </a:p>
            </p:txBody>
          </p:sp>
        </mc:Choice>
        <mc:Fallback xmlns="">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5794958" y="3082729"/>
                <a:ext cx="7221372" cy="737189"/>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44521AF-4F33-8144-61D7-496878772081}"/>
              </a:ext>
            </a:extLst>
          </p:cNvPr>
          <p:cNvSpPr txBox="1"/>
          <p:nvPr/>
        </p:nvSpPr>
        <p:spPr>
          <a:xfrm>
            <a:off x="483923" y="2703223"/>
            <a:ext cx="3607358" cy="400110"/>
          </a:xfrm>
          <a:prstGeom prst="rect">
            <a:avLst/>
          </a:prstGeom>
          <a:noFill/>
        </p:spPr>
        <p:txBody>
          <a:bodyPr wrap="square" rtlCol="0">
            <a:spAutoFit/>
          </a:bodyPr>
          <a:lstStyle/>
          <a:p>
            <a:r>
              <a:rPr lang="en-US" sz="2000" b="1" dirty="0">
                <a:latin typeface="Bradley Hand ITC" panose="03070402050302030203" pitchFamily="66" charset="0"/>
              </a:rPr>
              <a:t>Central Difference</a:t>
            </a:r>
          </a:p>
        </p:txBody>
      </p:sp>
      <p:sp>
        <p:nvSpPr>
          <p:cNvPr id="12" name="TextBox 11">
            <a:extLst>
              <a:ext uri="{FF2B5EF4-FFF2-40B4-BE49-F238E27FC236}">
                <a16:creationId xmlns:a16="http://schemas.microsoft.com/office/drawing/2014/main" id="{5273D677-8296-0241-90B7-5AED868369D0}"/>
              </a:ext>
            </a:extLst>
          </p:cNvPr>
          <p:cNvSpPr txBox="1"/>
          <p:nvPr/>
        </p:nvSpPr>
        <p:spPr>
          <a:xfrm>
            <a:off x="498199" y="3620029"/>
            <a:ext cx="3607358" cy="400110"/>
          </a:xfrm>
          <a:prstGeom prst="rect">
            <a:avLst/>
          </a:prstGeom>
          <a:noFill/>
        </p:spPr>
        <p:txBody>
          <a:bodyPr wrap="square" rtlCol="0">
            <a:spAutoFit/>
          </a:bodyPr>
          <a:lstStyle/>
          <a:p>
            <a:r>
              <a:rPr lang="en-US" sz="2000" b="1" dirty="0">
                <a:latin typeface="Bradley Hand ITC" panose="03070402050302030203" pitchFamily="66" charset="0"/>
              </a:rPr>
              <a:t>Forward Euler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2199188" y="3417788"/>
                <a:ext cx="5127187" cy="709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𝑑𝑡</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2199188" y="3417788"/>
                <a:ext cx="5127187" cy="7092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2FA8AB-2D58-D073-A062-E0686A87D7A1}"/>
                  </a:ext>
                </a:extLst>
              </p:cNvPr>
              <p:cNvSpPr txBox="1"/>
              <p:nvPr/>
            </p:nvSpPr>
            <p:spPr>
              <a:xfrm>
                <a:off x="3776972" y="4807364"/>
                <a:ext cx="5490853" cy="783804"/>
              </a:xfrm>
              <a:prstGeom prst="rect">
                <a:avLst/>
              </a:prstGeom>
              <a:noFill/>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p>
                      </m:sSubSup>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𝜈</m:t>
                          </m:r>
                          <m:r>
                            <m:rPr>
                              <m:sty m:val="p"/>
                            </m:rPr>
                            <a:rPr lang="en-US" sz="2400" b="0" i="0"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𝑡</m:t>
                          </m:r>
                        </m:num>
                        <m:den>
                          <m:r>
                            <m:rPr>
                              <m:sty m:val="p"/>
                            </m:rPr>
                            <a:rPr lang="en-US" sz="2400" b="0" i="0" smtClean="0">
                              <a:latin typeface="Cambria Math" panose="02040503050406030204" pitchFamily="18" charset="0"/>
                              <a:ea typeface="Cambria Math" panose="02040503050406030204" pitchFamily="18" charset="0"/>
                            </a:rPr>
                            <m:t>Δ</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1" smtClean="0">
                                  <a:latin typeface="Cambria Math" panose="02040503050406030204" pitchFamily="18" charset="0"/>
                                  <a:ea typeface="Cambria Math" panose="02040503050406030204" pitchFamily="18" charset="0"/>
                                </a:rPr>
                                <m:t>x</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−2</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5" name="TextBox 14">
                <a:extLst>
                  <a:ext uri="{FF2B5EF4-FFF2-40B4-BE49-F238E27FC236}">
                    <a16:creationId xmlns:a16="http://schemas.microsoft.com/office/drawing/2014/main" id="{FE2FA8AB-2D58-D073-A062-E0686A87D7A1}"/>
                  </a:ext>
                </a:extLst>
              </p:cNvPr>
              <p:cNvSpPr txBox="1">
                <a:spLocks noRot="1" noChangeAspect="1" noMove="1" noResize="1" noEditPoints="1" noAdjustHandles="1" noChangeArrowheads="1" noChangeShapeType="1" noTextEdit="1"/>
              </p:cNvSpPr>
              <p:nvPr/>
            </p:nvSpPr>
            <p:spPr>
              <a:xfrm>
                <a:off x="3776972" y="4807364"/>
                <a:ext cx="5490853" cy="783804"/>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09608D-2E77-3D49-B008-9D638A486BB7}"/>
                  </a:ext>
                </a:extLst>
              </p:cNvPr>
              <p:cNvSpPr txBox="1"/>
              <p:nvPr/>
            </p:nvSpPr>
            <p:spPr>
              <a:xfrm>
                <a:off x="2386664" y="2473226"/>
                <a:ext cx="5127187" cy="7099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𝑢</m:t>
                          </m:r>
                        </m:num>
                        <m:den>
                          <m:r>
                            <a:rPr lang="en-US" sz="2000" b="0" i="1" smtClean="0">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𝑢</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sz="2000" dirty="0"/>
              </a:p>
            </p:txBody>
          </p:sp>
        </mc:Choice>
        <mc:Fallback xmlns="">
          <p:sp>
            <p:nvSpPr>
              <p:cNvPr id="2" name="TextBox 1">
                <a:extLst>
                  <a:ext uri="{FF2B5EF4-FFF2-40B4-BE49-F238E27FC236}">
                    <a16:creationId xmlns:a16="http://schemas.microsoft.com/office/drawing/2014/main" id="{3209608D-2E77-3D49-B008-9D638A486BB7}"/>
                  </a:ext>
                </a:extLst>
              </p:cNvPr>
              <p:cNvSpPr txBox="1">
                <a:spLocks noRot="1" noChangeAspect="1" noMove="1" noResize="1" noEditPoints="1" noAdjustHandles="1" noChangeArrowheads="1" noChangeShapeType="1" noTextEdit="1"/>
              </p:cNvSpPr>
              <p:nvPr/>
            </p:nvSpPr>
            <p:spPr>
              <a:xfrm>
                <a:off x="2386664" y="2473226"/>
                <a:ext cx="5127187" cy="70993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47965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1C55CB-55CA-3A53-A524-5A2746466B74}"/>
                  </a:ext>
                </a:extLst>
              </p:cNvPr>
              <p:cNvSpPr txBox="1"/>
              <p:nvPr/>
            </p:nvSpPr>
            <p:spPr>
              <a:xfrm>
                <a:off x="5794958" y="3082729"/>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dirty="0"/>
              </a:p>
            </p:txBody>
          </p:sp>
        </mc:Choice>
        <mc:Fallback xmlns="">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5794958" y="3082729"/>
                <a:ext cx="7221372" cy="737189"/>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44521AF-4F33-8144-61D7-496878772081}"/>
              </a:ext>
            </a:extLst>
          </p:cNvPr>
          <p:cNvSpPr txBox="1"/>
          <p:nvPr/>
        </p:nvSpPr>
        <p:spPr>
          <a:xfrm>
            <a:off x="483923" y="2703223"/>
            <a:ext cx="3607358" cy="400110"/>
          </a:xfrm>
          <a:prstGeom prst="rect">
            <a:avLst/>
          </a:prstGeom>
          <a:noFill/>
        </p:spPr>
        <p:txBody>
          <a:bodyPr wrap="square" rtlCol="0">
            <a:spAutoFit/>
          </a:bodyPr>
          <a:lstStyle/>
          <a:p>
            <a:r>
              <a:rPr lang="en-US" sz="2000" b="1" dirty="0">
                <a:latin typeface="Bradley Hand ITC" panose="03070402050302030203" pitchFamily="66" charset="0"/>
              </a:rPr>
              <a:t>Central Difference</a:t>
            </a:r>
          </a:p>
        </p:txBody>
      </p:sp>
      <p:sp>
        <p:nvSpPr>
          <p:cNvPr id="12" name="TextBox 11">
            <a:extLst>
              <a:ext uri="{FF2B5EF4-FFF2-40B4-BE49-F238E27FC236}">
                <a16:creationId xmlns:a16="http://schemas.microsoft.com/office/drawing/2014/main" id="{5273D677-8296-0241-90B7-5AED868369D0}"/>
              </a:ext>
            </a:extLst>
          </p:cNvPr>
          <p:cNvSpPr txBox="1"/>
          <p:nvPr/>
        </p:nvSpPr>
        <p:spPr>
          <a:xfrm>
            <a:off x="498199" y="3620029"/>
            <a:ext cx="3607358" cy="400110"/>
          </a:xfrm>
          <a:prstGeom prst="rect">
            <a:avLst/>
          </a:prstGeom>
          <a:noFill/>
        </p:spPr>
        <p:txBody>
          <a:bodyPr wrap="square" rtlCol="0">
            <a:spAutoFit/>
          </a:bodyPr>
          <a:lstStyle/>
          <a:p>
            <a:r>
              <a:rPr lang="en-US" sz="2000" b="1" dirty="0">
                <a:latin typeface="Bradley Hand ITC" panose="03070402050302030203" pitchFamily="66" charset="0"/>
              </a:rPr>
              <a:t>Forward Euler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2199188" y="3417788"/>
                <a:ext cx="5127187" cy="709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𝑑𝑡</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2199188" y="3417788"/>
                <a:ext cx="5127187" cy="7092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2FA8AB-2D58-D073-A062-E0686A87D7A1}"/>
                  </a:ext>
                </a:extLst>
              </p:cNvPr>
              <p:cNvSpPr txBox="1"/>
              <p:nvPr/>
            </p:nvSpPr>
            <p:spPr>
              <a:xfrm>
                <a:off x="3776972" y="4807364"/>
                <a:ext cx="5490853" cy="783804"/>
              </a:xfrm>
              <a:prstGeom prst="rect">
                <a:avLst/>
              </a:prstGeom>
              <a:noFill/>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p>
                      </m:sSubSup>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𝜈</m:t>
                          </m:r>
                          <m:r>
                            <m:rPr>
                              <m:sty m:val="p"/>
                            </m:rPr>
                            <a:rPr lang="en-US" sz="2400" b="0" i="0"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𝑡</m:t>
                          </m:r>
                        </m:num>
                        <m:den>
                          <m:r>
                            <m:rPr>
                              <m:sty m:val="p"/>
                            </m:rPr>
                            <a:rPr lang="en-US" sz="2400" b="0" i="0" smtClean="0">
                              <a:latin typeface="Cambria Math" panose="02040503050406030204" pitchFamily="18" charset="0"/>
                              <a:ea typeface="Cambria Math" panose="02040503050406030204" pitchFamily="18" charset="0"/>
                            </a:rPr>
                            <m:t>Δ</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1" smtClean="0">
                                  <a:latin typeface="Cambria Math" panose="02040503050406030204" pitchFamily="18" charset="0"/>
                                  <a:ea typeface="Cambria Math" panose="02040503050406030204" pitchFamily="18" charset="0"/>
                                </a:rPr>
                                <m:t>x</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−2</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5" name="TextBox 14">
                <a:extLst>
                  <a:ext uri="{FF2B5EF4-FFF2-40B4-BE49-F238E27FC236}">
                    <a16:creationId xmlns:a16="http://schemas.microsoft.com/office/drawing/2014/main" id="{FE2FA8AB-2D58-D073-A062-E0686A87D7A1}"/>
                  </a:ext>
                </a:extLst>
              </p:cNvPr>
              <p:cNvSpPr txBox="1">
                <a:spLocks noRot="1" noChangeAspect="1" noMove="1" noResize="1" noEditPoints="1" noAdjustHandles="1" noChangeArrowheads="1" noChangeShapeType="1" noTextEdit="1"/>
              </p:cNvSpPr>
              <p:nvPr/>
            </p:nvSpPr>
            <p:spPr>
              <a:xfrm>
                <a:off x="3776972" y="4807364"/>
                <a:ext cx="5490853" cy="783804"/>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25609BC-1FF2-D540-5785-6312D7EFEDE5}"/>
              </a:ext>
            </a:extLst>
          </p:cNvPr>
          <p:cNvSpPr txBox="1"/>
          <p:nvPr/>
        </p:nvSpPr>
        <p:spPr>
          <a:xfrm>
            <a:off x="3903589" y="5972983"/>
            <a:ext cx="5029145" cy="584775"/>
          </a:xfrm>
          <a:prstGeom prst="rect">
            <a:avLst/>
          </a:prstGeom>
          <a:noFill/>
        </p:spPr>
        <p:txBody>
          <a:bodyPr wrap="square" rtlCol="0">
            <a:spAutoFit/>
          </a:bodyPr>
          <a:lstStyle/>
          <a:p>
            <a:pPr algn="ctr"/>
            <a:r>
              <a:rPr lang="en-US" sz="3200" b="1" dirty="0">
                <a:solidFill>
                  <a:srgbClr val="C00000"/>
                </a:solidFill>
                <a:latin typeface="Bradley Hand ITC" panose="03070402050302030203" pitchFamily="66" charset="0"/>
              </a:rPr>
              <a:t>Let’s Code It !</a:t>
            </a:r>
          </a:p>
        </p:txBody>
      </p:sp>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06CB46-A0EE-988C-8C6E-A98E00557BE3}"/>
                  </a:ext>
                </a:extLst>
              </p:cNvPr>
              <p:cNvSpPr txBox="1"/>
              <p:nvPr/>
            </p:nvSpPr>
            <p:spPr>
              <a:xfrm>
                <a:off x="2386664" y="2473226"/>
                <a:ext cx="5127187" cy="7099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𝑢</m:t>
                          </m:r>
                        </m:num>
                        <m:den>
                          <m:r>
                            <a:rPr lang="en-US" sz="2000" b="0" i="1" smtClean="0">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𝑢</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sz="2000" dirty="0"/>
              </a:p>
            </p:txBody>
          </p:sp>
        </mc:Choice>
        <mc:Fallback xmlns="">
          <p:sp>
            <p:nvSpPr>
              <p:cNvPr id="2" name="TextBox 1">
                <a:extLst>
                  <a:ext uri="{FF2B5EF4-FFF2-40B4-BE49-F238E27FC236}">
                    <a16:creationId xmlns:a16="http://schemas.microsoft.com/office/drawing/2014/main" id="{7E06CB46-A0EE-988C-8C6E-A98E00557BE3}"/>
                  </a:ext>
                </a:extLst>
              </p:cNvPr>
              <p:cNvSpPr txBox="1">
                <a:spLocks noRot="1" noChangeAspect="1" noMove="1" noResize="1" noEditPoints="1" noAdjustHandles="1" noChangeArrowheads="1" noChangeShapeType="1" noTextEdit="1"/>
              </p:cNvSpPr>
              <p:nvPr/>
            </p:nvSpPr>
            <p:spPr>
              <a:xfrm>
                <a:off x="2386664" y="2473226"/>
                <a:ext cx="5127187" cy="70993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2981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861774"/>
          </a:xfrm>
          <a:prstGeom prst="rect">
            <a:avLst/>
          </a:prstGeom>
          <a:noFill/>
        </p:spPr>
        <p:txBody>
          <a:bodyPr wrap="square" rtlCol="0">
            <a:spAutoFit/>
          </a:bodyPr>
          <a:lstStyle/>
          <a:p>
            <a:r>
              <a:rPr lang="en-US" sz="1600" dirty="0">
                <a:solidFill>
                  <a:srgbClr val="7030A0"/>
                </a:solidFill>
              </a:rPr>
              <a:t>import</a:t>
            </a:r>
            <a:r>
              <a:rPr lang="en-US" sz="1600" dirty="0"/>
              <a:t> </a:t>
            </a:r>
            <a:r>
              <a:rPr lang="en-US" sz="1600" dirty="0" err="1"/>
              <a:t>numpy</a:t>
            </a:r>
            <a:r>
              <a:rPr lang="en-US" sz="1600" dirty="0"/>
              <a:t> </a:t>
            </a:r>
            <a:r>
              <a:rPr lang="en-US" sz="1600" dirty="0">
                <a:solidFill>
                  <a:srgbClr val="7030A0"/>
                </a:solidFill>
              </a:rPr>
              <a:t>as</a:t>
            </a:r>
            <a:r>
              <a:rPr lang="en-US" sz="1600" dirty="0"/>
              <a:t> np</a:t>
            </a:r>
          </a:p>
          <a:p>
            <a:r>
              <a:rPr lang="en-US" sz="1600" dirty="0">
                <a:solidFill>
                  <a:srgbClr val="7030A0"/>
                </a:solidFill>
              </a:rPr>
              <a:t>import</a:t>
            </a:r>
            <a:r>
              <a:rPr lang="en-US" sz="1600" dirty="0"/>
              <a:t> </a:t>
            </a:r>
            <a:r>
              <a:rPr lang="en-US" sz="1600" dirty="0" err="1"/>
              <a:t>matplotlib.pyplot</a:t>
            </a:r>
            <a:r>
              <a:rPr lang="en-US" sz="1600" dirty="0"/>
              <a:t> </a:t>
            </a:r>
            <a:r>
              <a:rPr lang="en-US" sz="1600" dirty="0">
                <a:solidFill>
                  <a:srgbClr val="7030A0"/>
                </a:solidFill>
              </a:rPr>
              <a:t>as</a:t>
            </a:r>
            <a:r>
              <a:rPr lang="en-US" sz="1600" dirty="0"/>
              <a:t> </a:t>
            </a:r>
            <a:r>
              <a:rPr lang="en-US" sz="1600" dirty="0" err="1"/>
              <a:t>plt</a:t>
            </a:r>
            <a:endParaRPr lang="en-US" sz="1600" dirty="0"/>
          </a:p>
          <a:p>
            <a:r>
              <a:rPr lang="en-US" sz="1600" dirty="0">
                <a:solidFill>
                  <a:srgbClr val="7030A0"/>
                </a:solidFill>
              </a:rPr>
              <a:t>import</a:t>
            </a:r>
            <a:r>
              <a:rPr lang="en-US" sz="1600"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323439"/>
          </a:xfrm>
          <a:prstGeom prst="rect">
            <a:avLst/>
          </a:prstGeom>
          <a:noFill/>
        </p:spPr>
        <p:txBody>
          <a:bodyPr wrap="square" rtlCol="0">
            <a:spAutoFit/>
          </a:bodyPr>
          <a:lstStyle/>
          <a:p>
            <a:r>
              <a:rPr lang="en-US" sz="1600" dirty="0" err="1"/>
              <a:t>nx</a:t>
            </a:r>
            <a:r>
              <a:rPr lang="en-US" sz="1600" dirty="0"/>
              <a:t> </a:t>
            </a:r>
            <a:r>
              <a:rPr lang="en-US" sz="1600" dirty="0">
                <a:solidFill>
                  <a:srgbClr val="7030A0"/>
                </a:solidFill>
              </a:rPr>
              <a:t>=</a:t>
            </a:r>
            <a:r>
              <a:rPr lang="en-US" sz="1600" dirty="0"/>
              <a:t> </a:t>
            </a:r>
            <a:r>
              <a:rPr lang="en-US" sz="1600" dirty="0">
                <a:solidFill>
                  <a:srgbClr val="4DA060"/>
                </a:solidFill>
              </a:rPr>
              <a:t>41; </a:t>
            </a:r>
            <a:r>
              <a:rPr lang="en-US" sz="1600" dirty="0"/>
              <a:t>dx </a:t>
            </a:r>
            <a:r>
              <a:rPr lang="en-US" sz="1600" dirty="0">
                <a:solidFill>
                  <a:srgbClr val="7030A0"/>
                </a:solidFill>
              </a:rPr>
              <a:t>=</a:t>
            </a:r>
            <a:r>
              <a:rPr lang="en-US" sz="1600" dirty="0">
                <a:solidFill>
                  <a:srgbClr val="4DA060"/>
                </a:solidFill>
              </a:rPr>
              <a:t> 2</a:t>
            </a:r>
            <a:r>
              <a:rPr lang="en-US" sz="1600" dirty="0"/>
              <a:t>/(nx-1)</a:t>
            </a:r>
          </a:p>
          <a:p>
            <a:r>
              <a:rPr lang="en-US" sz="1600" dirty="0" err="1"/>
              <a:t>nt</a:t>
            </a:r>
            <a:r>
              <a:rPr lang="en-US" sz="1600" dirty="0"/>
              <a:t> </a:t>
            </a:r>
            <a:r>
              <a:rPr lang="en-US" sz="1600" dirty="0">
                <a:solidFill>
                  <a:srgbClr val="7030A0"/>
                </a:solidFill>
              </a:rPr>
              <a:t>=</a:t>
            </a:r>
            <a:r>
              <a:rPr lang="en-US" sz="1600" dirty="0"/>
              <a:t> </a:t>
            </a:r>
            <a:r>
              <a:rPr lang="en-US" sz="1600" dirty="0">
                <a:solidFill>
                  <a:srgbClr val="4DA060"/>
                </a:solidFill>
              </a:rPr>
              <a:t>25</a:t>
            </a:r>
          </a:p>
          <a:p>
            <a:r>
              <a:rPr lang="en-US" sz="1600" dirty="0"/>
              <a:t>nu </a:t>
            </a:r>
            <a:r>
              <a:rPr lang="en-US" sz="1600" dirty="0">
                <a:solidFill>
                  <a:srgbClr val="7030A0"/>
                </a:solidFill>
              </a:rPr>
              <a:t>=</a:t>
            </a:r>
            <a:r>
              <a:rPr lang="en-US" sz="1600" dirty="0"/>
              <a:t> </a:t>
            </a:r>
            <a:r>
              <a:rPr lang="en-US" sz="1600" dirty="0">
                <a:solidFill>
                  <a:srgbClr val="4DA060"/>
                </a:solidFill>
              </a:rPr>
              <a:t>0.3</a:t>
            </a:r>
          </a:p>
          <a:p>
            <a:r>
              <a:rPr lang="en-US" sz="1600" dirty="0"/>
              <a:t>sigma </a:t>
            </a:r>
            <a:r>
              <a:rPr lang="en-US" sz="1600" dirty="0">
                <a:solidFill>
                  <a:srgbClr val="7030A0"/>
                </a:solidFill>
              </a:rPr>
              <a:t>=</a:t>
            </a:r>
            <a:r>
              <a:rPr lang="en-US" sz="1600" dirty="0"/>
              <a:t> </a:t>
            </a:r>
            <a:r>
              <a:rPr lang="en-US" sz="1600" dirty="0">
                <a:solidFill>
                  <a:srgbClr val="4DA060"/>
                </a:solidFill>
              </a:rPr>
              <a:t>0.2</a:t>
            </a:r>
          </a:p>
          <a:p>
            <a:r>
              <a:rPr lang="en-US" sz="1600" dirty="0"/>
              <a:t>dt </a:t>
            </a:r>
            <a:r>
              <a:rPr lang="en-US" sz="1600" dirty="0">
                <a:solidFill>
                  <a:srgbClr val="7030A0"/>
                </a:solidFill>
              </a:rPr>
              <a:t>= </a:t>
            </a:r>
            <a:r>
              <a:rPr lang="en-US" sz="1600" dirty="0"/>
              <a:t>sigma </a:t>
            </a:r>
            <a:r>
              <a:rPr lang="en-US" sz="1600" dirty="0">
                <a:solidFill>
                  <a:srgbClr val="7030A0"/>
                </a:solidFill>
              </a:rPr>
              <a:t>*</a:t>
            </a:r>
            <a:r>
              <a:rPr lang="en-US" sz="1600" dirty="0"/>
              <a:t> dx</a:t>
            </a:r>
            <a:r>
              <a:rPr lang="en-US" sz="1600" dirty="0">
                <a:solidFill>
                  <a:srgbClr val="7030A0"/>
                </a:solidFill>
              </a:rPr>
              <a:t>**</a:t>
            </a:r>
            <a:r>
              <a:rPr lang="en-US" sz="1600" dirty="0"/>
              <a:t>2 / nu</a:t>
            </a:r>
            <a:endParaRPr lang="en-US" sz="1600" dirty="0">
              <a:solidFill>
                <a:srgbClr val="4DA060"/>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44545" y="3418916"/>
            <a:ext cx="4056185" cy="1077218"/>
          </a:xfrm>
          <a:prstGeom prst="rect">
            <a:avLst/>
          </a:prstGeom>
          <a:noFill/>
        </p:spPr>
        <p:txBody>
          <a:bodyPr wrap="square" rtlCol="0">
            <a:spAutoFit/>
          </a:bodyPr>
          <a:lstStyle/>
          <a:p>
            <a:r>
              <a:rPr lang="en-US" sz="1600" dirty="0"/>
              <a:t>u </a:t>
            </a:r>
            <a:r>
              <a:rPr lang="en-US" sz="1600" dirty="0">
                <a:solidFill>
                  <a:srgbClr val="7030A0"/>
                </a:solidFill>
              </a:rPr>
              <a:t>=</a:t>
            </a:r>
            <a:r>
              <a:rPr lang="en-US" sz="1600" dirty="0"/>
              <a:t> </a:t>
            </a:r>
            <a:r>
              <a:rPr lang="en-US" sz="1600" dirty="0" err="1"/>
              <a:t>np.</a:t>
            </a:r>
            <a:r>
              <a:rPr lang="en-US" sz="1600" dirty="0" err="1">
                <a:solidFill>
                  <a:srgbClr val="7030A0"/>
                </a:solidFill>
              </a:rPr>
              <a:t>ones</a:t>
            </a:r>
            <a:r>
              <a:rPr lang="en-US" sz="1600" dirty="0"/>
              <a:t>(</a:t>
            </a:r>
            <a:r>
              <a:rPr lang="en-US" sz="1600" dirty="0" err="1"/>
              <a:t>nx</a:t>
            </a:r>
            <a:r>
              <a:rPr lang="en-US" sz="1600" dirty="0"/>
              <a:t>)</a:t>
            </a:r>
            <a:endParaRPr lang="en-US" sz="1600" dirty="0">
              <a:solidFill>
                <a:srgbClr val="4DA060"/>
              </a:solidFill>
            </a:endParaRPr>
          </a:p>
          <a:p>
            <a:r>
              <a:rPr lang="en-US" sz="1600" dirty="0"/>
              <a:t>u[</a:t>
            </a:r>
            <a:r>
              <a:rPr lang="en-US" sz="1600" dirty="0">
                <a:solidFill>
                  <a:srgbClr val="4DA060"/>
                </a:solidFill>
              </a:rPr>
              <a:t>int</a:t>
            </a:r>
            <a:r>
              <a:rPr lang="en-US" sz="1600" dirty="0"/>
              <a:t>(</a:t>
            </a:r>
            <a:r>
              <a:rPr lang="en-US" sz="1600" dirty="0">
                <a:solidFill>
                  <a:srgbClr val="4DA060"/>
                </a:solidFill>
              </a:rPr>
              <a:t>0.5</a:t>
            </a:r>
            <a:r>
              <a:rPr lang="en-US" sz="1600" dirty="0"/>
              <a:t>/dx)</a:t>
            </a:r>
            <a:r>
              <a:rPr lang="en-US" sz="1600" dirty="0">
                <a:solidFill>
                  <a:srgbClr val="7030A0"/>
                </a:solidFill>
              </a:rPr>
              <a:t>:</a:t>
            </a:r>
            <a:r>
              <a:rPr lang="en-US" sz="1600" dirty="0">
                <a:solidFill>
                  <a:srgbClr val="4DA060"/>
                </a:solidFill>
              </a:rPr>
              <a:t>int</a:t>
            </a:r>
            <a:r>
              <a:rPr lang="en-US" sz="1600" dirty="0"/>
              <a:t>(</a:t>
            </a:r>
            <a:r>
              <a:rPr lang="en-US" sz="1600" dirty="0">
                <a:solidFill>
                  <a:srgbClr val="4DA060"/>
                </a:solidFill>
              </a:rPr>
              <a:t>1</a:t>
            </a:r>
            <a:r>
              <a:rPr lang="en-US" sz="1600" dirty="0"/>
              <a:t>/dx+</a:t>
            </a:r>
            <a:r>
              <a:rPr lang="en-US" sz="1600" dirty="0">
                <a:solidFill>
                  <a:srgbClr val="4DA060"/>
                </a:solidFill>
              </a:rPr>
              <a:t>1</a:t>
            </a:r>
            <a:r>
              <a:rPr lang="en-US" sz="1600" dirty="0"/>
              <a:t>)] </a:t>
            </a:r>
            <a:r>
              <a:rPr lang="en-US" sz="1600" dirty="0">
                <a:solidFill>
                  <a:srgbClr val="7030A0"/>
                </a:solidFill>
              </a:rPr>
              <a:t>=</a:t>
            </a:r>
            <a:r>
              <a:rPr lang="en-US" sz="1600" dirty="0">
                <a:solidFill>
                  <a:srgbClr val="4DA060"/>
                </a:solidFill>
              </a:rPr>
              <a:t> 2</a:t>
            </a:r>
            <a:endParaRPr lang="en-US" sz="1600" dirty="0"/>
          </a:p>
          <a:p>
            <a:r>
              <a:rPr lang="en-US" sz="1600" dirty="0">
                <a:solidFill>
                  <a:srgbClr val="7030A0"/>
                </a:solidFill>
              </a:rPr>
              <a:t>print</a:t>
            </a:r>
            <a:r>
              <a:rPr lang="en-US" sz="1600" dirty="0"/>
              <a:t>(u)</a:t>
            </a:r>
          </a:p>
          <a:p>
            <a:r>
              <a:rPr lang="en-US" sz="1600" dirty="0" err="1"/>
              <a:t>plt.</a:t>
            </a:r>
            <a:r>
              <a:rPr lang="en-US" sz="1600" dirty="0" err="1">
                <a:solidFill>
                  <a:srgbClr val="7030A0"/>
                </a:solidFill>
              </a:rPr>
              <a:t>plot</a:t>
            </a:r>
            <a:r>
              <a:rPr lang="en-US" sz="1600" dirty="0"/>
              <a:t>(</a:t>
            </a:r>
            <a:r>
              <a:rPr lang="en-US" sz="1600" dirty="0" err="1"/>
              <a:t>np.</a:t>
            </a:r>
            <a:r>
              <a:rPr lang="en-US" sz="1600" dirty="0" err="1">
                <a:solidFill>
                  <a:srgbClr val="7030A0"/>
                </a:solidFill>
              </a:rPr>
              <a:t>linspace</a:t>
            </a:r>
            <a:r>
              <a:rPr lang="en-US" sz="1600" dirty="0"/>
              <a:t>(</a:t>
            </a:r>
            <a:r>
              <a:rPr lang="en-US" sz="1600" dirty="0">
                <a:solidFill>
                  <a:srgbClr val="4DA060"/>
                </a:solidFill>
              </a:rPr>
              <a:t>0</a:t>
            </a:r>
            <a:r>
              <a:rPr lang="en-US" sz="1600" dirty="0"/>
              <a:t>,</a:t>
            </a:r>
            <a:r>
              <a:rPr lang="en-US" sz="1600" dirty="0">
                <a:solidFill>
                  <a:srgbClr val="4DA060"/>
                </a:solidFill>
              </a:rPr>
              <a:t>2</a:t>
            </a:r>
            <a:r>
              <a:rPr lang="en-US" sz="1600" dirty="0"/>
              <a:t>,nx), u)</a:t>
            </a:r>
          </a:p>
        </p:txBody>
      </p:sp>
      <p:sp>
        <p:nvSpPr>
          <p:cNvPr id="2" name="TextBox 1">
            <a:extLst>
              <a:ext uri="{FF2B5EF4-FFF2-40B4-BE49-F238E27FC236}">
                <a16:creationId xmlns:a16="http://schemas.microsoft.com/office/drawing/2014/main" id="{85FEC465-FD20-B261-F5D7-D5CAC857D112}"/>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pic>
        <p:nvPicPr>
          <p:cNvPr id="3" name="Picture 2">
            <a:extLst>
              <a:ext uri="{FF2B5EF4-FFF2-40B4-BE49-F238E27FC236}">
                <a16:creationId xmlns:a16="http://schemas.microsoft.com/office/drawing/2014/main" id="{CD188351-3194-419E-7116-9EDEB3EA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6DED6A43-9CC7-97D2-59F6-7CE78E27594E}"/>
              </a:ext>
            </a:extLst>
          </p:cNvPr>
          <p:cNvPicPr>
            <a:picLocks noChangeAspect="1" noChangeArrowheads="1"/>
          </p:cNvPicPr>
          <p:nvPr/>
        </p:nvPicPr>
        <p:blipFill>
          <a:blip r:embed="rId4"/>
          <a:srcRect/>
          <a:stretch/>
        </p:blipFill>
        <p:spPr bwMode="auto">
          <a:xfrm>
            <a:off x="6084649" y="2164563"/>
            <a:ext cx="5254541" cy="387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1900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861774"/>
          </a:xfrm>
          <a:prstGeom prst="rect">
            <a:avLst/>
          </a:prstGeom>
          <a:noFill/>
        </p:spPr>
        <p:txBody>
          <a:bodyPr wrap="square" rtlCol="0">
            <a:spAutoFit/>
          </a:bodyPr>
          <a:lstStyle/>
          <a:p>
            <a:r>
              <a:rPr lang="en-US" sz="1600" dirty="0">
                <a:solidFill>
                  <a:srgbClr val="7030A0"/>
                </a:solidFill>
              </a:rPr>
              <a:t>import</a:t>
            </a:r>
            <a:r>
              <a:rPr lang="en-US" sz="1600" dirty="0"/>
              <a:t> </a:t>
            </a:r>
            <a:r>
              <a:rPr lang="en-US" sz="1600" dirty="0" err="1"/>
              <a:t>numpy</a:t>
            </a:r>
            <a:r>
              <a:rPr lang="en-US" sz="1600" dirty="0"/>
              <a:t> </a:t>
            </a:r>
            <a:r>
              <a:rPr lang="en-US" sz="1600" dirty="0">
                <a:solidFill>
                  <a:srgbClr val="7030A0"/>
                </a:solidFill>
              </a:rPr>
              <a:t>as</a:t>
            </a:r>
            <a:r>
              <a:rPr lang="en-US" sz="1600" dirty="0"/>
              <a:t> np</a:t>
            </a:r>
          </a:p>
          <a:p>
            <a:r>
              <a:rPr lang="en-US" sz="1600" dirty="0">
                <a:solidFill>
                  <a:srgbClr val="7030A0"/>
                </a:solidFill>
              </a:rPr>
              <a:t>import</a:t>
            </a:r>
            <a:r>
              <a:rPr lang="en-US" sz="1600" dirty="0"/>
              <a:t> </a:t>
            </a:r>
            <a:r>
              <a:rPr lang="en-US" sz="1600" dirty="0" err="1"/>
              <a:t>matplotlib.pyplot</a:t>
            </a:r>
            <a:r>
              <a:rPr lang="en-US" sz="1600" dirty="0"/>
              <a:t> </a:t>
            </a:r>
            <a:r>
              <a:rPr lang="en-US" sz="1600" dirty="0">
                <a:solidFill>
                  <a:srgbClr val="7030A0"/>
                </a:solidFill>
              </a:rPr>
              <a:t>as</a:t>
            </a:r>
            <a:r>
              <a:rPr lang="en-US" sz="1600" dirty="0"/>
              <a:t> </a:t>
            </a:r>
            <a:r>
              <a:rPr lang="en-US" sz="1600" dirty="0" err="1"/>
              <a:t>plt</a:t>
            </a:r>
            <a:endParaRPr lang="en-US" sz="1600" dirty="0"/>
          </a:p>
          <a:p>
            <a:r>
              <a:rPr lang="en-US" sz="1600" dirty="0">
                <a:solidFill>
                  <a:srgbClr val="7030A0"/>
                </a:solidFill>
              </a:rPr>
              <a:t>import</a:t>
            </a:r>
            <a:r>
              <a:rPr lang="en-US" sz="1600"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323439"/>
          </a:xfrm>
          <a:prstGeom prst="rect">
            <a:avLst/>
          </a:prstGeom>
          <a:noFill/>
        </p:spPr>
        <p:txBody>
          <a:bodyPr wrap="square" rtlCol="0">
            <a:spAutoFit/>
          </a:bodyPr>
          <a:lstStyle/>
          <a:p>
            <a:r>
              <a:rPr lang="en-US" sz="1600" dirty="0" err="1"/>
              <a:t>nx</a:t>
            </a:r>
            <a:r>
              <a:rPr lang="en-US" sz="1600" dirty="0"/>
              <a:t> </a:t>
            </a:r>
            <a:r>
              <a:rPr lang="en-US" sz="1600" dirty="0">
                <a:solidFill>
                  <a:srgbClr val="7030A0"/>
                </a:solidFill>
              </a:rPr>
              <a:t>=</a:t>
            </a:r>
            <a:r>
              <a:rPr lang="en-US" sz="1600" dirty="0"/>
              <a:t> </a:t>
            </a:r>
            <a:r>
              <a:rPr lang="en-US" sz="1600" dirty="0">
                <a:solidFill>
                  <a:srgbClr val="4DA060"/>
                </a:solidFill>
              </a:rPr>
              <a:t>41; </a:t>
            </a:r>
            <a:r>
              <a:rPr lang="en-US" sz="1600" dirty="0"/>
              <a:t>dx </a:t>
            </a:r>
            <a:r>
              <a:rPr lang="en-US" sz="1600" dirty="0">
                <a:solidFill>
                  <a:srgbClr val="7030A0"/>
                </a:solidFill>
              </a:rPr>
              <a:t>=</a:t>
            </a:r>
            <a:r>
              <a:rPr lang="en-US" sz="1600" dirty="0">
                <a:solidFill>
                  <a:srgbClr val="4DA060"/>
                </a:solidFill>
              </a:rPr>
              <a:t> 2</a:t>
            </a:r>
            <a:r>
              <a:rPr lang="en-US" sz="1600" dirty="0"/>
              <a:t>/(nx-1)</a:t>
            </a:r>
          </a:p>
          <a:p>
            <a:r>
              <a:rPr lang="en-US" sz="1600" dirty="0" err="1"/>
              <a:t>nt</a:t>
            </a:r>
            <a:r>
              <a:rPr lang="en-US" sz="1600" dirty="0"/>
              <a:t> </a:t>
            </a:r>
            <a:r>
              <a:rPr lang="en-US" sz="1600" dirty="0">
                <a:solidFill>
                  <a:srgbClr val="7030A0"/>
                </a:solidFill>
              </a:rPr>
              <a:t>=</a:t>
            </a:r>
            <a:r>
              <a:rPr lang="en-US" sz="1600" dirty="0"/>
              <a:t> </a:t>
            </a:r>
            <a:r>
              <a:rPr lang="en-US" sz="1600" dirty="0">
                <a:solidFill>
                  <a:srgbClr val="4DA060"/>
                </a:solidFill>
              </a:rPr>
              <a:t>25</a:t>
            </a:r>
          </a:p>
          <a:p>
            <a:r>
              <a:rPr lang="en-US" sz="1600" dirty="0"/>
              <a:t>nu </a:t>
            </a:r>
            <a:r>
              <a:rPr lang="en-US" sz="1600" dirty="0">
                <a:solidFill>
                  <a:srgbClr val="7030A0"/>
                </a:solidFill>
              </a:rPr>
              <a:t>=</a:t>
            </a:r>
            <a:r>
              <a:rPr lang="en-US" sz="1600" dirty="0"/>
              <a:t> </a:t>
            </a:r>
            <a:r>
              <a:rPr lang="en-US" sz="1600" dirty="0">
                <a:solidFill>
                  <a:srgbClr val="4DA060"/>
                </a:solidFill>
              </a:rPr>
              <a:t>0.3</a:t>
            </a:r>
          </a:p>
          <a:p>
            <a:r>
              <a:rPr lang="en-US" sz="1600" dirty="0"/>
              <a:t>sigma </a:t>
            </a:r>
            <a:r>
              <a:rPr lang="en-US" sz="1600" dirty="0">
                <a:solidFill>
                  <a:srgbClr val="7030A0"/>
                </a:solidFill>
              </a:rPr>
              <a:t>=</a:t>
            </a:r>
            <a:r>
              <a:rPr lang="en-US" sz="1600" dirty="0"/>
              <a:t> </a:t>
            </a:r>
            <a:r>
              <a:rPr lang="en-US" sz="1600" dirty="0">
                <a:solidFill>
                  <a:srgbClr val="4DA060"/>
                </a:solidFill>
              </a:rPr>
              <a:t>0.2</a:t>
            </a:r>
          </a:p>
          <a:p>
            <a:r>
              <a:rPr lang="en-US" sz="1600" dirty="0"/>
              <a:t>dt </a:t>
            </a:r>
            <a:r>
              <a:rPr lang="en-US" sz="1600" dirty="0">
                <a:solidFill>
                  <a:srgbClr val="7030A0"/>
                </a:solidFill>
              </a:rPr>
              <a:t>= </a:t>
            </a:r>
            <a:r>
              <a:rPr lang="en-US" sz="1600" dirty="0"/>
              <a:t>sigma </a:t>
            </a:r>
            <a:r>
              <a:rPr lang="en-US" sz="1600" dirty="0">
                <a:solidFill>
                  <a:srgbClr val="7030A0"/>
                </a:solidFill>
              </a:rPr>
              <a:t>*</a:t>
            </a:r>
            <a:r>
              <a:rPr lang="en-US" sz="1600" dirty="0"/>
              <a:t> dx</a:t>
            </a:r>
            <a:r>
              <a:rPr lang="en-US" sz="1600" dirty="0">
                <a:solidFill>
                  <a:srgbClr val="7030A0"/>
                </a:solidFill>
              </a:rPr>
              <a:t>**</a:t>
            </a:r>
            <a:r>
              <a:rPr lang="en-US" sz="1600" dirty="0"/>
              <a:t>2 / nu</a:t>
            </a:r>
            <a:endParaRPr lang="en-US" sz="1600" dirty="0">
              <a:solidFill>
                <a:srgbClr val="4DA060"/>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44545" y="3418916"/>
            <a:ext cx="4056185" cy="1077218"/>
          </a:xfrm>
          <a:prstGeom prst="rect">
            <a:avLst/>
          </a:prstGeom>
          <a:noFill/>
        </p:spPr>
        <p:txBody>
          <a:bodyPr wrap="square" rtlCol="0">
            <a:spAutoFit/>
          </a:bodyPr>
          <a:lstStyle/>
          <a:p>
            <a:r>
              <a:rPr lang="en-US" sz="1600" dirty="0"/>
              <a:t>u </a:t>
            </a:r>
            <a:r>
              <a:rPr lang="en-US" sz="1600" dirty="0">
                <a:solidFill>
                  <a:srgbClr val="7030A0"/>
                </a:solidFill>
              </a:rPr>
              <a:t>=</a:t>
            </a:r>
            <a:r>
              <a:rPr lang="en-US" sz="1600" dirty="0"/>
              <a:t> </a:t>
            </a:r>
            <a:r>
              <a:rPr lang="en-US" sz="1600" dirty="0" err="1"/>
              <a:t>np.</a:t>
            </a:r>
            <a:r>
              <a:rPr lang="en-US" sz="1600" dirty="0" err="1">
                <a:solidFill>
                  <a:srgbClr val="7030A0"/>
                </a:solidFill>
              </a:rPr>
              <a:t>ones</a:t>
            </a:r>
            <a:r>
              <a:rPr lang="en-US" sz="1600" dirty="0"/>
              <a:t>(</a:t>
            </a:r>
            <a:r>
              <a:rPr lang="en-US" sz="1600" dirty="0" err="1"/>
              <a:t>nx</a:t>
            </a:r>
            <a:r>
              <a:rPr lang="en-US" sz="1600" dirty="0"/>
              <a:t>)</a:t>
            </a:r>
            <a:endParaRPr lang="en-US" sz="1600" dirty="0">
              <a:solidFill>
                <a:srgbClr val="4DA060"/>
              </a:solidFill>
            </a:endParaRPr>
          </a:p>
          <a:p>
            <a:r>
              <a:rPr lang="en-US" sz="1600" dirty="0"/>
              <a:t>u[</a:t>
            </a:r>
            <a:r>
              <a:rPr lang="en-US" sz="1600" dirty="0">
                <a:solidFill>
                  <a:srgbClr val="4DA060"/>
                </a:solidFill>
              </a:rPr>
              <a:t>int</a:t>
            </a:r>
            <a:r>
              <a:rPr lang="en-US" sz="1600" dirty="0"/>
              <a:t>(</a:t>
            </a:r>
            <a:r>
              <a:rPr lang="en-US" sz="1600" dirty="0">
                <a:solidFill>
                  <a:srgbClr val="4DA060"/>
                </a:solidFill>
              </a:rPr>
              <a:t>0.5</a:t>
            </a:r>
            <a:r>
              <a:rPr lang="en-US" sz="1600" dirty="0"/>
              <a:t>/dx)</a:t>
            </a:r>
            <a:r>
              <a:rPr lang="en-US" sz="1600" dirty="0">
                <a:solidFill>
                  <a:srgbClr val="7030A0"/>
                </a:solidFill>
              </a:rPr>
              <a:t>:</a:t>
            </a:r>
            <a:r>
              <a:rPr lang="en-US" sz="1600" dirty="0">
                <a:solidFill>
                  <a:srgbClr val="4DA060"/>
                </a:solidFill>
              </a:rPr>
              <a:t>int</a:t>
            </a:r>
            <a:r>
              <a:rPr lang="en-US" sz="1600" dirty="0"/>
              <a:t>(</a:t>
            </a:r>
            <a:r>
              <a:rPr lang="en-US" sz="1600" dirty="0">
                <a:solidFill>
                  <a:srgbClr val="4DA060"/>
                </a:solidFill>
              </a:rPr>
              <a:t>1</a:t>
            </a:r>
            <a:r>
              <a:rPr lang="en-US" sz="1600" dirty="0"/>
              <a:t>/dx+</a:t>
            </a:r>
            <a:r>
              <a:rPr lang="en-US" sz="1600" dirty="0">
                <a:solidFill>
                  <a:srgbClr val="4DA060"/>
                </a:solidFill>
              </a:rPr>
              <a:t>1</a:t>
            </a:r>
            <a:r>
              <a:rPr lang="en-US" sz="1600" dirty="0"/>
              <a:t>)] </a:t>
            </a:r>
            <a:r>
              <a:rPr lang="en-US" sz="1600" dirty="0">
                <a:solidFill>
                  <a:srgbClr val="7030A0"/>
                </a:solidFill>
              </a:rPr>
              <a:t>=</a:t>
            </a:r>
            <a:r>
              <a:rPr lang="en-US" sz="1600" dirty="0">
                <a:solidFill>
                  <a:srgbClr val="4DA060"/>
                </a:solidFill>
              </a:rPr>
              <a:t> 2</a:t>
            </a:r>
            <a:endParaRPr lang="en-US" sz="1600" dirty="0"/>
          </a:p>
          <a:p>
            <a:r>
              <a:rPr lang="en-US" sz="1600" dirty="0">
                <a:solidFill>
                  <a:srgbClr val="7030A0"/>
                </a:solidFill>
              </a:rPr>
              <a:t>print</a:t>
            </a:r>
            <a:r>
              <a:rPr lang="en-US" sz="1600" dirty="0"/>
              <a:t>(u)</a:t>
            </a:r>
          </a:p>
          <a:p>
            <a:r>
              <a:rPr lang="en-US" sz="1600" dirty="0" err="1"/>
              <a:t>plt.</a:t>
            </a:r>
            <a:r>
              <a:rPr lang="en-US" sz="1600" dirty="0" err="1">
                <a:solidFill>
                  <a:srgbClr val="7030A0"/>
                </a:solidFill>
              </a:rPr>
              <a:t>plot</a:t>
            </a:r>
            <a:r>
              <a:rPr lang="en-US" sz="1600" dirty="0"/>
              <a:t>(</a:t>
            </a:r>
            <a:r>
              <a:rPr lang="en-US" sz="1600" dirty="0" err="1"/>
              <a:t>np.</a:t>
            </a:r>
            <a:r>
              <a:rPr lang="en-US" sz="1600" dirty="0" err="1">
                <a:solidFill>
                  <a:srgbClr val="7030A0"/>
                </a:solidFill>
              </a:rPr>
              <a:t>linspace</a:t>
            </a:r>
            <a:r>
              <a:rPr lang="en-US" sz="1600" dirty="0"/>
              <a:t>(</a:t>
            </a:r>
            <a:r>
              <a:rPr lang="en-US" sz="1600" dirty="0">
                <a:solidFill>
                  <a:srgbClr val="4DA060"/>
                </a:solidFill>
              </a:rPr>
              <a:t>0</a:t>
            </a:r>
            <a:r>
              <a:rPr lang="en-US" sz="1600" dirty="0"/>
              <a:t>,</a:t>
            </a:r>
            <a:r>
              <a:rPr lang="en-US" sz="1600" dirty="0">
                <a:solidFill>
                  <a:srgbClr val="4DA060"/>
                </a:solidFill>
              </a:rPr>
              <a:t>2</a:t>
            </a:r>
            <a:r>
              <a:rPr lang="en-US" sz="1600" dirty="0"/>
              <a:t>,nx), u)</a:t>
            </a:r>
          </a:p>
        </p:txBody>
      </p:sp>
      <p:sp>
        <p:nvSpPr>
          <p:cNvPr id="2" name="TextBox 1">
            <a:extLst>
              <a:ext uri="{FF2B5EF4-FFF2-40B4-BE49-F238E27FC236}">
                <a16:creationId xmlns:a16="http://schemas.microsoft.com/office/drawing/2014/main" id="{85FEC465-FD20-B261-F5D7-D5CAC857D112}"/>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pic>
        <p:nvPicPr>
          <p:cNvPr id="3" name="Picture 2">
            <a:extLst>
              <a:ext uri="{FF2B5EF4-FFF2-40B4-BE49-F238E27FC236}">
                <a16:creationId xmlns:a16="http://schemas.microsoft.com/office/drawing/2014/main" id="{CD188351-3194-419E-7116-9EDEB3EA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6DED6A43-9CC7-97D2-59F6-7CE78E27594E}"/>
              </a:ext>
            </a:extLst>
          </p:cNvPr>
          <p:cNvPicPr>
            <a:picLocks noChangeAspect="1" noChangeArrowheads="1"/>
          </p:cNvPicPr>
          <p:nvPr/>
        </p:nvPicPr>
        <p:blipFill>
          <a:blip r:embed="rId4"/>
          <a:srcRect/>
          <a:stretch/>
        </p:blipFill>
        <p:spPr bwMode="auto">
          <a:xfrm>
            <a:off x="6084649" y="2164563"/>
            <a:ext cx="5254541" cy="38741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013E5E-926E-A684-2C63-B655E3F3371A}"/>
              </a:ext>
            </a:extLst>
          </p:cNvPr>
          <p:cNvSpPr txBox="1"/>
          <p:nvPr/>
        </p:nvSpPr>
        <p:spPr>
          <a:xfrm>
            <a:off x="956269" y="4621214"/>
            <a:ext cx="6442354" cy="1815882"/>
          </a:xfrm>
          <a:prstGeom prst="rect">
            <a:avLst/>
          </a:prstGeom>
          <a:noFill/>
        </p:spPr>
        <p:txBody>
          <a:bodyPr wrap="square" rtlCol="0">
            <a:spAutoFit/>
          </a:bodyPr>
          <a:lstStyle/>
          <a:p>
            <a:r>
              <a:rPr lang="en-US" sz="1600" dirty="0"/>
              <a:t>un </a:t>
            </a:r>
            <a:r>
              <a:rPr lang="en-US" sz="1600" dirty="0">
                <a:solidFill>
                  <a:srgbClr val="7030A0"/>
                </a:solidFill>
              </a:rPr>
              <a:t>=</a:t>
            </a:r>
            <a:r>
              <a:rPr lang="en-US" sz="1600" dirty="0"/>
              <a:t> </a:t>
            </a:r>
            <a:r>
              <a:rPr lang="en-US" sz="1600" dirty="0" err="1"/>
              <a:t>np.ones</a:t>
            </a:r>
            <a:r>
              <a:rPr lang="en-US" sz="1600" dirty="0"/>
              <a:t>(</a:t>
            </a:r>
            <a:r>
              <a:rPr lang="en-US" sz="1600" dirty="0" err="1"/>
              <a:t>nx</a:t>
            </a:r>
            <a:r>
              <a:rPr lang="en-US" sz="1600" dirty="0"/>
              <a:t>)</a:t>
            </a:r>
          </a:p>
          <a:p>
            <a:r>
              <a:rPr lang="en-US" sz="1600" dirty="0">
                <a:solidFill>
                  <a:srgbClr val="7030A0"/>
                </a:solidFill>
              </a:rPr>
              <a:t>for</a:t>
            </a:r>
            <a:r>
              <a:rPr lang="en-US" sz="1600" dirty="0"/>
              <a:t> n in </a:t>
            </a:r>
            <a:r>
              <a:rPr lang="en-US" sz="1600" dirty="0">
                <a:solidFill>
                  <a:srgbClr val="7030A0"/>
                </a:solidFill>
              </a:rPr>
              <a:t>range</a:t>
            </a:r>
            <a:r>
              <a:rPr lang="en-US" sz="1600" dirty="0"/>
              <a:t>(</a:t>
            </a:r>
            <a:r>
              <a:rPr lang="en-US" sz="1600" dirty="0" err="1"/>
              <a:t>nt</a:t>
            </a:r>
            <a:r>
              <a:rPr lang="en-US" sz="1600" dirty="0"/>
              <a:t>)</a:t>
            </a:r>
            <a:r>
              <a:rPr lang="en-US" sz="1600" dirty="0">
                <a:solidFill>
                  <a:srgbClr val="7030A0"/>
                </a:solidFill>
              </a:rPr>
              <a:t>:</a:t>
            </a:r>
          </a:p>
          <a:p>
            <a:r>
              <a:rPr lang="en-US" sz="1600" dirty="0"/>
              <a:t>    un</a:t>
            </a:r>
            <a:r>
              <a:rPr lang="en-US" sz="1600" dirty="0">
                <a:solidFill>
                  <a:srgbClr val="7030A0"/>
                </a:solidFill>
              </a:rPr>
              <a:t>=</a:t>
            </a:r>
            <a:r>
              <a:rPr lang="en-US" sz="1600" dirty="0" err="1"/>
              <a:t>u.</a:t>
            </a:r>
            <a:r>
              <a:rPr lang="en-US" sz="1600" dirty="0" err="1">
                <a:solidFill>
                  <a:srgbClr val="7030A0"/>
                </a:solidFill>
              </a:rPr>
              <a:t>copy</a:t>
            </a:r>
            <a:r>
              <a:rPr lang="en-US" sz="1600" dirty="0"/>
              <a:t>()</a:t>
            </a:r>
          </a:p>
          <a:p>
            <a:r>
              <a:rPr lang="en-US" sz="1600" dirty="0"/>
              <a:t>    </a:t>
            </a:r>
            <a:r>
              <a:rPr lang="en-US" sz="1600" dirty="0">
                <a:solidFill>
                  <a:srgbClr val="7030A0"/>
                </a:solidFill>
              </a:rPr>
              <a:t>for</a:t>
            </a:r>
            <a:r>
              <a:rPr lang="en-US" sz="1600" dirty="0"/>
              <a:t> i in </a:t>
            </a:r>
            <a:r>
              <a:rPr lang="en-US" sz="1600" dirty="0">
                <a:solidFill>
                  <a:srgbClr val="7030A0"/>
                </a:solidFill>
              </a:rPr>
              <a:t>range</a:t>
            </a:r>
            <a:r>
              <a:rPr lang="en-US" sz="1600" dirty="0"/>
              <a:t>(</a:t>
            </a:r>
            <a:r>
              <a:rPr lang="en-US" sz="1600" dirty="0">
                <a:solidFill>
                  <a:srgbClr val="4DA060"/>
                </a:solidFill>
              </a:rPr>
              <a:t>1</a:t>
            </a:r>
            <a:r>
              <a:rPr lang="en-US" sz="1600" dirty="0"/>
              <a:t>,nx-1)</a:t>
            </a:r>
            <a:r>
              <a:rPr lang="en-US" sz="1600" dirty="0">
                <a:solidFill>
                  <a:srgbClr val="7030A0"/>
                </a:solidFill>
              </a:rPr>
              <a:t>:</a:t>
            </a:r>
          </a:p>
          <a:p>
            <a:r>
              <a:rPr lang="en-US" sz="1600" dirty="0">
                <a:solidFill>
                  <a:srgbClr val="7030A0"/>
                </a:solidFill>
              </a:rPr>
              <a:t>        </a:t>
            </a:r>
            <a:r>
              <a:rPr lang="en-US" sz="1600" dirty="0"/>
              <a:t>u[</a:t>
            </a:r>
            <a:r>
              <a:rPr lang="en-US" sz="1600" dirty="0" err="1"/>
              <a:t>i</a:t>
            </a:r>
            <a:r>
              <a:rPr lang="en-US" sz="1600" dirty="0"/>
              <a:t>]</a:t>
            </a:r>
            <a:r>
              <a:rPr lang="en-US" sz="1600" dirty="0">
                <a:solidFill>
                  <a:srgbClr val="7030A0"/>
                </a:solidFill>
              </a:rPr>
              <a:t> = </a:t>
            </a:r>
            <a:r>
              <a:rPr lang="en-US" sz="1600" dirty="0"/>
              <a:t>un[</a:t>
            </a:r>
            <a:r>
              <a:rPr lang="en-US" sz="1600" dirty="0" err="1"/>
              <a:t>i</a:t>
            </a:r>
            <a:r>
              <a:rPr lang="en-US" sz="1600" dirty="0"/>
              <a:t>]</a:t>
            </a:r>
            <a:r>
              <a:rPr lang="en-US" sz="1600" dirty="0">
                <a:solidFill>
                  <a:srgbClr val="7030A0"/>
                </a:solidFill>
              </a:rPr>
              <a:t> + </a:t>
            </a:r>
            <a:r>
              <a:rPr lang="en-US" sz="1600" dirty="0"/>
              <a:t>nu </a:t>
            </a:r>
            <a:r>
              <a:rPr lang="en-US" sz="1600" dirty="0">
                <a:solidFill>
                  <a:srgbClr val="7030A0"/>
                </a:solidFill>
              </a:rPr>
              <a:t>*</a:t>
            </a:r>
            <a:r>
              <a:rPr lang="en-US" sz="1600" dirty="0"/>
              <a:t> dt/dx</a:t>
            </a:r>
            <a:r>
              <a:rPr lang="en-US" sz="1600" dirty="0">
                <a:solidFill>
                  <a:srgbClr val="7030A0"/>
                </a:solidFill>
              </a:rPr>
              <a:t>**</a:t>
            </a:r>
            <a:r>
              <a:rPr lang="en-US" sz="1600" dirty="0">
                <a:solidFill>
                  <a:srgbClr val="4DA060"/>
                </a:solidFill>
              </a:rPr>
              <a:t>2</a:t>
            </a:r>
            <a:r>
              <a:rPr lang="en-US" sz="1600" dirty="0"/>
              <a:t> </a:t>
            </a:r>
            <a:r>
              <a:rPr lang="en-US" sz="1600" dirty="0">
                <a:solidFill>
                  <a:srgbClr val="7030A0"/>
                </a:solidFill>
              </a:rPr>
              <a:t>*</a:t>
            </a:r>
            <a:r>
              <a:rPr lang="en-US" sz="1600" dirty="0"/>
              <a:t> (un[i+</a:t>
            </a:r>
            <a:r>
              <a:rPr lang="en-US" sz="1600" dirty="0">
                <a:solidFill>
                  <a:srgbClr val="4DA060"/>
                </a:solidFill>
              </a:rPr>
              <a:t>1</a:t>
            </a:r>
            <a:r>
              <a:rPr lang="en-US" sz="1600" dirty="0"/>
              <a:t>]</a:t>
            </a:r>
            <a:r>
              <a:rPr lang="en-US" sz="1600" dirty="0">
                <a:solidFill>
                  <a:srgbClr val="7030A0"/>
                </a:solidFill>
              </a:rPr>
              <a:t>-</a:t>
            </a:r>
            <a:r>
              <a:rPr lang="en-US" sz="1600" dirty="0">
                <a:solidFill>
                  <a:srgbClr val="4DA060"/>
                </a:solidFill>
              </a:rPr>
              <a:t>2</a:t>
            </a:r>
            <a:r>
              <a:rPr lang="en-US" sz="1600" dirty="0">
                <a:solidFill>
                  <a:srgbClr val="7030A0"/>
                </a:solidFill>
              </a:rPr>
              <a:t>*</a:t>
            </a:r>
            <a:r>
              <a:rPr lang="en-US" sz="1600" dirty="0"/>
              <a:t>un[</a:t>
            </a:r>
            <a:r>
              <a:rPr lang="en-US" sz="1600" dirty="0" err="1"/>
              <a:t>i</a:t>
            </a:r>
            <a:r>
              <a:rPr lang="en-US" sz="1600" dirty="0"/>
              <a:t>]</a:t>
            </a:r>
            <a:r>
              <a:rPr lang="en-US" sz="1600" dirty="0">
                <a:solidFill>
                  <a:srgbClr val="7030A0"/>
                </a:solidFill>
              </a:rPr>
              <a:t>+</a:t>
            </a:r>
            <a:r>
              <a:rPr lang="en-US" sz="1600" dirty="0"/>
              <a:t>un[i-</a:t>
            </a:r>
            <a:r>
              <a:rPr lang="en-US" sz="1600" dirty="0">
                <a:solidFill>
                  <a:srgbClr val="4DA060"/>
                </a:solidFill>
              </a:rPr>
              <a:t>1</a:t>
            </a:r>
            <a:r>
              <a:rPr lang="en-US" sz="1600" dirty="0"/>
              <a:t>]) </a:t>
            </a:r>
          </a:p>
          <a:p>
            <a:r>
              <a:rPr lang="en-US" sz="1600" dirty="0" err="1"/>
              <a:t>plt.</a:t>
            </a:r>
            <a:r>
              <a:rPr lang="en-US" sz="1600" dirty="0" err="1">
                <a:solidFill>
                  <a:srgbClr val="7030A0"/>
                </a:solidFill>
              </a:rPr>
              <a:t>plot</a:t>
            </a:r>
            <a:r>
              <a:rPr lang="en-US" sz="1600" dirty="0"/>
              <a:t>(</a:t>
            </a:r>
            <a:r>
              <a:rPr lang="en-US" sz="1600" dirty="0" err="1"/>
              <a:t>np.</a:t>
            </a:r>
            <a:r>
              <a:rPr lang="en-US" sz="1600" dirty="0" err="1">
                <a:solidFill>
                  <a:srgbClr val="7030A0"/>
                </a:solidFill>
              </a:rPr>
              <a:t>linspace</a:t>
            </a:r>
            <a:r>
              <a:rPr lang="en-US" sz="1600" dirty="0"/>
              <a:t>(</a:t>
            </a:r>
            <a:r>
              <a:rPr lang="en-US" sz="1600" dirty="0">
                <a:solidFill>
                  <a:srgbClr val="4DA060"/>
                </a:solidFill>
              </a:rPr>
              <a:t>0</a:t>
            </a:r>
            <a:r>
              <a:rPr lang="en-US" sz="1600" dirty="0"/>
              <a:t>,</a:t>
            </a:r>
            <a:r>
              <a:rPr lang="en-US" sz="1600" dirty="0">
                <a:solidFill>
                  <a:srgbClr val="4DA060"/>
                </a:solidFill>
              </a:rPr>
              <a:t>2</a:t>
            </a:r>
            <a:r>
              <a:rPr lang="en-US" sz="1600" dirty="0"/>
              <a:t>,nx), u)</a:t>
            </a:r>
          </a:p>
          <a:p>
            <a:endParaRPr lang="en-US" sz="1600" dirty="0"/>
          </a:p>
        </p:txBody>
      </p:sp>
    </p:spTree>
    <p:extLst>
      <p:ext uri="{BB962C8B-B14F-4D97-AF65-F5344CB8AC3E}">
        <p14:creationId xmlns:p14="http://schemas.microsoft.com/office/powerpoint/2010/main" val="1053896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861774"/>
          </a:xfrm>
          <a:prstGeom prst="rect">
            <a:avLst/>
          </a:prstGeom>
          <a:noFill/>
        </p:spPr>
        <p:txBody>
          <a:bodyPr wrap="square" rtlCol="0">
            <a:spAutoFit/>
          </a:bodyPr>
          <a:lstStyle/>
          <a:p>
            <a:r>
              <a:rPr lang="en-US" sz="1600" dirty="0">
                <a:solidFill>
                  <a:srgbClr val="7030A0"/>
                </a:solidFill>
              </a:rPr>
              <a:t>import</a:t>
            </a:r>
            <a:r>
              <a:rPr lang="en-US" sz="1600" dirty="0"/>
              <a:t> </a:t>
            </a:r>
            <a:r>
              <a:rPr lang="en-US" sz="1600" dirty="0" err="1"/>
              <a:t>numpy</a:t>
            </a:r>
            <a:r>
              <a:rPr lang="en-US" sz="1600" dirty="0"/>
              <a:t> </a:t>
            </a:r>
            <a:r>
              <a:rPr lang="en-US" sz="1600" dirty="0">
                <a:solidFill>
                  <a:srgbClr val="7030A0"/>
                </a:solidFill>
              </a:rPr>
              <a:t>as</a:t>
            </a:r>
            <a:r>
              <a:rPr lang="en-US" sz="1600" dirty="0"/>
              <a:t> np</a:t>
            </a:r>
          </a:p>
          <a:p>
            <a:r>
              <a:rPr lang="en-US" sz="1600" dirty="0">
                <a:solidFill>
                  <a:srgbClr val="7030A0"/>
                </a:solidFill>
              </a:rPr>
              <a:t>import</a:t>
            </a:r>
            <a:r>
              <a:rPr lang="en-US" sz="1600" dirty="0"/>
              <a:t> </a:t>
            </a:r>
            <a:r>
              <a:rPr lang="en-US" sz="1600" dirty="0" err="1"/>
              <a:t>matplotlib.pyplot</a:t>
            </a:r>
            <a:r>
              <a:rPr lang="en-US" sz="1600" dirty="0"/>
              <a:t> </a:t>
            </a:r>
            <a:r>
              <a:rPr lang="en-US" sz="1600" dirty="0">
                <a:solidFill>
                  <a:srgbClr val="7030A0"/>
                </a:solidFill>
              </a:rPr>
              <a:t>as</a:t>
            </a:r>
            <a:r>
              <a:rPr lang="en-US" sz="1600" dirty="0"/>
              <a:t> </a:t>
            </a:r>
            <a:r>
              <a:rPr lang="en-US" sz="1600" dirty="0" err="1"/>
              <a:t>plt</a:t>
            </a:r>
            <a:endParaRPr lang="en-US" sz="1600" dirty="0"/>
          </a:p>
          <a:p>
            <a:r>
              <a:rPr lang="en-US" sz="1600" dirty="0">
                <a:solidFill>
                  <a:srgbClr val="7030A0"/>
                </a:solidFill>
              </a:rPr>
              <a:t>import</a:t>
            </a:r>
            <a:r>
              <a:rPr lang="en-US" sz="1600"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323439"/>
          </a:xfrm>
          <a:prstGeom prst="rect">
            <a:avLst/>
          </a:prstGeom>
          <a:noFill/>
        </p:spPr>
        <p:txBody>
          <a:bodyPr wrap="square" rtlCol="0">
            <a:spAutoFit/>
          </a:bodyPr>
          <a:lstStyle/>
          <a:p>
            <a:r>
              <a:rPr lang="en-US" sz="1600" dirty="0" err="1"/>
              <a:t>nx</a:t>
            </a:r>
            <a:r>
              <a:rPr lang="en-US" sz="1600" dirty="0"/>
              <a:t> </a:t>
            </a:r>
            <a:r>
              <a:rPr lang="en-US" sz="1600" dirty="0">
                <a:solidFill>
                  <a:srgbClr val="7030A0"/>
                </a:solidFill>
              </a:rPr>
              <a:t>=</a:t>
            </a:r>
            <a:r>
              <a:rPr lang="en-US" sz="1600" dirty="0"/>
              <a:t> </a:t>
            </a:r>
            <a:r>
              <a:rPr lang="en-US" sz="1600" dirty="0">
                <a:solidFill>
                  <a:srgbClr val="4DA060"/>
                </a:solidFill>
              </a:rPr>
              <a:t>41; </a:t>
            </a:r>
            <a:r>
              <a:rPr lang="en-US" sz="1600" dirty="0"/>
              <a:t>dx </a:t>
            </a:r>
            <a:r>
              <a:rPr lang="en-US" sz="1600" dirty="0">
                <a:solidFill>
                  <a:srgbClr val="7030A0"/>
                </a:solidFill>
              </a:rPr>
              <a:t>=</a:t>
            </a:r>
            <a:r>
              <a:rPr lang="en-US" sz="1600" dirty="0">
                <a:solidFill>
                  <a:srgbClr val="4DA060"/>
                </a:solidFill>
              </a:rPr>
              <a:t> 2</a:t>
            </a:r>
            <a:r>
              <a:rPr lang="en-US" sz="1600" dirty="0"/>
              <a:t>/(nx-1)</a:t>
            </a:r>
          </a:p>
          <a:p>
            <a:r>
              <a:rPr lang="en-US" sz="1600" dirty="0" err="1"/>
              <a:t>nt</a:t>
            </a:r>
            <a:r>
              <a:rPr lang="en-US" sz="1600" dirty="0"/>
              <a:t> </a:t>
            </a:r>
            <a:r>
              <a:rPr lang="en-US" sz="1600" dirty="0">
                <a:solidFill>
                  <a:srgbClr val="7030A0"/>
                </a:solidFill>
              </a:rPr>
              <a:t>=</a:t>
            </a:r>
            <a:r>
              <a:rPr lang="en-US" sz="1600" dirty="0"/>
              <a:t> </a:t>
            </a:r>
            <a:r>
              <a:rPr lang="en-US" sz="1600" dirty="0">
                <a:solidFill>
                  <a:srgbClr val="4DA060"/>
                </a:solidFill>
              </a:rPr>
              <a:t>25</a:t>
            </a:r>
          </a:p>
          <a:p>
            <a:r>
              <a:rPr lang="en-US" sz="1600" dirty="0"/>
              <a:t>nu </a:t>
            </a:r>
            <a:r>
              <a:rPr lang="en-US" sz="1600" dirty="0">
                <a:solidFill>
                  <a:srgbClr val="7030A0"/>
                </a:solidFill>
              </a:rPr>
              <a:t>=</a:t>
            </a:r>
            <a:r>
              <a:rPr lang="en-US" sz="1600" dirty="0"/>
              <a:t> </a:t>
            </a:r>
            <a:r>
              <a:rPr lang="en-US" sz="1600" dirty="0">
                <a:solidFill>
                  <a:srgbClr val="4DA060"/>
                </a:solidFill>
              </a:rPr>
              <a:t>0.3</a:t>
            </a:r>
          </a:p>
          <a:p>
            <a:r>
              <a:rPr lang="en-US" sz="1600" dirty="0"/>
              <a:t>sigma </a:t>
            </a:r>
            <a:r>
              <a:rPr lang="en-US" sz="1600" dirty="0">
                <a:solidFill>
                  <a:srgbClr val="7030A0"/>
                </a:solidFill>
              </a:rPr>
              <a:t>=</a:t>
            </a:r>
            <a:r>
              <a:rPr lang="en-US" sz="1600" dirty="0"/>
              <a:t> </a:t>
            </a:r>
            <a:r>
              <a:rPr lang="en-US" sz="1600" dirty="0">
                <a:solidFill>
                  <a:srgbClr val="4DA060"/>
                </a:solidFill>
              </a:rPr>
              <a:t>0.2</a:t>
            </a:r>
          </a:p>
          <a:p>
            <a:r>
              <a:rPr lang="en-US" sz="1600" dirty="0"/>
              <a:t>dt </a:t>
            </a:r>
            <a:r>
              <a:rPr lang="en-US" sz="1600" dirty="0">
                <a:solidFill>
                  <a:srgbClr val="7030A0"/>
                </a:solidFill>
              </a:rPr>
              <a:t>= </a:t>
            </a:r>
            <a:r>
              <a:rPr lang="en-US" sz="1600" dirty="0"/>
              <a:t>sigma </a:t>
            </a:r>
            <a:r>
              <a:rPr lang="en-US" sz="1600" dirty="0">
                <a:solidFill>
                  <a:srgbClr val="7030A0"/>
                </a:solidFill>
              </a:rPr>
              <a:t>*</a:t>
            </a:r>
            <a:r>
              <a:rPr lang="en-US" sz="1600" dirty="0"/>
              <a:t> dx</a:t>
            </a:r>
            <a:r>
              <a:rPr lang="en-US" sz="1600" dirty="0">
                <a:solidFill>
                  <a:srgbClr val="7030A0"/>
                </a:solidFill>
              </a:rPr>
              <a:t>**</a:t>
            </a:r>
            <a:r>
              <a:rPr lang="en-US" sz="1600" dirty="0"/>
              <a:t>2 / nu</a:t>
            </a:r>
            <a:endParaRPr lang="en-US" sz="1600" dirty="0">
              <a:solidFill>
                <a:srgbClr val="4DA060"/>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44545" y="3418916"/>
            <a:ext cx="4056185" cy="1077218"/>
          </a:xfrm>
          <a:prstGeom prst="rect">
            <a:avLst/>
          </a:prstGeom>
          <a:noFill/>
        </p:spPr>
        <p:txBody>
          <a:bodyPr wrap="square" rtlCol="0">
            <a:spAutoFit/>
          </a:bodyPr>
          <a:lstStyle/>
          <a:p>
            <a:r>
              <a:rPr lang="en-US" sz="1600" dirty="0"/>
              <a:t>u </a:t>
            </a:r>
            <a:r>
              <a:rPr lang="en-US" sz="1600" dirty="0">
                <a:solidFill>
                  <a:srgbClr val="7030A0"/>
                </a:solidFill>
              </a:rPr>
              <a:t>=</a:t>
            </a:r>
            <a:r>
              <a:rPr lang="en-US" sz="1600" dirty="0"/>
              <a:t> </a:t>
            </a:r>
            <a:r>
              <a:rPr lang="en-US" sz="1600" dirty="0" err="1"/>
              <a:t>np.</a:t>
            </a:r>
            <a:r>
              <a:rPr lang="en-US" sz="1600" dirty="0" err="1">
                <a:solidFill>
                  <a:srgbClr val="7030A0"/>
                </a:solidFill>
              </a:rPr>
              <a:t>ones</a:t>
            </a:r>
            <a:r>
              <a:rPr lang="en-US" sz="1600" dirty="0"/>
              <a:t>(</a:t>
            </a:r>
            <a:r>
              <a:rPr lang="en-US" sz="1600" dirty="0" err="1"/>
              <a:t>nx</a:t>
            </a:r>
            <a:r>
              <a:rPr lang="en-US" sz="1600" dirty="0"/>
              <a:t>)</a:t>
            </a:r>
            <a:endParaRPr lang="en-US" sz="1600" dirty="0">
              <a:solidFill>
                <a:srgbClr val="4DA060"/>
              </a:solidFill>
            </a:endParaRPr>
          </a:p>
          <a:p>
            <a:r>
              <a:rPr lang="en-US" sz="1600" dirty="0"/>
              <a:t>u[</a:t>
            </a:r>
            <a:r>
              <a:rPr lang="en-US" sz="1600" dirty="0">
                <a:solidFill>
                  <a:srgbClr val="4DA060"/>
                </a:solidFill>
              </a:rPr>
              <a:t>int</a:t>
            </a:r>
            <a:r>
              <a:rPr lang="en-US" sz="1600" dirty="0"/>
              <a:t>(</a:t>
            </a:r>
            <a:r>
              <a:rPr lang="en-US" sz="1600" dirty="0">
                <a:solidFill>
                  <a:srgbClr val="4DA060"/>
                </a:solidFill>
              </a:rPr>
              <a:t>0.5</a:t>
            </a:r>
            <a:r>
              <a:rPr lang="en-US" sz="1600" dirty="0"/>
              <a:t>/dx)</a:t>
            </a:r>
            <a:r>
              <a:rPr lang="en-US" sz="1600" dirty="0">
                <a:solidFill>
                  <a:srgbClr val="7030A0"/>
                </a:solidFill>
              </a:rPr>
              <a:t>:</a:t>
            </a:r>
            <a:r>
              <a:rPr lang="en-US" sz="1600" dirty="0">
                <a:solidFill>
                  <a:srgbClr val="4DA060"/>
                </a:solidFill>
              </a:rPr>
              <a:t>int</a:t>
            </a:r>
            <a:r>
              <a:rPr lang="en-US" sz="1600" dirty="0"/>
              <a:t>(</a:t>
            </a:r>
            <a:r>
              <a:rPr lang="en-US" sz="1600" dirty="0">
                <a:solidFill>
                  <a:srgbClr val="4DA060"/>
                </a:solidFill>
              </a:rPr>
              <a:t>1</a:t>
            </a:r>
            <a:r>
              <a:rPr lang="en-US" sz="1600" dirty="0"/>
              <a:t>/dx+</a:t>
            </a:r>
            <a:r>
              <a:rPr lang="en-US" sz="1600" dirty="0">
                <a:solidFill>
                  <a:srgbClr val="4DA060"/>
                </a:solidFill>
              </a:rPr>
              <a:t>1</a:t>
            </a:r>
            <a:r>
              <a:rPr lang="en-US" sz="1600" dirty="0"/>
              <a:t>)] </a:t>
            </a:r>
            <a:r>
              <a:rPr lang="en-US" sz="1600" dirty="0">
                <a:solidFill>
                  <a:srgbClr val="7030A0"/>
                </a:solidFill>
              </a:rPr>
              <a:t>=</a:t>
            </a:r>
            <a:r>
              <a:rPr lang="en-US" sz="1600" dirty="0">
                <a:solidFill>
                  <a:srgbClr val="4DA060"/>
                </a:solidFill>
              </a:rPr>
              <a:t> 2</a:t>
            </a:r>
            <a:endParaRPr lang="en-US" sz="1600" dirty="0"/>
          </a:p>
          <a:p>
            <a:r>
              <a:rPr lang="en-US" sz="1600" dirty="0">
                <a:solidFill>
                  <a:srgbClr val="7030A0"/>
                </a:solidFill>
              </a:rPr>
              <a:t>print</a:t>
            </a:r>
            <a:r>
              <a:rPr lang="en-US" sz="1600" dirty="0"/>
              <a:t>(u)</a:t>
            </a:r>
          </a:p>
          <a:p>
            <a:r>
              <a:rPr lang="en-US" sz="1600" dirty="0" err="1"/>
              <a:t>plt.</a:t>
            </a:r>
            <a:r>
              <a:rPr lang="en-US" sz="1600" dirty="0" err="1">
                <a:solidFill>
                  <a:srgbClr val="7030A0"/>
                </a:solidFill>
              </a:rPr>
              <a:t>plot</a:t>
            </a:r>
            <a:r>
              <a:rPr lang="en-US" sz="1600" dirty="0"/>
              <a:t>(</a:t>
            </a:r>
            <a:r>
              <a:rPr lang="en-US" sz="1600" dirty="0" err="1"/>
              <a:t>np.</a:t>
            </a:r>
            <a:r>
              <a:rPr lang="en-US" sz="1600" dirty="0" err="1">
                <a:solidFill>
                  <a:srgbClr val="7030A0"/>
                </a:solidFill>
              </a:rPr>
              <a:t>linspace</a:t>
            </a:r>
            <a:r>
              <a:rPr lang="en-US" sz="1600" dirty="0"/>
              <a:t>(</a:t>
            </a:r>
            <a:r>
              <a:rPr lang="en-US" sz="1600" dirty="0">
                <a:solidFill>
                  <a:srgbClr val="4DA060"/>
                </a:solidFill>
              </a:rPr>
              <a:t>0</a:t>
            </a:r>
            <a:r>
              <a:rPr lang="en-US" sz="1600" dirty="0"/>
              <a:t>,</a:t>
            </a:r>
            <a:r>
              <a:rPr lang="en-US" sz="1600" dirty="0">
                <a:solidFill>
                  <a:srgbClr val="4DA060"/>
                </a:solidFill>
              </a:rPr>
              <a:t>2</a:t>
            </a:r>
            <a:r>
              <a:rPr lang="en-US" sz="1600" dirty="0"/>
              <a:t>,nx), u)</a:t>
            </a:r>
          </a:p>
        </p:txBody>
      </p:sp>
      <p:sp>
        <p:nvSpPr>
          <p:cNvPr id="2" name="TextBox 1">
            <a:extLst>
              <a:ext uri="{FF2B5EF4-FFF2-40B4-BE49-F238E27FC236}">
                <a16:creationId xmlns:a16="http://schemas.microsoft.com/office/drawing/2014/main" id="{85FEC465-FD20-B261-F5D7-D5CAC857D112}"/>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3</a:t>
            </a:r>
            <a:r>
              <a:rPr lang="en-US" sz="3600" b="1" baseline="30000" dirty="0">
                <a:latin typeface="Bradley Hand ITC" panose="03070402050302030203" pitchFamily="66" charset="0"/>
              </a:rPr>
              <a:t>rd</a:t>
            </a:r>
            <a:r>
              <a:rPr lang="en-US" sz="3600" b="1" dirty="0">
                <a:latin typeface="Bradley Hand ITC" panose="03070402050302030203" pitchFamily="66" charset="0"/>
              </a:rPr>
              <a:t> Code: 1D Diffusion</a:t>
            </a:r>
          </a:p>
        </p:txBody>
      </p:sp>
      <p:pic>
        <p:nvPicPr>
          <p:cNvPr id="3" name="Picture 2">
            <a:extLst>
              <a:ext uri="{FF2B5EF4-FFF2-40B4-BE49-F238E27FC236}">
                <a16:creationId xmlns:a16="http://schemas.microsoft.com/office/drawing/2014/main" id="{CD188351-3194-419E-7116-9EDEB3EA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6DED6A43-9CC7-97D2-59F6-7CE78E27594E}"/>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013E5E-926E-A684-2C63-B655E3F3371A}"/>
              </a:ext>
            </a:extLst>
          </p:cNvPr>
          <p:cNvSpPr txBox="1"/>
          <p:nvPr/>
        </p:nvSpPr>
        <p:spPr>
          <a:xfrm>
            <a:off x="956269" y="4621214"/>
            <a:ext cx="6442354" cy="1815882"/>
          </a:xfrm>
          <a:prstGeom prst="rect">
            <a:avLst/>
          </a:prstGeom>
          <a:noFill/>
        </p:spPr>
        <p:txBody>
          <a:bodyPr wrap="square" rtlCol="0">
            <a:spAutoFit/>
          </a:bodyPr>
          <a:lstStyle/>
          <a:p>
            <a:r>
              <a:rPr lang="en-US" sz="1600" dirty="0"/>
              <a:t>un </a:t>
            </a:r>
            <a:r>
              <a:rPr lang="en-US" sz="1600" dirty="0">
                <a:solidFill>
                  <a:srgbClr val="7030A0"/>
                </a:solidFill>
              </a:rPr>
              <a:t>=</a:t>
            </a:r>
            <a:r>
              <a:rPr lang="en-US" sz="1600" dirty="0"/>
              <a:t> </a:t>
            </a:r>
            <a:r>
              <a:rPr lang="en-US" sz="1600" dirty="0" err="1"/>
              <a:t>np.ones</a:t>
            </a:r>
            <a:r>
              <a:rPr lang="en-US" sz="1600" dirty="0"/>
              <a:t>(</a:t>
            </a:r>
            <a:r>
              <a:rPr lang="en-US" sz="1600" dirty="0" err="1"/>
              <a:t>nx</a:t>
            </a:r>
            <a:r>
              <a:rPr lang="en-US" sz="1600" dirty="0"/>
              <a:t>)</a:t>
            </a:r>
          </a:p>
          <a:p>
            <a:r>
              <a:rPr lang="en-US" sz="1600" dirty="0">
                <a:solidFill>
                  <a:srgbClr val="7030A0"/>
                </a:solidFill>
              </a:rPr>
              <a:t>for</a:t>
            </a:r>
            <a:r>
              <a:rPr lang="en-US" sz="1600" dirty="0"/>
              <a:t> n in </a:t>
            </a:r>
            <a:r>
              <a:rPr lang="en-US" sz="1600" dirty="0">
                <a:solidFill>
                  <a:srgbClr val="7030A0"/>
                </a:solidFill>
              </a:rPr>
              <a:t>range</a:t>
            </a:r>
            <a:r>
              <a:rPr lang="en-US" sz="1600" dirty="0"/>
              <a:t>(</a:t>
            </a:r>
            <a:r>
              <a:rPr lang="en-US" sz="1600" dirty="0" err="1"/>
              <a:t>nt</a:t>
            </a:r>
            <a:r>
              <a:rPr lang="en-US" sz="1600" dirty="0"/>
              <a:t>)</a:t>
            </a:r>
            <a:r>
              <a:rPr lang="en-US" sz="1600" dirty="0">
                <a:solidFill>
                  <a:srgbClr val="7030A0"/>
                </a:solidFill>
              </a:rPr>
              <a:t>:</a:t>
            </a:r>
          </a:p>
          <a:p>
            <a:r>
              <a:rPr lang="en-US" sz="1600" dirty="0"/>
              <a:t>    un</a:t>
            </a:r>
            <a:r>
              <a:rPr lang="en-US" sz="1600" dirty="0">
                <a:solidFill>
                  <a:srgbClr val="7030A0"/>
                </a:solidFill>
              </a:rPr>
              <a:t>=</a:t>
            </a:r>
            <a:r>
              <a:rPr lang="en-US" sz="1600" dirty="0" err="1"/>
              <a:t>u.</a:t>
            </a:r>
            <a:r>
              <a:rPr lang="en-US" sz="1600" dirty="0" err="1">
                <a:solidFill>
                  <a:srgbClr val="7030A0"/>
                </a:solidFill>
              </a:rPr>
              <a:t>copy</a:t>
            </a:r>
            <a:r>
              <a:rPr lang="en-US" sz="1600" dirty="0"/>
              <a:t>()</a:t>
            </a:r>
          </a:p>
          <a:p>
            <a:r>
              <a:rPr lang="en-US" sz="1600" dirty="0"/>
              <a:t>    </a:t>
            </a:r>
            <a:r>
              <a:rPr lang="en-US" sz="1600" dirty="0">
                <a:solidFill>
                  <a:srgbClr val="7030A0"/>
                </a:solidFill>
              </a:rPr>
              <a:t>for</a:t>
            </a:r>
            <a:r>
              <a:rPr lang="en-US" sz="1600" dirty="0"/>
              <a:t> i in </a:t>
            </a:r>
            <a:r>
              <a:rPr lang="en-US" sz="1600" dirty="0">
                <a:solidFill>
                  <a:srgbClr val="7030A0"/>
                </a:solidFill>
              </a:rPr>
              <a:t>range</a:t>
            </a:r>
            <a:r>
              <a:rPr lang="en-US" sz="1600" dirty="0"/>
              <a:t>(</a:t>
            </a:r>
            <a:r>
              <a:rPr lang="en-US" sz="1600" dirty="0">
                <a:solidFill>
                  <a:srgbClr val="4DA060"/>
                </a:solidFill>
              </a:rPr>
              <a:t>1</a:t>
            </a:r>
            <a:r>
              <a:rPr lang="en-US" sz="1600" dirty="0"/>
              <a:t>,nx-1)</a:t>
            </a:r>
            <a:r>
              <a:rPr lang="en-US" sz="1600" dirty="0">
                <a:solidFill>
                  <a:srgbClr val="7030A0"/>
                </a:solidFill>
              </a:rPr>
              <a:t>:</a:t>
            </a:r>
          </a:p>
          <a:p>
            <a:r>
              <a:rPr lang="en-US" sz="1600" dirty="0">
                <a:solidFill>
                  <a:srgbClr val="7030A0"/>
                </a:solidFill>
              </a:rPr>
              <a:t>        </a:t>
            </a:r>
            <a:r>
              <a:rPr lang="en-US" sz="1600" dirty="0"/>
              <a:t>u[</a:t>
            </a:r>
            <a:r>
              <a:rPr lang="en-US" sz="1600" dirty="0" err="1"/>
              <a:t>i</a:t>
            </a:r>
            <a:r>
              <a:rPr lang="en-US" sz="1600" dirty="0"/>
              <a:t>]</a:t>
            </a:r>
            <a:r>
              <a:rPr lang="en-US" sz="1600" dirty="0">
                <a:solidFill>
                  <a:srgbClr val="7030A0"/>
                </a:solidFill>
              </a:rPr>
              <a:t> = </a:t>
            </a:r>
            <a:r>
              <a:rPr lang="en-US" sz="1600" dirty="0"/>
              <a:t>un[</a:t>
            </a:r>
            <a:r>
              <a:rPr lang="en-US" sz="1600" dirty="0" err="1"/>
              <a:t>i</a:t>
            </a:r>
            <a:r>
              <a:rPr lang="en-US" sz="1600" dirty="0"/>
              <a:t>]</a:t>
            </a:r>
            <a:r>
              <a:rPr lang="en-US" sz="1600" dirty="0">
                <a:solidFill>
                  <a:srgbClr val="7030A0"/>
                </a:solidFill>
              </a:rPr>
              <a:t> + </a:t>
            </a:r>
            <a:r>
              <a:rPr lang="en-US" sz="1600" dirty="0"/>
              <a:t>nu </a:t>
            </a:r>
            <a:r>
              <a:rPr lang="en-US" sz="1600" dirty="0">
                <a:solidFill>
                  <a:srgbClr val="7030A0"/>
                </a:solidFill>
              </a:rPr>
              <a:t>*</a:t>
            </a:r>
            <a:r>
              <a:rPr lang="en-US" sz="1600" dirty="0"/>
              <a:t> dt/dx</a:t>
            </a:r>
            <a:r>
              <a:rPr lang="en-US" sz="1600" dirty="0">
                <a:solidFill>
                  <a:srgbClr val="7030A0"/>
                </a:solidFill>
              </a:rPr>
              <a:t>**</a:t>
            </a:r>
            <a:r>
              <a:rPr lang="en-US" sz="1600" dirty="0">
                <a:solidFill>
                  <a:srgbClr val="4DA060"/>
                </a:solidFill>
              </a:rPr>
              <a:t>2</a:t>
            </a:r>
            <a:r>
              <a:rPr lang="en-US" sz="1600" dirty="0"/>
              <a:t> </a:t>
            </a:r>
            <a:r>
              <a:rPr lang="en-US" sz="1600" dirty="0">
                <a:solidFill>
                  <a:srgbClr val="7030A0"/>
                </a:solidFill>
              </a:rPr>
              <a:t>*</a:t>
            </a:r>
            <a:r>
              <a:rPr lang="en-US" sz="1600" dirty="0"/>
              <a:t> (un[i+</a:t>
            </a:r>
            <a:r>
              <a:rPr lang="en-US" sz="1600" dirty="0">
                <a:solidFill>
                  <a:srgbClr val="4DA060"/>
                </a:solidFill>
              </a:rPr>
              <a:t>1</a:t>
            </a:r>
            <a:r>
              <a:rPr lang="en-US" sz="1600" dirty="0"/>
              <a:t>]</a:t>
            </a:r>
            <a:r>
              <a:rPr lang="en-US" sz="1600" dirty="0">
                <a:solidFill>
                  <a:srgbClr val="7030A0"/>
                </a:solidFill>
              </a:rPr>
              <a:t>-</a:t>
            </a:r>
            <a:r>
              <a:rPr lang="en-US" sz="1600" dirty="0">
                <a:solidFill>
                  <a:srgbClr val="4DA060"/>
                </a:solidFill>
              </a:rPr>
              <a:t>2</a:t>
            </a:r>
            <a:r>
              <a:rPr lang="en-US" sz="1600" dirty="0">
                <a:solidFill>
                  <a:srgbClr val="7030A0"/>
                </a:solidFill>
              </a:rPr>
              <a:t>*</a:t>
            </a:r>
            <a:r>
              <a:rPr lang="en-US" sz="1600" dirty="0"/>
              <a:t>un[</a:t>
            </a:r>
            <a:r>
              <a:rPr lang="en-US" sz="1600" dirty="0" err="1"/>
              <a:t>i</a:t>
            </a:r>
            <a:r>
              <a:rPr lang="en-US" sz="1600" dirty="0"/>
              <a:t>]</a:t>
            </a:r>
            <a:r>
              <a:rPr lang="en-US" sz="1600" dirty="0">
                <a:solidFill>
                  <a:srgbClr val="7030A0"/>
                </a:solidFill>
              </a:rPr>
              <a:t>+</a:t>
            </a:r>
            <a:r>
              <a:rPr lang="en-US" sz="1600" dirty="0"/>
              <a:t>un[i-</a:t>
            </a:r>
            <a:r>
              <a:rPr lang="en-US" sz="1600" dirty="0">
                <a:solidFill>
                  <a:srgbClr val="4DA060"/>
                </a:solidFill>
              </a:rPr>
              <a:t>1</a:t>
            </a:r>
            <a:r>
              <a:rPr lang="en-US" sz="1600" dirty="0"/>
              <a:t>]) </a:t>
            </a:r>
          </a:p>
          <a:p>
            <a:r>
              <a:rPr lang="en-US" sz="1600" dirty="0" err="1"/>
              <a:t>plt.</a:t>
            </a:r>
            <a:r>
              <a:rPr lang="en-US" sz="1600" dirty="0" err="1">
                <a:solidFill>
                  <a:srgbClr val="7030A0"/>
                </a:solidFill>
              </a:rPr>
              <a:t>plot</a:t>
            </a:r>
            <a:r>
              <a:rPr lang="en-US" sz="1600" dirty="0"/>
              <a:t>(</a:t>
            </a:r>
            <a:r>
              <a:rPr lang="en-US" sz="1600" dirty="0" err="1"/>
              <a:t>np.</a:t>
            </a:r>
            <a:r>
              <a:rPr lang="en-US" sz="1600" dirty="0" err="1">
                <a:solidFill>
                  <a:srgbClr val="7030A0"/>
                </a:solidFill>
              </a:rPr>
              <a:t>linspace</a:t>
            </a:r>
            <a:r>
              <a:rPr lang="en-US" sz="1600" dirty="0"/>
              <a:t>(</a:t>
            </a:r>
            <a:r>
              <a:rPr lang="en-US" sz="1600" dirty="0">
                <a:solidFill>
                  <a:srgbClr val="4DA060"/>
                </a:solidFill>
              </a:rPr>
              <a:t>0</a:t>
            </a:r>
            <a:r>
              <a:rPr lang="en-US" sz="1600" dirty="0"/>
              <a:t>,</a:t>
            </a:r>
            <a:r>
              <a:rPr lang="en-US" sz="1600" dirty="0">
                <a:solidFill>
                  <a:srgbClr val="4DA060"/>
                </a:solidFill>
              </a:rPr>
              <a:t>2</a:t>
            </a:r>
            <a:r>
              <a:rPr lang="en-US" sz="1600" dirty="0"/>
              <a:t>,nx), u)</a:t>
            </a:r>
          </a:p>
          <a:p>
            <a:endParaRPr lang="en-US" sz="1600" dirty="0"/>
          </a:p>
        </p:txBody>
      </p:sp>
    </p:spTree>
    <p:extLst>
      <p:ext uri="{BB962C8B-B14F-4D97-AF65-F5344CB8AC3E}">
        <p14:creationId xmlns:p14="http://schemas.microsoft.com/office/powerpoint/2010/main" val="36447895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Tree>
    <p:extLst>
      <p:ext uri="{BB962C8B-B14F-4D97-AF65-F5344CB8AC3E}">
        <p14:creationId xmlns:p14="http://schemas.microsoft.com/office/powerpoint/2010/main" val="33524169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2" name="TextBox 1">
            <a:extLst>
              <a:ext uri="{FF2B5EF4-FFF2-40B4-BE49-F238E27FC236}">
                <a16:creationId xmlns:a16="http://schemas.microsoft.com/office/drawing/2014/main" id="{3EF8E01E-0D95-98EA-2439-FBB15DFD0774}"/>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p:spTree>
    <p:extLst>
      <p:ext uri="{BB962C8B-B14F-4D97-AF65-F5344CB8AC3E}">
        <p14:creationId xmlns:p14="http://schemas.microsoft.com/office/powerpoint/2010/main" val="66143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CFD as a research tool: Who cares?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ntroduction to Finite Element Analysis (FEA) using ANSYS">
            <a:extLst>
              <a:ext uri="{FF2B5EF4-FFF2-40B4-BE49-F238E27FC236}">
                <a16:creationId xmlns:a16="http://schemas.microsoft.com/office/drawing/2014/main" id="{ED2B9E71-7106-E08C-3A83-9AD0AA41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330" y="4496806"/>
            <a:ext cx="3725277" cy="20525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380 Aerodynamik | Aerodynamics, Fluid flow, Fluid">
            <a:extLst>
              <a:ext uri="{FF2B5EF4-FFF2-40B4-BE49-F238E27FC236}">
                <a16:creationId xmlns:a16="http://schemas.microsoft.com/office/drawing/2014/main" id="{3B65DA1A-0035-8139-854B-3DB8A402C7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8917" y="4382456"/>
            <a:ext cx="3363307" cy="19085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4DE6A1-66A6-277D-D555-C7A06535851B}"/>
              </a:ext>
            </a:extLst>
          </p:cNvPr>
          <p:cNvSpPr txBox="1"/>
          <p:nvPr/>
        </p:nvSpPr>
        <p:spPr>
          <a:xfrm>
            <a:off x="6393866" y="6186223"/>
            <a:ext cx="1974608" cy="400110"/>
          </a:xfrm>
          <a:prstGeom prst="rect">
            <a:avLst/>
          </a:prstGeom>
          <a:noFill/>
        </p:spPr>
        <p:txBody>
          <a:bodyPr wrap="square" rtlCol="0">
            <a:spAutoFit/>
          </a:bodyPr>
          <a:lstStyle/>
          <a:p>
            <a:r>
              <a:rPr lang="en-US" sz="2000" dirty="0"/>
              <a:t>Automotive</a:t>
            </a:r>
          </a:p>
        </p:txBody>
      </p:sp>
      <p:sp>
        <p:nvSpPr>
          <p:cNvPr id="13" name="TextBox 12">
            <a:extLst>
              <a:ext uri="{FF2B5EF4-FFF2-40B4-BE49-F238E27FC236}">
                <a16:creationId xmlns:a16="http://schemas.microsoft.com/office/drawing/2014/main" id="{8C869A94-96D4-AC5C-9E17-F93328A0CBE7}"/>
              </a:ext>
            </a:extLst>
          </p:cNvPr>
          <p:cNvSpPr txBox="1"/>
          <p:nvPr/>
        </p:nvSpPr>
        <p:spPr>
          <a:xfrm>
            <a:off x="9780670" y="3887035"/>
            <a:ext cx="1210360" cy="400110"/>
          </a:xfrm>
          <a:prstGeom prst="rect">
            <a:avLst/>
          </a:prstGeom>
          <a:noFill/>
        </p:spPr>
        <p:txBody>
          <a:bodyPr wrap="square" rtlCol="0">
            <a:spAutoFit/>
          </a:bodyPr>
          <a:lstStyle/>
          <a:p>
            <a:r>
              <a:rPr lang="en-US" sz="2000" dirty="0"/>
              <a:t>Aviation</a:t>
            </a:r>
          </a:p>
        </p:txBody>
      </p:sp>
    </p:spTree>
    <p:extLst>
      <p:ext uri="{BB962C8B-B14F-4D97-AF65-F5344CB8AC3E}">
        <p14:creationId xmlns:p14="http://schemas.microsoft.com/office/powerpoint/2010/main" val="5496169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2" name="TextBox 1">
            <a:extLst>
              <a:ext uri="{FF2B5EF4-FFF2-40B4-BE49-F238E27FC236}">
                <a16:creationId xmlns:a16="http://schemas.microsoft.com/office/drawing/2014/main" id="{3EF8E01E-0D95-98EA-2439-FBB15DFD0774}"/>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p:sp>
        <p:nvSpPr>
          <p:cNvPr id="3" name="TextBox 2">
            <a:extLst>
              <a:ext uri="{FF2B5EF4-FFF2-40B4-BE49-F238E27FC236}">
                <a16:creationId xmlns:a16="http://schemas.microsoft.com/office/drawing/2014/main" id="{0359BE6B-9E2F-7CA1-F58A-6FAC5669061C}"/>
              </a:ext>
            </a:extLst>
          </p:cNvPr>
          <p:cNvSpPr txBox="1"/>
          <p:nvPr/>
        </p:nvSpPr>
        <p:spPr>
          <a:xfrm>
            <a:off x="3474621" y="1198084"/>
            <a:ext cx="5029145" cy="369332"/>
          </a:xfrm>
          <a:prstGeom prst="rect">
            <a:avLst/>
          </a:prstGeom>
          <a:noFill/>
        </p:spPr>
        <p:txBody>
          <a:bodyPr wrap="square" rtlCol="0">
            <a:spAutoFit/>
          </a:bodyPr>
          <a:lstStyle/>
          <a:p>
            <a:r>
              <a:rPr lang="en-US" b="1" dirty="0">
                <a:solidFill>
                  <a:srgbClr val="004791"/>
                </a:solidFill>
                <a:latin typeface="Bradley Hand ITC" panose="03070402050302030203" pitchFamily="66" charset="0"/>
              </a:rPr>
              <a:t>Characteristic lines are lines of constant ‘t’</a:t>
            </a:r>
            <a:endParaRPr lang="en-US" sz="1600" dirty="0">
              <a:solidFill>
                <a:srgbClr val="004791"/>
              </a:solidFill>
              <a:latin typeface="Bradley Hand ITC" panose="03070402050302030203" pitchFamily="66" charset="0"/>
            </a:endParaRPr>
          </a:p>
        </p:txBody>
      </p:sp>
      <p:sp>
        <p:nvSpPr>
          <p:cNvPr id="4" name="TextBox 3">
            <a:extLst>
              <a:ext uri="{FF2B5EF4-FFF2-40B4-BE49-F238E27FC236}">
                <a16:creationId xmlns:a16="http://schemas.microsoft.com/office/drawing/2014/main" id="{17C02CE9-7A6C-44AB-69FA-1D899AFCEDA3}"/>
              </a:ext>
            </a:extLst>
          </p:cNvPr>
          <p:cNvSpPr txBox="1"/>
          <p:nvPr/>
        </p:nvSpPr>
        <p:spPr>
          <a:xfrm>
            <a:off x="3148685" y="1955149"/>
            <a:ext cx="5415746" cy="338554"/>
          </a:xfrm>
          <a:prstGeom prst="rect">
            <a:avLst/>
          </a:prstGeom>
          <a:noFill/>
        </p:spPr>
        <p:txBody>
          <a:bodyPr wrap="square" rtlCol="0">
            <a:spAutoFit/>
          </a:bodyPr>
          <a:lstStyle/>
          <a:p>
            <a:r>
              <a:rPr lang="en-US" sz="1600" b="1" dirty="0">
                <a:solidFill>
                  <a:srgbClr val="004791"/>
                </a:solidFill>
                <a:latin typeface="Bradley Hand ITC" panose="03070402050302030203" pitchFamily="66" charset="0"/>
              </a:rPr>
              <a:t>All information at a given time should affect the solution</a:t>
            </a:r>
            <a:endParaRPr lang="en-US" sz="1600" dirty="0">
              <a:solidFill>
                <a:srgbClr val="004791"/>
              </a:solidFill>
              <a:latin typeface="Bradley Hand ITC" panose="03070402050302030203" pitchFamily="66" charset="0"/>
            </a:endParaRPr>
          </a:p>
        </p:txBody>
      </p:sp>
      <p:cxnSp>
        <p:nvCxnSpPr>
          <p:cNvPr id="5" name="Straight Arrow Connector 4">
            <a:extLst>
              <a:ext uri="{FF2B5EF4-FFF2-40B4-BE49-F238E27FC236}">
                <a16:creationId xmlns:a16="http://schemas.microsoft.com/office/drawing/2014/main" id="{F42564E5-22F0-A98C-BEA9-4C59A418C697}"/>
              </a:ext>
            </a:extLst>
          </p:cNvPr>
          <p:cNvCxnSpPr>
            <a:cxnSpLocks/>
          </p:cNvCxnSpPr>
          <p:nvPr/>
        </p:nvCxnSpPr>
        <p:spPr>
          <a:xfrm>
            <a:off x="5459281" y="1520761"/>
            <a:ext cx="0" cy="42414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4881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2" name="TextBox 1">
            <a:extLst>
              <a:ext uri="{FF2B5EF4-FFF2-40B4-BE49-F238E27FC236}">
                <a16:creationId xmlns:a16="http://schemas.microsoft.com/office/drawing/2014/main" id="{3EF8E01E-0D95-98EA-2439-FBB15DFD0774}"/>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p:sp>
        <p:nvSpPr>
          <p:cNvPr id="3" name="TextBox 2">
            <a:extLst>
              <a:ext uri="{FF2B5EF4-FFF2-40B4-BE49-F238E27FC236}">
                <a16:creationId xmlns:a16="http://schemas.microsoft.com/office/drawing/2014/main" id="{0359BE6B-9E2F-7CA1-F58A-6FAC5669061C}"/>
              </a:ext>
            </a:extLst>
          </p:cNvPr>
          <p:cNvSpPr txBox="1"/>
          <p:nvPr/>
        </p:nvSpPr>
        <p:spPr>
          <a:xfrm>
            <a:off x="3474621" y="1198084"/>
            <a:ext cx="5029145" cy="369332"/>
          </a:xfrm>
          <a:prstGeom prst="rect">
            <a:avLst/>
          </a:prstGeom>
          <a:noFill/>
        </p:spPr>
        <p:txBody>
          <a:bodyPr wrap="square" rtlCol="0">
            <a:spAutoFit/>
          </a:bodyPr>
          <a:lstStyle/>
          <a:p>
            <a:r>
              <a:rPr lang="en-US" b="1" dirty="0">
                <a:solidFill>
                  <a:srgbClr val="004791"/>
                </a:solidFill>
                <a:latin typeface="Bradley Hand ITC" panose="03070402050302030203" pitchFamily="66" charset="0"/>
              </a:rPr>
              <a:t>Characteristic lines are lines of constant ‘t’</a:t>
            </a:r>
            <a:endParaRPr lang="en-US" sz="1600" dirty="0">
              <a:solidFill>
                <a:srgbClr val="004791"/>
              </a:solidFill>
              <a:latin typeface="Bradley Hand ITC" panose="03070402050302030203" pitchFamily="66" charset="0"/>
            </a:endParaRPr>
          </a:p>
        </p:txBody>
      </p:sp>
      <p:sp>
        <p:nvSpPr>
          <p:cNvPr id="4" name="TextBox 3">
            <a:extLst>
              <a:ext uri="{FF2B5EF4-FFF2-40B4-BE49-F238E27FC236}">
                <a16:creationId xmlns:a16="http://schemas.microsoft.com/office/drawing/2014/main" id="{17C02CE9-7A6C-44AB-69FA-1D899AFCEDA3}"/>
              </a:ext>
            </a:extLst>
          </p:cNvPr>
          <p:cNvSpPr txBox="1"/>
          <p:nvPr/>
        </p:nvSpPr>
        <p:spPr>
          <a:xfrm>
            <a:off x="3148685" y="1955149"/>
            <a:ext cx="5415746" cy="338554"/>
          </a:xfrm>
          <a:prstGeom prst="rect">
            <a:avLst/>
          </a:prstGeom>
          <a:noFill/>
        </p:spPr>
        <p:txBody>
          <a:bodyPr wrap="square" rtlCol="0">
            <a:spAutoFit/>
          </a:bodyPr>
          <a:lstStyle/>
          <a:p>
            <a:r>
              <a:rPr lang="en-US" sz="1600" b="1" dirty="0">
                <a:solidFill>
                  <a:srgbClr val="004791"/>
                </a:solidFill>
                <a:latin typeface="Bradley Hand ITC" panose="03070402050302030203" pitchFamily="66" charset="0"/>
              </a:rPr>
              <a:t>All information at a given time should affect the solution</a:t>
            </a:r>
            <a:endParaRPr lang="en-US" sz="1600" dirty="0">
              <a:solidFill>
                <a:srgbClr val="004791"/>
              </a:solidFill>
              <a:latin typeface="Bradley Hand ITC" panose="03070402050302030203" pitchFamily="66" charset="0"/>
            </a:endParaRPr>
          </a:p>
        </p:txBody>
      </p:sp>
      <p:cxnSp>
        <p:nvCxnSpPr>
          <p:cNvPr id="5" name="Straight Arrow Connector 4">
            <a:extLst>
              <a:ext uri="{FF2B5EF4-FFF2-40B4-BE49-F238E27FC236}">
                <a16:creationId xmlns:a16="http://schemas.microsoft.com/office/drawing/2014/main" id="{F42564E5-22F0-A98C-BEA9-4C59A418C697}"/>
              </a:ext>
            </a:extLst>
          </p:cNvPr>
          <p:cNvCxnSpPr>
            <a:cxnSpLocks/>
          </p:cNvCxnSpPr>
          <p:nvPr/>
        </p:nvCxnSpPr>
        <p:spPr>
          <a:xfrm>
            <a:off x="5459281" y="1520761"/>
            <a:ext cx="0" cy="42414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1623C6-8CA3-43FC-DC9E-81A8186B21F9}"/>
                  </a:ext>
                </a:extLst>
              </p:cNvPr>
              <p:cNvSpPr txBox="1"/>
              <p:nvPr/>
            </p:nvSpPr>
            <p:spPr>
              <a:xfrm>
                <a:off x="421245" y="2985264"/>
                <a:ext cx="5490853" cy="668516"/>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 name="TextBox 5">
                <a:extLst>
                  <a:ext uri="{FF2B5EF4-FFF2-40B4-BE49-F238E27FC236}">
                    <a16:creationId xmlns:a16="http://schemas.microsoft.com/office/drawing/2014/main" id="{7D1623C6-8CA3-43FC-DC9E-81A8186B21F9}"/>
                  </a:ext>
                </a:extLst>
              </p:cNvPr>
              <p:cNvSpPr txBox="1">
                <a:spLocks noRot="1" noChangeAspect="1" noMove="1" noResize="1" noEditPoints="1" noAdjustHandles="1" noChangeArrowheads="1" noChangeShapeType="1" noTextEdit="1"/>
              </p:cNvSpPr>
              <p:nvPr/>
            </p:nvSpPr>
            <p:spPr>
              <a:xfrm>
                <a:off x="421245" y="2985264"/>
                <a:ext cx="5490853" cy="668516"/>
              </a:xfrm>
              <a:prstGeom prst="rect">
                <a:avLst/>
              </a:prstGeom>
              <a:blipFill>
                <a:blip r:embed="rId4"/>
                <a:stretch>
                  <a:fillRect/>
                </a:stretch>
              </a:blipFill>
              <a:ln w="19050">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B2F9F8C-0665-ED15-DBE2-D7760325A826}"/>
              </a:ext>
            </a:extLst>
          </p:cNvPr>
          <p:cNvSpPr txBox="1"/>
          <p:nvPr/>
        </p:nvSpPr>
        <p:spPr>
          <a:xfrm>
            <a:off x="-268162" y="2581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Our Numerical Formulation:</a:t>
            </a:r>
            <a:endParaRPr lang="en-US" sz="2000" dirty="0">
              <a:solidFill>
                <a:srgbClr val="C00000"/>
              </a:solidFill>
              <a:latin typeface="Bradley Hand ITC" panose="03070402050302030203" pitchFamily="66" charset="0"/>
            </a:endParaRPr>
          </a:p>
        </p:txBody>
      </p:sp>
    </p:spTree>
    <p:extLst>
      <p:ext uri="{BB962C8B-B14F-4D97-AF65-F5344CB8AC3E}">
        <p14:creationId xmlns:p14="http://schemas.microsoft.com/office/powerpoint/2010/main" val="7431787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2" name="TextBox 1">
            <a:extLst>
              <a:ext uri="{FF2B5EF4-FFF2-40B4-BE49-F238E27FC236}">
                <a16:creationId xmlns:a16="http://schemas.microsoft.com/office/drawing/2014/main" id="{3EF8E01E-0D95-98EA-2439-FBB15DFD0774}"/>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p:sp>
        <p:nvSpPr>
          <p:cNvPr id="3" name="TextBox 2">
            <a:extLst>
              <a:ext uri="{FF2B5EF4-FFF2-40B4-BE49-F238E27FC236}">
                <a16:creationId xmlns:a16="http://schemas.microsoft.com/office/drawing/2014/main" id="{0359BE6B-9E2F-7CA1-F58A-6FAC5669061C}"/>
              </a:ext>
            </a:extLst>
          </p:cNvPr>
          <p:cNvSpPr txBox="1"/>
          <p:nvPr/>
        </p:nvSpPr>
        <p:spPr>
          <a:xfrm>
            <a:off x="3474621" y="1198084"/>
            <a:ext cx="5029145" cy="369332"/>
          </a:xfrm>
          <a:prstGeom prst="rect">
            <a:avLst/>
          </a:prstGeom>
          <a:noFill/>
        </p:spPr>
        <p:txBody>
          <a:bodyPr wrap="square" rtlCol="0">
            <a:spAutoFit/>
          </a:bodyPr>
          <a:lstStyle/>
          <a:p>
            <a:r>
              <a:rPr lang="en-US" b="1" dirty="0">
                <a:solidFill>
                  <a:srgbClr val="004791"/>
                </a:solidFill>
                <a:latin typeface="Bradley Hand ITC" panose="03070402050302030203" pitchFamily="66" charset="0"/>
              </a:rPr>
              <a:t>Characteristic lines are lines of constant ‘t’</a:t>
            </a:r>
            <a:endParaRPr lang="en-US" sz="1600" dirty="0">
              <a:solidFill>
                <a:srgbClr val="004791"/>
              </a:solidFill>
              <a:latin typeface="Bradley Hand ITC" panose="03070402050302030203" pitchFamily="66" charset="0"/>
            </a:endParaRPr>
          </a:p>
        </p:txBody>
      </p:sp>
      <p:sp>
        <p:nvSpPr>
          <p:cNvPr id="4" name="TextBox 3">
            <a:extLst>
              <a:ext uri="{FF2B5EF4-FFF2-40B4-BE49-F238E27FC236}">
                <a16:creationId xmlns:a16="http://schemas.microsoft.com/office/drawing/2014/main" id="{17C02CE9-7A6C-44AB-69FA-1D899AFCEDA3}"/>
              </a:ext>
            </a:extLst>
          </p:cNvPr>
          <p:cNvSpPr txBox="1"/>
          <p:nvPr/>
        </p:nvSpPr>
        <p:spPr>
          <a:xfrm>
            <a:off x="3148685" y="1955149"/>
            <a:ext cx="5415746" cy="338554"/>
          </a:xfrm>
          <a:prstGeom prst="rect">
            <a:avLst/>
          </a:prstGeom>
          <a:noFill/>
        </p:spPr>
        <p:txBody>
          <a:bodyPr wrap="square" rtlCol="0">
            <a:spAutoFit/>
          </a:bodyPr>
          <a:lstStyle/>
          <a:p>
            <a:r>
              <a:rPr lang="en-US" sz="1600" b="1" dirty="0">
                <a:solidFill>
                  <a:srgbClr val="004791"/>
                </a:solidFill>
                <a:latin typeface="Bradley Hand ITC" panose="03070402050302030203" pitchFamily="66" charset="0"/>
              </a:rPr>
              <a:t>All information at a given time should affect the solution</a:t>
            </a:r>
            <a:endParaRPr lang="en-US" sz="1600" dirty="0">
              <a:solidFill>
                <a:srgbClr val="004791"/>
              </a:solidFill>
              <a:latin typeface="Bradley Hand ITC" panose="03070402050302030203" pitchFamily="66" charset="0"/>
            </a:endParaRPr>
          </a:p>
        </p:txBody>
      </p:sp>
      <p:cxnSp>
        <p:nvCxnSpPr>
          <p:cNvPr id="5" name="Straight Arrow Connector 4">
            <a:extLst>
              <a:ext uri="{FF2B5EF4-FFF2-40B4-BE49-F238E27FC236}">
                <a16:creationId xmlns:a16="http://schemas.microsoft.com/office/drawing/2014/main" id="{F42564E5-22F0-A98C-BEA9-4C59A418C697}"/>
              </a:ext>
            </a:extLst>
          </p:cNvPr>
          <p:cNvCxnSpPr>
            <a:cxnSpLocks/>
          </p:cNvCxnSpPr>
          <p:nvPr/>
        </p:nvCxnSpPr>
        <p:spPr>
          <a:xfrm>
            <a:off x="5459281" y="1520761"/>
            <a:ext cx="0" cy="42414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1623C6-8CA3-43FC-DC9E-81A8186B21F9}"/>
                  </a:ext>
                </a:extLst>
              </p:cNvPr>
              <p:cNvSpPr txBox="1"/>
              <p:nvPr/>
            </p:nvSpPr>
            <p:spPr>
              <a:xfrm>
                <a:off x="421245" y="2985264"/>
                <a:ext cx="5490853" cy="668516"/>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 name="TextBox 5">
                <a:extLst>
                  <a:ext uri="{FF2B5EF4-FFF2-40B4-BE49-F238E27FC236}">
                    <a16:creationId xmlns:a16="http://schemas.microsoft.com/office/drawing/2014/main" id="{7D1623C6-8CA3-43FC-DC9E-81A8186B21F9}"/>
                  </a:ext>
                </a:extLst>
              </p:cNvPr>
              <p:cNvSpPr txBox="1">
                <a:spLocks noRot="1" noChangeAspect="1" noMove="1" noResize="1" noEditPoints="1" noAdjustHandles="1" noChangeArrowheads="1" noChangeShapeType="1" noTextEdit="1"/>
              </p:cNvSpPr>
              <p:nvPr/>
            </p:nvSpPr>
            <p:spPr>
              <a:xfrm>
                <a:off x="421245" y="2985264"/>
                <a:ext cx="5490853" cy="668516"/>
              </a:xfrm>
              <a:prstGeom prst="rect">
                <a:avLst/>
              </a:prstGeom>
              <a:blipFill>
                <a:blip r:embed="rId4"/>
                <a:stretch>
                  <a:fillRect/>
                </a:stretch>
              </a:blipFill>
              <a:ln w="19050">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B2F9F8C-0665-ED15-DBE2-D7760325A826}"/>
              </a:ext>
            </a:extLst>
          </p:cNvPr>
          <p:cNvSpPr txBox="1"/>
          <p:nvPr/>
        </p:nvSpPr>
        <p:spPr>
          <a:xfrm>
            <a:off x="-268162" y="2581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Our Numerical Formulation:</a:t>
            </a:r>
            <a:endParaRPr lang="en-US" sz="2000" dirty="0">
              <a:solidFill>
                <a:srgbClr val="C00000"/>
              </a:solidFill>
              <a:latin typeface="Bradley Hand ITC" panose="03070402050302030203" pitchFamily="66" charset="0"/>
            </a:endParaRPr>
          </a:p>
        </p:txBody>
      </p:sp>
      <p:grpSp>
        <p:nvGrpSpPr>
          <p:cNvPr id="10" name="Group 9">
            <a:extLst>
              <a:ext uri="{FF2B5EF4-FFF2-40B4-BE49-F238E27FC236}">
                <a16:creationId xmlns:a16="http://schemas.microsoft.com/office/drawing/2014/main" id="{DFBC5011-2332-6858-5FFA-8B41CD324D53}"/>
              </a:ext>
            </a:extLst>
          </p:cNvPr>
          <p:cNvGrpSpPr/>
          <p:nvPr/>
        </p:nvGrpSpPr>
        <p:grpSpPr>
          <a:xfrm>
            <a:off x="249223" y="4105532"/>
            <a:ext cx="7929947" cy="2664266"/>
            <a:chOff x="1381867" y="3058885"/>
            <a:chExt cx="7929947" cy="2664266"/>
          </a:xfrm>
        </p:grpSpPr>
        <p:grpSp>
          <p:nvGrpSpPr>
            <p:cNvPr id="11" name="Group 10">
              <a:extLst>
                <a:ext uri="{FF2B5EF4-FFF2-40B4-BE49-F238E27FC236}">
                  <a16:creationId xmlns:a16="http://schemas.microsoft.com/office/drawing/2014/main" id="{05D50156-B9B8-6B22-C28A-1F72A3D4B492}"/>
                </a:ext>
              </a:extLst>
            </p:cNvPr>
            <p:cNvGrpSpPr/>
            <p:nvPr/>
          </p:nvGrpSpPr>
          <p:grpSpPr>
            <a:xfrm>
              <a:off x="2929812" y="3550300"/>
              <a:ext cx="5775649" cy="272143"/>
              <a:chOff x="2929812" y="3550300"/>
              <a:chExt cx="5775649" cy="272143"/>
            </a:xfrm>
          </p:grpSpPr>
          <p:cxnSp>
            <p:nvCxnSpPr>
              <p:cNvPr id="34" name="Straight Connector 33">
                <a:extLst>
                  <a:ext uri="{FF2B5EF4-FFF2-40B4-BE49-F238E27FC236}">
                    <a16:creationId xmlns:a16="http://schemas.microsoft.com/office/drawing/2014/main" id="{5CAABBD7-7AC7-F449-E963-BA99E5F59AFD}"/>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D75CA6CC-AD08-26D1-EE8F-A78815DEABF8}"/>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6C63F51-452B-4D08-127F-82D35B3362B1}"/>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6AB1222B-A75F-379C-B8B1-687B168B0687}"/>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Arrow Connector 11">
              <a:extLst>
                <a:ext uri="{FF2B5EF4-FFF2-40B4-BE49-F238E27FC236}">
                  <a16:creationId xmlns:a16="http://schemas.microsoft.com/office/drawing/2014/main" id="{F1A17314-2528-3DB5-010C-3D869647059A}"/>
                </a:ext>
              </a:extLst>
            </p:cNvPr>
            <p:cNvCxnSpPr>
              <a:cxnSpLocks/>
              <a:endCxn id="30"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BC27F25-1088-1FC7-1E7D-73A22203DE98}"/>
                </a:ext>
              </a:extLst>
            </p:cNvPr>
            <p:cNvGrpSpPr/>
            <p:nvPr/>
          </p:nvGrpSpPr>
          <p:grpSpPr>
            <a:xfrm>
              <a:off x="1381867" y="3058885"/>
              <a:ext cx="7929947" cy="2664266"/>
              <a:chOff x="1381867" y="3058885"/>
              <a:chExt cx="7929947" cy="2664266"/>
            </a:xfrm>
          </p:grpSpPr>
          <p:grpSp>
            <p:nvGrpSpPr>
              <p:cNvPr id="14" name="Group 13">
                <a:extLst>
                  <a:ext uri="{FF2B5EF4-FFF2-40B4-BE49-F238E27FC236}">
                    <a16:creationId xmlns:a16="http://schemas.microsoft.com/office/drawing/2014/main" id="{A24EE8A2-FF40-62A9-790A-755190FBB834}"/>
                  </a:ext>
                </a:extLst>
              </p:cNvPr>
              <p:cNvGrpSpPr/>
              <p:nvPr/>
            </p:nvGrpSpPr>
            <p:grpSpPr>
              <a:xfrm>
                <a:off x="2923593" y="3686369"/>
                <a:ext cx="5775649" cy="1100237"/>
                <a:chOff x="2929812" y="2722206"/>
                <a:chExt cx="5775649" cy="1100237"/>
              </a:xfrm>
            </p:grpSpPr>
            <p:cxnSp>
              <p:nvCxnSpPr>
                <p:cNvPr id="28" name="Straight Connector 27">
                  <a:extLst>
                    <a:ext uri="{FF2B5EF4-FFF2-40B4-BE49-F238E27FC236}">
                      <a16:creationId xmlns:a16="http://schemas.microsoft.com/office/drawing/2014/main" id="{2D7BBB0E-0A96-54EA-DC7D-3835C4ABD423}"/>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7EB6BE5D-82D1-B82F-533D-6B315CF35350}"/>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5EFD41E-AA93-2439-C53B-9479610507C4}"/>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3391AED-260C-6030-3AC9-C2734CF12C5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9A8D7BD8-AFDF-3228-9A8F-41339E9B5578}"/>
                    </a:ext>
                  </a:extLst>
                </p:cNvPr>
                <p:cNvCxnSpPr>
                  <a:cxnSpLocks/>
                  <a:stCxn id="29" idx="7"/>
                  <a:endCxn id="36" idx="2"/>
                </p:cNvCxnSpPr>
                <p:nvPr/>
              </p:nvCxnSpPr>
              <p:spPr>
                <a:xfrm flipV="1">
                  <a:off x="4193740" y="2722206"/>
                  <a:ext cx="1553919" cy="8670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FA5314A-5477-2519-9B39-073317494709}"/>
                    </a:ext>
                  </a:extLst>
                </p:cNvPr>
                <p:cNvCxnSpPr>
                  <a:cxnSpLocks/>
                  <a:stCxn id="36" idx="6"/>
                  <a:endCxn id="31" idx="1"/>
                </p:cNvCxnSpPr>
                <p:nvPr/>
              </p:nvCxnSpPr>
              <p:spPr>
                <a:xfrm>
                  <a:off x="6036908" y="2722206"/>
                  <a:ext cx="1522817" cy="87325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7F87709B-87B0-2DCF-876E-FFFF47592CE8}"/>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7CC83B09-7F10-DCD5-AC23-F5FF24D32148}"/>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17" name="TextBox 16">
                <a:extLst>
                  <a:ext uri="{FF2B5EF4-FFF2-40B4-BE49-F238E27FC236}">
                    <a16:creationId xmlns:a16="http://schemas.microsoft.com/office/drawing/2014/main" id="{71F9B589-3384-180E-7F00-CEDE463DD50B}"/>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B747E5B1-C8E3-F43A-35D9-EE1058796BE5}"/>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19" name="TextBox 18">
                <a:extLst>
                  <a:ext uri="{FF2B5EF4-FFF2-40B4-BE49-F238E27FC236}">
                    <a16:creationId xmlns:a16="http://schemas.microsoft.com/office/drawing/2014/main" id="{73F524B2-3529-0117-13DA-164CB5AA9FAE}"/>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0" name="TextBox 19">
                <a:extLst>
                  <a:ext uri="{FF2B5EF4-FFF2-40B4-BE49-F238E27FC236}">
                    <a16:creationId xmlns:a16="http://schemas.microsoft.com/office/drawing/2014/main" id="{78EC4B46-E9F1-3050-86FC-A1A29C400370}"/>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1" name="TextBox 20">
                <a:extLst>
                  <a:ext uri="{FF2B5EF4-FFF2-40B4-BE49-F238E27FC236}">
                    <a16:creationId xmlns:a16="http://schemas.microsoft.com/office/drawing/2014/main" id="{21352424-2501-1E04-3BC7-79DF83F65330}"/>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22" name="TextBox 21">
                <a:extLst>
                  <a:ext uri="{FF2B5EF4-FFF2-40B4-BE49-F238E27FC236}">
                    <a16:creationId xmlns:a16="http://schemas.microsoft.com/office/drawing/2014/main" id="{85DF676F-5BA3-2C67-1692-6D62C5847944}"/>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3" name="TextBox 22">
                <a:extLst>
                  <a:ext uri="{FF2B5EF4-FFF2-40B4-BE49-F238E27FC236}">
                    <a16:creationId xmlns:a16="http://schemas.microsoft.com/office/drawing/2014/main" id="{0DB265AF-5516-3AC0-60D4-0700914A8225}"/>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24" name="TextBox 23">
                <a:extLst>
                  <a:ext uri="{FF2B5EF4-FFF2-40B4-BE49-F238E27FC236}">
                    <a16:creationId xmlns:a16="http://schemas.microsoft.com/office/drawing/2014/main" id="{BEFE1CCB-1E9B-0A10-82BA-4F2A682F5CF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25" name="Straight Arrow Connector 24">
                <a:extLst>
                  <a:ext uri="{FF2B5EF4-FFF2-40B4-BE49-F238E27FC236}">
                    <a16:creationId xmlns:a16="http://schemas.microsoft.com/office/drawing/2014/main" id="{298C6275-3783-759F-41A2-B13E9F10A693}"/>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DB6E16-B72D-78D7-F488-B2D549E38581}"/>
                  </a:ext>
                </a:extLst>
              </p:cNvPr>
              <p:cNvCxnSpPr>
                <a:cxnSpLocks/>
                <a:endCxn id="24"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8A77CB-5ECC-659B-E7A4-2CB59168DCEE}"/>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4960872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2" name="TextBox 1">
            <a:extLst>
              <a:ext uri="{FF2B5EF4-FFF2-40B4-BE49-F238E27FC236}">
                <a16:creationId xmlns:a16="http://schemas.microsoft.com/office/drawing/2014/main" id="{3EF8E01E-0D95-98EA-2439-FBB15DFD0774}"/>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p:sp>
        <p:nvSpPr>
          <p:cNvPr id="3" name="TextBox 2">
            <a:extLst>
              <a:ext uri="{FF2B5EF4-FFF2-40B4-BE49-F238E27FC236}">
                <a16:creationId xmlns:a16="http://schemas.microsoft.com/office/drawing/2014/main" id="{0359BE6B-9E2F-7CA1-F58A-6FAC5669061C}"/>
              </a:ext>
            </a:extLst>
          </p:cNvPr>
          <p:cNvSpPr txBox="1"/>
          <p:nvPr/>
        </p:nvSpPr>
        <p:spPr>
          <a:xfrm>
            <a:off x="3474621" y="1198084"/>
            <a:ext cx="5029145" cy="369332"/>
          </a:xfrm>
          <a:prstGeom prst="rect">
            <a:avLst/>
          </a:prstGeom>
          <a:noFill/>
        </p:spPr>
        <p:txBody>
          <a:bodyPr wrap="square" rtlCol="0">
            <a:spAutoFit/>
          </a:bodyPr>
          <a:lstStyle/>
          <a:p>
            <a:r>
              <a:rPr lang="en-US" b="1" dirty="0">
                <a:solidFill>
                  <a:srgbClr val="004791"/>
                </a:solidFill>
                <a:latin typeface="Bradley Hand ITC" panose="03070402050302030203" pitchFamily="66" charset="0"/>
              </a:rPr>
              <a:t>Characteristic lines are lines of constant ‘t’</a:t>
            </a:r>
            <a:endParaRPr lang="en-US" sz="1600" dirty="0">
              <a:solidFill>
                <a:srgbClr val="004791"/>
              </a:solidFill>
              <a:latin typeface="Bradley Hand ITC" panose="03070402050302030203" pitchFamily="66" charset="0"/>
            </a:endParaRPr>
          </a:p>
        </p:txBody>
      </p:sp>
      <p:sp>
        <p:nvSpPr>
          <p:cNvPr id="4" name="TextBox 3">
            <a:extLst>
              <a:ext uri="{FF2B5EF4-FFF2-40B4-BE49-F238E27FC236}">
                <a16:creationId xmlns:a16="http://schemas.microsoft.com/office/drawing/2014/main" id="{17C02CE9-7A6C-44AB-69FA-1D899AFCEDA3}"/>
              </a:ext>
            </a:extLst>
          </p:cNvPr>
          <p:cNvSpPr txBox="1"/>
          <p:nvPr/>
        </p:nvSpPr>
        <p:spPr>
          <a:xfrm>
            <a:off x="3148685" y="1955149"/>
            <a:ext cx="5415746" cy="338554"/>
          </a:xfrm>
          <a:prstGeom prst="rect">
            <a:avLst/>
          </a:prstGeom>
          <a:noFill/>
        </p:spPr>
        <p:txBody>
          <a:bodyPr wrap="square" rtlCol="0">
            <a:spAutoFit/>
          </a:bodyPr>
          <a:lstStyle/>
          <a:p>
            <a:r>
              <a:rPr lang="en-US" sz="1600" b="1" dirty="0">
                <a:solidFill>
                  <a:srgbClr val="004791"/>
                </a:solidFill>
                <a:latin typeface="Bradley Hand ITC" panose="03070402050302030203" pitchFamily="66" charset="0"/>
              </a:rPr>
              <a:t>All information at a given time should affect the solution</a:t>
            </a:r>
            <a:endParaRPr lang="en-US" sz="1600" dirty="0">
              <a:solidFill>
                <a:srgbClr val="004791"/>
              </a:solidFill>
              <a:latin typeface="Bradley Hand ITC" panose="03070402050302030203" pitchFamily="66" charset="0"/>
            </a:endParaRPr>
          </a:p>
        </p:txBody>
      </p:sp>
      <p:cxnSp>
        <p:nvCxnSpPr>
          <p:cNvPr id="5" name="Straight Arrow Connector 4">
            <a:extLst>
              <a:ext uri="{FF2B5EF4-FFF2-40B4-BE49-F238E27FC236}">
                <a16:creationId xmlns:a16="http://schemas.microsoft.com/office/drawing/2014/main" id="{F42564E5-22F0-A98C-BEA9-4C59A418C697}"/>
              </a:ext>
            </a:extLst>
          </p:cNvPr>
          <p:cNvCxnSpPr>
            <a:cxnSpLocks/>
          </p:cNvCxnSpPr>
          <p:nvPr/>
        </p:nvCxnSpPr>
        <p:spPr>
          <a:xfrm>
            <a:off x="5459281" y="1520761"/>
            <a:ext cx="0" cy="42414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1623C6-8CA3-43FC-DC9E-81A8186B21F9}"/>
                  </a:ext>
                </a:extLst>
              </p:cNvPr>
              <p:cNvSpPr txBox="1"/>
              <p:nvPr/>
            </p:nvSpPr>
            <p:spPr>
              <a:xfrm>
                <a:off x="421245" y="2985264"/>
                <a:ext cx="5490853" cy="668516"/>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 name="TextBox 5">
                <a:extLst>
                  <a:ext uri="{FF2B5EF4-FFF2-40B4-BE49-F238E27FC236}">
                    <a16:creationId xmlns:a16="http://schemas.microsoft.com/office/drawing/2014/main" id="{7D1623C6-8CA3-43FC-DC9E-81A8186B21F9}"/>
                  </a:ext>
                </a:extLst>
              </p:cNvPr>
              <p:cNvSpPr txBox="1">
                <a:spLocks noRot="1" noChangeAspect="1" noMove="1" noResize="1" noEditPoints="1" noAdjustHandles="1" noChangeArrowheads="1" noChangeShapeType="1" noTextEdit="1"/>
              </p:cNvSpPr>
              <p:nvPr/>
            </p:nvSpPr>
            <p:spPr>
              <a:xfrm>
                <a:off x="421245" y="2985264"/>
                <a:ext cx="5490853" cy="668516"/>
              </a:xfrm>
              <a:prstGeom prst="rect">
                <a:avLst/>
              </a:prstGeom>
              <a:blipFill>
                <a:blip r:embed="rId4"/>
                <a:stretch>
                  <a:fillRect/>
                </a:stretch>
              </a:blipFill>
              <a:ln w="19050">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B2F9F8C-0665-ED15-DBE2-D7760325A826}"/>
              </a:ext>
            </a:extLst>
          </p:cNvPr>
          <p:cNvSpPr txBox="1"/>
          <p:nvPr/>
        </p:nvSpPr>
        <p:spPr>
          <a:xfrm>
            <a:off x="-268162" y="2581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Our Numerical Formulation:</a:t>
            </a:r>
            <a:endParaRPr lang="en-US" sz="2000" dirty="0">
              <a:solidFill>
                <a:srgbClr val="C00000"/>
              </a:solidFill>
              <a:latin typeface="Bradley Hand ITC" panose="03070402050302030203" pitchFamily="66" charset="0"/>
            </a:endParaRPr>
          </a:p>
        </p:txBody>
      </p:sp>
      <p:cxnSp>
        <p:nvCxnSpPr>
          <p:cNvPr id="39" name="Straight Arrow Connector 38">
            <a:extLst>
              <a:ext uri="{FF2B5EF4-FFF2-40B4-BE49-F238E27FC236}">
                <a16:creationId xmlns:a16="http://schemas.microsoft.com/office/drawing/2014/main" id="{825EC51C-DC0E-E97E-7B32-F4D96251ED14}"/>
              </a:ext>
            </a:extLst>
          </p:cNvPr>
          <p:cNvCxnSpPr>
            <a:cxnSpLocks/>
            <a:stCxn id="40" idx="2"/>
          </p:cNvCxnSpPr>
          <p:nvPr/>
        </p:nvCxnSpPr>
        <p:spPr>
          <a:xfrm flipH="1">
            <a:off x="4982547" y="3132006"/>
            <a:ext cx="1593989" cy="11173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AD7AD30-08FC-2377-A568-F5C2A039C851}"/>
              </a:ext>
            </a:extLst>
          </p:cNvPr>
          <p:cNvSpPr txBox="1"/>
          <p:nvPr/>
        </p:nvSpPr>
        <p:spPr>
          <a:xfrm>
            <a:off x="4649305" y="2485675"/>
            <a:ext cx="3854461"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Our numerical scheme does not receive information from current time !</a:t>
            </a:r>
            <a:endParaRPr lang="en-US" dirty="0">
              <a:solidFill>
                <a:srgbClr val="C00000"/>
              </a:solidFill>
              <a:latin typeface="Bradley Hand ITC" panose="03070402050302030203" pitchFamily="66" charset="0"/>
            </a:endParaRPr>
          </a:p>
        </p:txBody>
      </p:sp>
      <p:grpSp>
        <p:nvGrpSpPr>
          <p:cNvPr id="41" name="Group 40">
            <a:extLst>
              <a:ext uri="{FF2B5EF4-FFF2-40B4-BE49-F238E27FC236}">
                <a16:creationId xmlns:a16="http://schemas.microsoft.com/office/drawing/2014/main" id="{82BA0055-4181-0EFB-03BA-5D67CD831C74}"/>
              </a:ext>
            </a:extLst>
          </p:cNvPr>
          <p:cNvGrpSpPr/>
          <p:nvPr/>
        </p:nvGrpSpPr>
        <p:grpSpPr>
          <a:xfrm>
            <a:off x="249223" y="4105532"/>
            <a:ext cx="7929947" cy="2664266"/>
            <a:chOff x="1381867" y="3058885"/>
            <a:chExt cx="7929947" cy="2664266"/>
          </a:xfrm>
        </p:grpSpPr>
        <p:grpSp>
          <p:nvGrpSpPr>
            <p:cNvPr id="42" name="Group 41">
              <a:extLst>
                <a:ext uri="{FF2B5EF4-FFF2-40B4-BE49-F238E27FC236}">
                  <a16:creationId xmlns:a16="http://schemas.microsoft.com/office/drawing/2014/main" id="{46313B59-C316-83EB-8F0A-455EB19BFD9C}"/>
                </a:ext>
              </a:extLst>
            </p:cNvPr>
            <p:cNvGrpSpPr/>
            <p:nvPr/>
          </p:nvGrpSpPr>
          <p:grpSpPr>
            <a:xfrm>
              <a:off x="2929812" y="3550300"/>
              <a:ext cx="5775649" cy="272143"/>
              <a:chOff x="2929812" y="3550300"/>
              <a:chExt cx="5775649" cy="272143"/>
            </a:xfrm>
          </p:grpSpPr>
          <p:cxnSp>
            <p:nvCxnSpPr>
              <p:cNvPr id="65" name="Straight Connector 64">
                <a:extLst>
                  <a:ext uri="{FF2B5EF4-FFF2-40B4-BE49-F238E27FC236}">
                    <a16:creationId xmlns:a16="http://schemas.microsoft.com/office/drawing/2014/main" id="{DFA0CD57-AF54-E506-BEF7-03AE1E44EC94}"/>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C344C2F5-5E1A-1F1C-36D6-BC1A2DB12E1F}"/>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B9BA6940-B235-BE29-13A3-8BDDF1B9DB13}"/>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0ADAA386-8B59-48E2-8954-F0F14E9DA074}"/>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 name="Straight Arrow Connector 42">
              <a:extLst>
                <a:ext uri="{FF2B5EF4-FFF2-40B4-BE49-F238E27FC236}">
                  <a16:creationId xmlns:a16="http://schemas.microsoft.com/office/drawing/2014/main" id="{3CD18331-1505-A87F-0528-8CD5900D37B2}"/>
                </a:ext>
              </a:extLst>
            </p:cNvPr>
            <p:cNvCxnSpPr>
              <a:cxnSpLocks/>
              <a:endCxn id="61"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26248F1-73DA-76E6-D95D-422C7C9DB857}"/>
                </a:ext>
              </a:extLst>
            </p:cNvPr>
            <p:cNvGrpSpPr/>
            <p:nvPr/>
          </p:nvGrpSpPr>
          <p:grpSpPr>
            <a:xfrm>
              <a:off x="1381867" y="3058885"/>
              <a:ext cx="7929947" cy="2664266"/>
              <a:chOff x="1381867" y="3058885"/>
              <a:chExt cx="7929947" cy="2664266"/>
            </a:xfrm>
          </p:grpSpPr>
          <p:grpSp>
            <p:nvGrpSpPr>
              <p:cNvPr id="45" name="Group 44">
                <a:extLst>
                  <a:ext uri="{FF2B5EF4-FFF2-40B4-BE49-F238E27FC236}">
                    <a16:creationId xmlns:a16="http://schemas.microsoft.com/office/drawing/2014/main" id="{A18AEED5-FA0D-346F-4836-A64FCFAF742D}"/>
                  </a:ext>
                </a:extLst>
              </p:cNvPr>
              <p:cNvGrpSpPr/>
              <p:nvPr/>
            </p:nvGrpSpPr>
            <p:grpSpPr>
              <a:xfrm>
                <a:off x="2923593" y="3686369"/>
                <a:ext cx="5775649" cy="1100237"/>
                <a:chOff x="2929812" y="2722206"/>
                <a:chExt cx="5775649" cy="1100237"/>
              </a:xfrm>
            </p:grpSpPr>
            <p:cxnSp>
              <p:nvCxnSpPr>
                <p:cNvPr id="59" name="Straight Connector 58">
                  <a:extLst>
                    <a:ext uri="{FF2B5EF4-FFF2-40B4-BE49-F238E27FC236}">
                      <a16:creationId xmlns:a16="http://schemas.microsoft.com/office/drawing/2014/main" id="{3035ADA5-11D9-F194-20BA-092BE468D30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0" name="Oval 59">
                  <a:extLst>
                    <a:ext uri="{FF2B5EF4-FFF2-40B4-BE49-F238E27FC236}">
                      <a16:creationId xmlns:a16="http://schemas.microsoft.com/office/drawing/2014/main" id="{D73C2A84-635F-E0A3-36A2-ACD5FCA2F47F}"/>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5D25E64A-15D5-3918-4F77-83DA0C01D1C4}"/>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0EB92885-73C8-6F1F-28D9-42A628B1E05B}"/>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BF607331-D3AB-A2DD-FE6B-346706DF8CF0}"/>
                    </a:ext>
                  </a:extLst>
                </p:cNvPr>
                <p:cNvCxnSpPr>
                  <a:cxnSpLocks/>
                  <a:stCxn id="60" idx="7"/>
                  <a:endCxn id="67" idx="2"/>
                </p:cNvCxnSpPr>
                <p:nvPr/>
              </p:nvCxnSpPr>
              <p:spPr>
                <a:xfrm flipV="1">
                  <a:off x="4193740" y="2722206"/>
                  <a:ext cx="1553919" cy="8670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D7C4901-5A1E-528C-C6A5-096A8213ABB5}"/>
                    </a:ext>
                  </a:extLst>
                </p:cNvPr>
                <p:cNvCxnSpPr>
                  <a:cxnSpLocks/>
                  <a:stCxn id="67" idx="6"/>
                  <a:endCxn id="62" idx="1"/>
                </p:cNvCxnSpPr>
                <p:nvPr/>
              </p:nvCxnSpPr>
              <p:spPr>
                <a:xfrm>
                  <a:off x="6036908" y="2722206"/>
                  <a:ext cx="1522817" cy="87325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CB2A5ECD-21B9-E7F7-AB11-3C9331A67127}"/>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7" name="TextBox 46">
                <a:extLst>
                  <a:ext uri="{FF2B5EF4-FFF2-40B4-BE49-F238E27FC236}">
                    <a16:creationId xmlns:a16="http://schemas.microsoft.com/office/drawing/2014/main" id="{B77EF690-076B-FB5D-0FD1-86B36334182E}"/>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8" name="TextBox 47">
                <a:extLst>
                  <a:ext uri="{FF2B5EF4-FFF2-40B4-BE49-F238E27FC236}">
                    <a16:creationId xmlns:a16="http://schemas.microsoft.com/office/drawing/2014/main" id="{7D5A3A97-D613-0621-F9CD-AEEBCEEE7BCA}"/>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FBB9A968-73C1-7D9B-6DB2-800C8EE119DA}"/>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D24DEE7B-1A90-54F8-CB6A-1BE9ECB74BB6}"/>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AD909E64-E9EB-8838-81B8-E2CDF9AB3BD8}"/>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DEF38250-DAFB-7B02-DE0D-19E884F49DFB}"/>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EF1F96C-647E-78E1-9E9C-554B13DA6C5E}"/>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4" name="TextBox 53">
                <a:extLst>
                  <a:ext uri="{FF2B5EF4-FFF2-40B4-BE49-F238E27FC236}">
                    <a16:creationId xmlns:a16="http://schemas.microsoft.com/office/drawing/2014/main" id="{0A9CF3BB-8B3A-24E4-D529-A02439E317A6}"/>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5" name="TextBox 54">
                <a:extLst>
                  <a:ext uri="{FF2B5EF4-FFF2-40B4-BE49-F238E27FC236}">
                    <a16:creationId xmlns:a16="http://schemas.microsoft.com/office/drawing/2014/main" id="{1087F44F-0C86-51EF-2CC2-C8E58C56BD7A}"/>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6" name="Straight Arrow Connector 55">
                <a:extLst>
                  <a:ext uri="{FF2B5EF4-FFF2-40B4-BE49-F238E27FC236}">
                    <a16:creationId xmlns:a16="http://schemas.microsoft.com/office/drawing/2014/main" id="{717E5860-92F6-0001-BD46-B05890731B5B}"/>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BA96B32-BBE2-25D9-FF86-E56E4907AE19}"/>
                  </a:ext>
                </a:extLst>
              </p:cNvPr>
              <p:cNvCxnSpPr>
                <a:cxnSpLocks/>
                <a:endCxn id="55"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03B468A-AA05-456A-4566-779B8EB3B4E4}"/>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573910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2" name="TextBox 1">
            <a:extLst>
              <a:ext uri="{FF2B5EF4-FFF2-40B4-BE49-F238E27FC236}">
                <a16:creationId xmlns:a16="http://schemas.microsoft.com/office/drawing/2014/main" id="{3EF8E01E-0D95-98EA-2439-FBB15DFD0774}"/>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p:sp>
        <p:nvSpPr>
          <p:cNvPr id="3" name="TextBox 2">
            <a:extLst>
              <a:ext uri="{FF2B5EF4-FFF2-40B4-BE49-F238E27FC236}">
                <a16:creationId xmlns:a16="http://schemas.microsoft.com/office/drawing/2014/main" id="{0359BE6B-9E2F-7CA1-F58A-6FAC5669061C}"/>
              </a:ext>
            </a:extLst>
          </p:cNvPr>
          <p:cNvSpPr txBox="1"/>
          <p:nvPr/>
        </p:nvSpPr>
        <p:spPr>
          <a:xfrm>
            <a:off x="3474621" y="1198084"/>
            <a:ext cx="5029145" cy="369332"/>
          </a:xfrm>
          <a:prstGeom prst="rect">
            <a:avLst/>
          </a:prstGeom>
          <a:noFill/>
        </p:spPr>
        <p:txBody>
          <a:bodyPr wrap="square" rtlCol="0">
            <a:spAutoFit/>
          </a:bodyPr>
          <a:lstStyle/>
          <a:p>
            <a:r>
              <a:rPr lang="en-US" b="1" dirty="0">
                <a:solidFill>
                  <a:srgbClr val="004791"/>
                </a:solidFill>
                <a:latin typeface="Bradley Hand ITC" panose="03070402050302030203" pitchFamily="66" charset="0"/>
              </a:rPr>
              <a:t>Characteristic lines are lines of constant ‘t’</a:t>
            </a:r>
            <a:endParaRPr lang="en-US" sz="1600" dirty="0">
              <a:solidFill>
                <a:srgbClr val="004791"/>
              </a:solidFill>
              <a:latin typeface="Bradley Hand ITC" panose="03070402050302030203" pitchFamily="66" charset="0"/>
            </a:endParaRPr>
          </a:p>
        </p:txBody>
      </p:sp>
      <p:sp>
        <p:nvSpPr>
          <p:cNvPr id="4" name="TextBox 3">
            <a:extLst>
              <a:ext uri="{FF2B5EF4-FFF2-40B4-BE49-F238E27FC236}">
                <a16:creationId xmlns:a16="http://schemas.microsoft.com/office/drawing/2014/main" id="{17C02CE9-7A6C-44AB-69FA-1D899AFCEDA3}"/>
              </a:ext>
            </a:extLst>
          </p:cNvPr>
          <p:cNvSpPr txBox="1"/>
          <p:nvPr/>
        </p:nvSpPr>
        <p:spPr>
          <a:xfrm>
            <a:off x="3148685" y="1955149"/>
            <a:ext cx="5415746" cy="338554"/>
          </a:xfrm>
          <a:prstGeom prst="rect">
            <a:avLst/>
          </a:prstGeom>
          <a:noFill/>
        </p:spPr>
        <p:txBody>
          <a:bodyPr wrap="square" rtlCol="0">
            <a:spAutoFit/>
          </a:bodyPr>
          <a:lstStyle/>
          <a:p>
            <a:r>
              <a:rPr lang="en-US" sz="1600" b="1" dirty="0">
                <a:solidFill>
                  <a:srgbClr val="004791"/>
                </a:solidFill>
                <a:latin typeface="Bradley Hand ITC" panose="03070402050302030203" pitchFamily="66" charset="0"/>
              </a:rPr>
              <a:t>All information at a given time should affect the solution</a:t>
            </a:r>
            <a:endParaRPr lang="en-US" sz="1600" dirty="0">
              <a:solidFill>
                <a:srgbClr val="004791"/>
              </a:solidFill>
              <a:latin typeface="Bradley Hand ITC" panose="03070402050302030203" pitchFamily="66" charset="0"/>
            </a:endParaRPr>
          </a:p>
        </p:txBody>
      </p:sp>
      <p:cxnSp>
        <p:nvCxnSpPr>
          <p:cNvPr id="5" name="Straight Arrow Connector 4">
            <a:extLst>
              <a:ext uri="{FF2B5EF4-FFF2-40B4-BE49-F238E27FC236}">
                <a16:creationId xmlns:a16="http://schemas.microsoft.com/office/drawing/2014/main" id="{F42564E5-22F0-A98C-BEA9-4C59A418C697}"/>
              </a:ext>
            </a:extLst>
          </p:cNvPr>
          <p:cNvCxnSpPr>
            <a:cxnSpLocks/>
          </p:cNvCxnSpPr>
          <p:nvPr/>
        </p:nvCxnSpPr>
        <p:spPr>
          <a:xfrm>
            <a:off x="5459281" y="1520761"/>
            <a:ext cx="0" cy="42414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1623C6-8CA3-43FC-DC9E-81A8186B21F9}"/>
                  </a:ext>
                </a:extLst>
              </p:cNvPr>
              <p:cNvSpPr txBox="1"/>
              <p:nvPr/>
            </p:nvSpPr>
            <p:spPr>
              <a:xfrm>
                <a:off x="421245" y="2985264"/>
                <a:ext cx="5490853" cy="668516"/>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 name="TextBox 5">
                <a:extLst>
                  <a:ext uri="{FF2B5EF4-FFF2-40B4-BE49-F238E27FC236}">
                    <a16:creationId xmlns:a16="http://schemas.microsoft.com/office/drawing/2014/main" id="{7D1623C6-8CA3-43FC-DC9E-81A8186B21F9}"/>
                  </a:ext>
                </a:extLst>
              </p:cNvPr>
              <p:cNvSpPr txBox="1">
                <a:spLocks noRot="1" noChangeAspect="1" noMove="1" noResize="1" noEditPoints="1" noAdjustHandles="1" noChangeArrowheads="1" noChangeShapeType="1" noTextEdit="1"/>
              </p:cNvSpPr>
              <p:nvPr/>
            </p:nvSpPr>
            <p:spPr>
              <a:xfrm>
                <a:off x="421245" y="2985264"/>
                <a:ext cx="5490853" cy="668516"/>
              </a:xfrm>
              <a:prstGeom prst="rect">
                <a:avLst/>
              </a:prstGeom>
              <a:blipFill>
                <a:blip r:embed="rId4"/>
                <a:stretch>
                  <a:fillRect/>
                </a:stretch>
              </a:blipFill>
              <a:ln w="19050">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B2F9F8C-0665-ED15-DBE2-D7760325A826}"/>
              </a:ext>
            </a:extLst>
          </p:cNvPr>
          <p:cNvSpPr txBox="1"/>
          <p:nvPr/>
        </p:nvSpPr>
        <p:spPr>
          <a:xfrm>
            <a:off x="-268162" y="2581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Our Numerical Formulation:</a:t>
            </a:r>
            <a:endParaRPr lang="en-US" sz="2000" dirty="0">
              <a:solidFill>
                <a:srgbClr val="C00000"/>
              </a:solidFill>
              <a:latin typeface="Bradley Hand ITC" panose="03070402050302030203" pitchFamily="66" charset="0"/>
            </a:endParaRPr>
          </a:p>
        </p:txBody>
      </p:sp>
      <p:cxnSp>
        <p:nvCxnSpPr>
          <p:cNvPr id="39" name="Straight Arrow Connector 38">
            <a:extLst>
              <a:ext uri="{FF2B5EF4-FFF2-40B4-BE49-F238E27FC236}">
                <a16:creationId xmlns:a16="http://schemas.microsoft.com/office/drawing/2014/main" id="{825EC51C-DC0E-E97E-7B32-F4D96251ED14}"/>
              </a:ext>
            </a:extLst>
          </p:cNvPr>
          <p:cNvCxnSpPr>
            <a:cxnSpLocks/>
            <a:stCxn id="40" idx="2"/>
          </p:cNvCxnSpPr>
          <p:nvPr/>
        </p:nvCxnSpPr>
        <p:spPr>
          <a:xfrm flipH="1">
            <a:off x="4982547" y="3132006"/>
            <a:ext cx="1593989" cy="11173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AD7AD30-08FC-2377-A568-F5C2A039C851}"/>
              </a:ext>
            </a:extLst>
          </p:cNvPr>
          <p:cNvSpPr txBox="1"/>
          <p:nvPr/>
        </p:nvSpPr>
        <p:spPr>
          <a:xfrm>
            <a:off x="4649305" y="2485675"/>
            <a:ext cx="3854461"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Our numerical scheme does not receive information from current time !</a:t>
            </a:r>
            <a:endParaRPr lang="en-US" dirty="0">
              <a:solidFill>
                <a:srgbClr val="C00000"/>
              </a:solidFill>
              <a:latin typeface="Bradley Hand ITC" panose="03070402050302030203" pitchFamily="66" charset="0"/>
            </a:endParaRPr>
          </a:p>
        </p:txBody>
      </p:sp>
      <p:sp>
        <p:nvSpPr>
          <p:cNvPr id="41" name="TextBox 40">
            <a:extLst>
              <a:ext uri="{FF2B5EF4-FFF2-40B4-BE49-F238E27FC236}">
                <a16:creationId xmlns:a16="http://schemas.microsoft.com/office/drawing/2014/main" id="{615E8EA7-1B20-CB4C-2DCC-A2B58AB4436D}"/>
              </a:ext>
            </a:extLst>
          </p:cNvPr>
          <p:cNvSpPr txBox="1"/>
          <p:nvPr/>
        </p:nvSpPr>
        <p:spPr>
          <a:xfrm>
            <a:off x="509701" y="3696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grpSp>
        <p:nvGrpSpPr>
          <p:cNvPr id="42" name="Group 41">
            <a:extLst>
              <a:ext uri="{FF2B5EF4-FFF2-40B4-BE49-F238E27FC236}">
                <a16:creationId xmlns:a16="http://schemas.microsoft.com/office/drawing/2014/main" id="{C25C81CD-0D0F-8E8D-98C7-05C526C8C409}"/>
              </a:ext>
            </a:extLst>
          </p:cNvPr>
          <p:cNvGrpSpPr/>
          <p:nvPr/>
        </p:nvGrpSpPr>
        <p:grpSpPr>
          <a:xfrm>
            <a:off x="249223" y="4105532"/>
            <a:ext cx="7929947" cy="2664266"/>
            <a:chOff x="1381867" y="3058885"/>
            <a:chExt cx="7929947" cy="2664266"/>
          </a:xfrm>
        </p:grpSpPr>
        <p:grpSp>
          <p:nvGrpSpPr>
            <p:cNvPr id="43" name="Group 42">
              <a:extLst>
                <a:ext uri="{FF2B5EF4-FFF2-40B4-BE49-F238E27FC236}">
                  <a16:creationId xmlns:a16="http://schemas.microsoft.com/office/drawing/2014/main" id="{5ADB3BC1-2ACC-4027-E449-583B80050FBC}"/>
                </a:ext>
              </a:extLst>
            </p:cNvPr>
            <p:cNvGrpSpPr/>
            <p:nvPr/>
          </p:nvGrpSpPr>
          <p:grpSpPr>
            <a:xfrm>
              <a:off x="2929812" y="3550300"/>
              <a:ext cx="5775649" cy="272143"/>
              <a:chOff x="2929812" y="3550300"/>
              <a:chExt cx="5775649" cy="272143"/>
            </a:xfrm>
          </p:grpSpPr>
          <p:cxnSp>
            <p:nvCxnSpPr>
              <p:cNvPr id="66" name="Straight Connector 65">
                <a:extLst>
                  <a:ext uri="{FF2B5EF4-FFF2-40B4-BE49-F238E27FC236}">
                    <a16:creationId xmlns:a16="http://schemas.microsoft.com/office/drawing/2014/main" id="{8A2E8CCB-6CAD-4821-BB0F-53F77AF13308}"/>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7" name="Oval 66">
                <a:extLst>
                  <a:ext uri="{FF2B5EF4-FFF2-40B4-BE49-F238E27FC236}">
                    <a16:creationId xmlns:a16="http://schemas.microsoft.com/office/drawing/2014/main" id="{39957B86-1F07-747E-9BE1-4DB1CB1F875C}"/>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E2D4562-EE99-7DE8-118A-93ADCD1F2314}"/>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74D5EDB7-1B7B-0A4D-689B-EE201120209E}"/>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4" name="Straight Arrow Connector 43">
              <a:extLst>
                <a:ext uri="{FF2B5EF4-FFF2-40B4-BE49-F238E27FC236}">
                  <a16:creationId xmlns:a16="http://schemas.microsoft.com/office/drawing/2014/main" id="{C2A12900-A435-6789-D634-776155E6A9A9}"/>
                </a:ext>
              </a:extLst>
            </p:cNvPr>
            <p:cNvCxnSpPr>
              <a:cxnSpLocks/>
              <a:endCxn id="62"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5EBF14A-C7A8-8B97-92EE-C6E38AA80673}"/>
                </a:ext>
              </a:extLst>
            </p:cNvPr>
            <p:cNvGrpSpPr/>
            <p:nvPr/>
          </p:nvGrpSpPr>
          <p:grpSpPr>
            <a:xfrm>
              <a:off x="1381867" y="3058885"/>
              <a:ext cx="7929947" cy="2664266"/>
              <a:chOff x="1381867" y="3058885"/>
              <a:chExt cx="7929947" cy="2664266"/>
            </a:xfrm>
          </p:grpSpPr>
          <p:grpSp>
            <p:nvGrpSpPr>
              <p:cNvPr id="46" name="Group 45">
                <a:extLst>
                  <a:ext uri="{FF2B5EF4-FFF2-40B4-BE49-F238E27FC236}">
                    <a16:creationId xmlns:a16="http://schemas.microsoft.com/office/drawing/2014/main" id="{AC0B38B8-851D-CECF-3C12-9DB5CD0995A1}"/>
                  </a:ext>
                </a:extLst>
              </p:cNvPr>
              <p:cNvGrpSpPr/>
              <p:nvPr/>
            </p:nvGrpSpPr>
            <p:grpSpPr>
              <a:xfrm>
                <a:off x="2923593" y="3686369"/>
                <a:ext cx="5775649" cy="1100237"/>
                <a:chOff x="2929812" y="2722206"/>
                <a:chExt cx="5775649" cy="1100237"/>
              </a:xfrm>
            </p:grpSpPr>
            <p:cxnSp>
              <p:nvCxnSpPr>
                <p:cNvPr id="60" name="Straight Connector 59">
                  <a:extLst>
                    <a:ext uri="{FF2B5EF4-FFF2-40B4-BE49-F238E27FC236}">
                      <a16:creationId xmlns:a16="http://schemas.microsoft.com/office/drawing/2014/main" id="{108978A9-C9D6-B796-DA4F-2C0CA79D316C}"/>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1" name="Oval 60">
                  <a:extLst>
                    <a:ext uri="{FF2B5EF4-FFF2-40B4-BE49-F238E27FC236}">
                      <a16:creationId xmlns:a16="http://schemas.microsoft.com/office/drawing/2014/main" id="{75FE1C57-5700-C6BE-4011-CDE192C029DE}"/>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0ABAF5F-E773-7B99-3975-3F7A20CA0585}"/>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87A94629-3E39-1EE7-F7A2-CE2314B263D4}"/>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1108FB82-346A-1566-F3C2-ACEF74A1AF4B}"/>
                    </a:ext>
                  </a:extLst>
                </p:cNvPr>
                <p:cNvCxnSpPr>
                  <a:cxnSpLocks/>
                  <a:stCxn id="61" idx="7"/>
                  <a:endCxn id="68" idx="2"/>
                </p:cNvCxnSpPr>
                <p:nvPr/>
              </p:nvCxnSpPr>
              <p:spPr>
                <a:xfrm flipV="1">
                  <a:off x="4193740" y="2722206"/>
                  <a:ext cx="1553919" cy="8670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E5C05E6-ED00-8DF1-37C7-7A41E5B782AC}"/>
                    </a:ext>
                  </a:extLst>
                </p:cNvPr>
                <p:cNvCxnSpPr>
                  <a:cxnSpLocks/>
                  <a:stCxn id="68" idx="6"/>
                  <a:endCxn id="63" idx="1"/>
                </p:cNvCxnSpPr>
                <p:nvPr/>
              </p:nvCxnSpPr>
              <p:spPr>
                <a:xfrm>
                  <a:off x="6036908" y="2722206"/>
                  <a:ext cx="1522817" cy="87325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21CDD14-88BC-CF6D-CACE-56A0F983CFD2}"/>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8" name="TextBox 47">
                <a:extLst>
                  <a:ext uri="{FF2B5EF4-FFF2-40B4-BE49-F238E27FC236}">
                    <a16:creationId xmlns:a16="http://schemas.microsoft.com/office/drawing/2014/main" id="{A1DC6B17-B6E4-788E-AA7F-539371D6DF4C}"/>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E2A0C10C-984A-866F-4AB0-84539EF643C4}"/>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CE8326FB-895C-E124-62DC-144AE0697B9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588E12E2-038F-92D7-3339-85CA3CEF3DD2}"/>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973A5318-7A0C-2B2C-0019-FCE4F029DDE6}"/>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FC878681-DC1C-966A-CA9F-80245FBD84A6}"/>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4" name="TextBox 53">
                <a:extLst>
                  <a:ext uri="{FF2B5EF4-FFF2-40B4-BE49-F238E27FC236}">
                    <a16:creationId xmlns:a16="http://schemas.microsoft.com/office/drawing/2014/main" id="{02010BC9-0EA6-FE68-8AFB-8E1BE39829BD}"/>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5" name="TextBox 54">
                <a:extLst>
                  <a:ext uri="{FF2B5EF4-FFF2-40B4-BE49-F238E27FC236}">
                    <a16:creationId xmlns:a16="http://schemas.microsoft.com/office/drawing/2014/main" id="{6F332AA6-4F43-2B59-53CA-2585CCAB733A}"/>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6" name="TextBox 55">
                <a:extLst>
                  <a:ext uri="{FF2B5EF4-FFF2-40B4-BE49-F238E27FC236}">
                    <a16:creationId xmlns:a16="http://schemas.microsoft.com/office/drawing/2014/main" id="{4D864676-7355-B136-C281-1182FCF730F3}"/>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7" name="Straight Arrow Connector 56">
                <a:extLst>
                  <a:ext uri="{FF2B5EF4-FFF2-40B4-BE49-F238E27FC236}">
                    <a16:creationId xmlns:a16="http://schemas.microsoft.com/office/drawing/2014/main" id="{B04DB8AC-C761-95C9-1980-DE110410D845}"/>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0C9A3A-C5D1-2D7A-EEF2-2ABF5754783A}"/>
                  </a:ext>
                </a:extLst>
              </p:cNvPr>
              <p:cNvCxnSpPr>
                <a:cxnSpLocks/>
                <a:endCxn id="56"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9FAE4B-9488-E6B8-D140-5104BB759587}"/>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26524948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2" name="TextBox 1">
            <a:extLst>
              <a:ext uri="{FF2B5EF4-FFF2-40B4-BE49-F238E27FC236}">
                <a16:creationId xmlns:a16="http://schemas.microsoft.com/office/drawing/2014/main" id="{3EF8E01E-0D95-98EA-2439-FBB15DFD0774}"/>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p:sp>
        <p:nvSpPr>
          <p:cNvPr id="3" name="TextBox 2">
            <a:extLst>
              <a:ext uri="{FF2B5EF4-FFF2-40B4-BE49-F238E27FC236}">
                <a16:creationId xmlns:a16="http://schemas.microsoft.com/office/drawing/2014/main" id="{0359BE6B-9E2F-7CA1-F58A-6FAC5669061C}"/>
              </a:ext>
            </a:extLst>
          </p:cNvPr>
          <p:cNvSpPr txBox="1"/>
          <p:nvPr/>
        </p:nvSpPr>
        <p:spPr>
          <a:xfrm>
            <a:off x="3474621" y="1198084"/>
            <a:ext cx="5029145" cy="369332"/>
          </a:xfrm>
          <a:prstGeom prst="rect">
            <a:avLst/>
          </a:prstGeom>
          <a:noFill/>
        </p:spPr>
        <p:txBody>
          <a:bodyPr wrap="square" rtlCol="0">
            <a:spAutoFit/>
          </a:bodyPr>
          <a:lstStyle/>
          <a:p>
            <a:r>
              <a:rPr lang="en-US" b="1" dirty="0">
                <a:solidFill>
                  <a:srgbClr val="004791"/>
                </a:solidFill>
                <a:latin typeface="Bradley Hand ITC" panose="03070402050302030203" pitchFamily="66" charset="0"/>
              </a:rPr>
              <a:t>Characteristic lines are lines of constant ‘t’</a:t>
            </a:r>
            <a:endParaRPr lang="en-US" sz="1600" dirty="0">
              <a:solidFill>
                <a:srgbClr val="004791"/>
              </a:solidFill>
              <a:latin typeface="Bradley Hand ITC" panose="03070402050302030203" pitchFamily="66" charset="0"/>
            </a:endParaRPr>
          </a:p>
        </p:txBody>
      </p:sp>
      <p:sp>
        <p:nvSpPr>
          <p:cNvPr id="4" name="TextBox 3">
            <a:extLst>
              <a:ext uri="{FF2B5EF4-FFF2-40B4-BE49-F238E27FC236}">
                <a16:creationId xmlns:a16="http://schemas.microsoft.com/office/drawing/2014/main" id="{17C02CE9-7A6C-44AB-69FA-1D899AFCEDA3}"/>
              </a:ext>
            </a:extLst>
          </p:cNvPr>
          <p:cNvSpPr txBox="1"/>
          <p:nvPr/>
        </p:nvSpPr>
        <p:spPr>
          <a:xfrm>
            <a:off x="3148685" y="1955149"/>
            <a:ext cx="5415746" cy="338554"/>
          </a:xfrm>
          <a:prstGeom prst="rect">
            <a:avLst/>
          </a:prstGeom>
          <a:noFill/>
        </p:spPr>
        <p:txBody>
          <a:bodyPr wrap="square" rtlCol="0">
            <a:spAutoFit/>
          </a:bodyPr>
          <a:lstStyle/>
          <a:p>
            <a:r>
              <a:rPr lang="en-US" sz="1600" b="1" dirty="0">
                <a:solidFill>
                  <a:srgbClr val="004791"/>
                </a:solidFill>
                <a:latin typeface="Bradley Hand ITC" panose="03070402050302030203" pitchFamily="66" charset="0"/>
              </a:rPr>
              <a:t>All information at a given time should affect the solution</a:t>
            </a:r>
            <a:endParaRPr lang="en-US" sz="1600" dirty="0">
              <a:solidFill>
                <a:srgbClr val="004791"/>
              </a:solidFill>
              <a:latin typeface="Bradley Hand ITC" panose="03070402050302030203" pitchFamily="66" charset="0"/>
            </a:endParaRPr>
          </a:p>
        </p:txBody>
      </p:sp>
      <p:cxnSp>
        <p:nvCxnSpPr>
          <p:cNvPr id="5" name="Straight Arrow Connector 4">
            <a:extLst>
              <a:ext uri="{FF2B5EF4-FFF2-40B4-BE49-F238E27FC236}">
                <a16:creationId xmlns:a16="http://schemas.microsoft.com/office/drawing/2014/main" id="{F42564E5-22F0-A98C-BEA9-4C59A418C697}"/>
              </a:ext>
            </a:extLst>
          </p:cNvPr>
          <p:cNvCxnSpPr>
            <a:cxnSpLocks/>
          </p:cNvCxnSpPr>
          <p:nvPr/>
        </p:nvCxnSpPr>
        <p:spPr>
          <a:xfrm>
            <a:off x="5459281" y="1520761"/>
            <a:ext cx="0" cy="42414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1623C6-8CA3-43FC-DC9E-81A8186B21F9}"/>
                  </a:ext>
                </a:extLst>
              </p:cNvPr>
              <p:cNvSpPr txBox="1"/>
              <p:nvPr/>
            </p:nvSpPr>
            <p:spPr>
              <a:xfrm>
                <a:off x="421245" y="2985264"/>
                <a:ext cx="5490853" cy="668516"/>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 name="TextBox 5">
                <a:extLst>
                  <a:ext uri="{FF2B5EF4-FFF2-40B4-BE49-F238E27FC236}">
                    <a16:creationId xmlns:a16="http://schemas.microsoft.com/office/drawing/2014/main" id="{7D1623C6-8CA3-43FC-DC9E-81A8186B21F9}"/>
                  </a:ext>
                </a:extLst>
              </p:cNvPr>
              <p:cNvSpPr txBox="1">
                <a:spLocks noRot="1" noChangeAspect="1" noMove="1" noResize="1" noEditPoints="1" noAdjustHandles="1" noChangeArrowheads="1" noChangeShapeType="1" noTextEdit="1"/>
              </p:cNvSpPr>
              <p:nvPr/>
            </p:nvSpPr>
            <p:spPr>
              <a:xfrm>
                <a:off x="421245" y="2985264"/>
                <a:ext cx="5490853" cy="668516"/>
              </a:xfrm>
              <a:prstGeom prst="rect">
                <a:avLst/>
              </a:prstGeom>
              <a:blipFill>
                <a:blip r:embed="rId4"/>
                <a:stretch>
                  <a:fillRect/>
                </a:stretch>
              </a:blipFill>
              <a:ln w="19050">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B2F9F8C-0665-ED15-DBE2-D7760325A826}"/>
              </a:ext>
            </a:extLst>
          </p:cNvPr>
          <p:cNvSpPr txBox="1"/>
          <p:nvPr/>
        </p:nvSpPr>
        <p:spPr>
          <a:xfrm>
            <a:off x="-268162" y="2581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Our Numerical Formulation:</a:t>
            </a:r>
            <a:endParaRPr lang="en-US" sz="2000" dirty="0">
              <a:solidFill>
                <a:srgbClr val="C00000"/>
              </a:solidFill>
              <a:latin typeface="Bradley Hand ITC" panose="03070402050302030203" pitchFamily="66" charset="0"/>
            </a:endParaRPr>
          </a:p>
        </p:txBody>
      </p:sp>
      <p:cxnSp>
        <p:nvCxnSpPr>
          <p:cNvPr id="39" name="Straight Arrow Connector 38">
            <a:extLst>
              <a:ext uri="{FF2B5EF4-FFF2-40B4-BE49-F238E27FC236}">
                <a16:creationId xmlns:a16="http://schemas.microsoft.com/office/drawing/2014/main" id="{825EC51C-DC0E-E97E-7B32-F4D96251ED14}"/>
              </a:ext>
            </a:extLst>
          </p:cNvPr>
          <p:cNvCxnSpPr>
            <a:cxnSpLocks/>
            <a:stCxn id="40" idx="2"/>
          </p:cNvCxnSpPr>
          <p:nvPr/>
        </p:nvCxnSpPr>
        <p:spPr>
          <a:xfrm flipH="1">
            <a:off x="4982547" y="3132006"/>
            <a:ext cx="1593989" cy="11173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AD7AD30-08FC-2377-A568-F5C2A039C851}"/>
              </a:ext>
            </a:extLst>
          </p:cNvPr>
          <p:cNvSpPr txBox="1"/>
          <p:nvPr/>
        </p:nvSpPr>
        <p:spPr>
          <a:xfrm>
            <a:off x="4649305" y="2485675"/>
            <a:ext cx="3854461"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Our numerical scheme does not receive information from current time !</a:t>
            </a:r>
            <a:endParaRPr lang="en-US" dirty="0">
              <a:solidFill>
                <a:srgbClr val="C00000"/>
              </a:solidFill>
              <a:latin typeface="Bradley Hand ITC" panose="03070402050302030203" pitchFamily="66" charset="0"/>
            </a:endParaRPr>
          </a:p>
        </p:txBody>
      </p:sp>
      <p:sp>
        <p:nvSpPr>
          <p:cNvPr id="41" name="TextBox 40">
            <a:extLst>
              <a:ext uri="{FF2B5EF4-FFF2-40B4-BE49-F238E27FC236}">
                <a16:creationId xmlns:a16="http://schemas.microsoft.com/office/drawing/2014/main" id="{615E8EA7-1B20-CB4C-2DCC-A2B58AB4436D}"/>
              </a:ext>
            </a:extLst>
          </p:cNvPr>
          <p:cNvSpPr txBox="1"/>
          <p:nvPr/>
        </p:nvSpPr>
        <p:spPr>
          <a:xfrm>
            <a:off x="509701" y="3696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cxnSp>
        <p:nvCxnSpPr>
          <p:cNvPr id="42" name="Straight Arrow Connector 41">
            <a:extLst>
              <a:ext uri="{FF2B5EF4-FFF2-40B4-BE49-F238E27FC236}">
                <a16:creationId xmlns:a16="http://schemas.microsoft.com/office/drawing/2014/main" id="{03308950-F8FE-CC52-6CFA-9E0C7AFCEA8E}"/>
              </a:ext>
            </a:extLst>
          </p:cNvPr>
          <p:cNvCxnSpPr>
            <a:cxnSpLocks/>
          </p:cNvCxnSpPr>
          <p:nvPr/>
        </p:nvCxnSpPr>
        <p:spPr>
          <a:xfrm>
            <a:off x="8618554" y="2827423"/>
            <a:ext cx="775676" cy="43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BE1AC7-45DF-67C6-E12C-C02815CB1E08}"/>
              </a:ext>
            </a:extLst>
          </p:cNvPr>
          <p:cNvSpPr txBox="1"/>
          <p:nvPr/>
        </p:nvSpPr>
        <p:spPr>
          <a:xfrm>
            <a:off x="9346683" y="2504258"/>
            <a:ext cx="2288984"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Boundary Conditions </a:t>
            </a:r>
          </a:p>
          <a:p>
            <a:pPr algn="ctr"/>
            <a:r>
              <a:rPr lang="en-US" b="1" dirty="0">
                <a:solidFill>
                  <a:srgbClr val="C00000"/>
                </a:solidFill>
                <a:latin typeface="Bradley Hand ITC" panose="03070402050302030203" pitchFamily="66" charset="0"/>
              </a:rPr>
              <a:t>are lagging!</a:t>
            </a:r>
            <a:endParaRPr lang="en-US" dirty="0">
              <a:solidFill>
                <a:srgbClr val="C00000"/>
              </a:solidFill>
              <a:latin typeface="Bradley Hand ITC" panose="03070402050302030203" pitchFamily="66" charset="0"/>
            </a:endParaRPr>
          </a:p>
        </p:txBody>
      </p:sp>
      <p:grpSp>
        <p:nvGrpSpPr>
          <p:cNvPr id="44" name="Group 43">
            <a:extLst>
              <a:ext uri="{FF2B5EF4-FFF2-40B4-BE49-F238E27FC236}">
                <a16:creationId xmlns:a16="http://schemas.microsoft.com/office/drawing/2014/main" id="{DFD75344-AC52-3E7E-98DB-00472588FC49}"/>
              </a:ext>
            </a:extLst>
          </p:cNvPr>
          <p:cNvGrpSpPr/>
          <p:nvPr/>
        </p:nvGrpSpPr>
        <p:grpSpPr>
          <a:xfrm>
            <a:off x="249223" y="4105532"/>
            <a:ext cx="7929947" cy="2664266"/>
            <a:chOff x="1381867" y="3058885"/>
            <a:chExt cx="7929947" cy="2664266"/>
          </a:xfrm>
        </p:grpSpPr>
        <p:grpSp>
          <p:nvGrpSpPr>
            <p:cNvPr id="45" name="Group 44">
              <a:extLst>
                <a:ext uri="{FF2B5EF4-FFF2-40B4-BE49-F238E27FC236}">
                  <a16:creationId xmlns:a16="http://schemas.microsoft.com/office/drawing/2014/main" id="{2E8A4273-D225-E788-DC89-1952D29991BF}"/>
                </a:ext>
              </a:extLst>
            </p:cNvPr>
            <p:cNvGrpSpPr/>
            <p:nvPr/>
          </p:nvGrpSpPr>
          <p:grpSpPr>
            <a:xfrm>
              <a:off x="2929812" y="3550300"/>
              <a:ext cx="5775649" cy="272143"/>
              <a:chOff x="2929812" y="3550300"/>
              <a:chExt cx="5775649" cy="272143"/>
            </a:xfrm>
          </p:grpSpPr>
          <p:cxnSp>
            <p:nvCxnSpPr>
              <p:cNvPr id="68" name="Straight Connector 67">
                <a:extLst>
                  <a:ext uri="{FF2B5EF4-FFF2-40B4-BE49-F238E27FC236}">
                    <a16:creationId xmlns:a16="http://schemas.microsoft.com/office/drawing/2014/main" id="{AE7EF3AB-F3AE-2641-23D7-6DE13AF1F789}"/>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3B121A89-DD20-19B9-C362-9C7D06E531BC}"/>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A754160D-D026-CD0C-722B-328B92AE45B1}"/>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9D520021-BFDC-A8B4-C46A-5955E5BDB635}"/>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6" name="Straight Arrow Connector 45">
              <a:extLst>
                <a:ext uri="{FF2B5EF4-FFF2-40B4-BE49-F238E27FC236}">
                  <a16:creationId xmlns:a16="http://schemas.microsoft.com/office/drawing/2014/main" id="{CFBC25A5-B697-EEEA-A2E1-A6F021B16FED}"/>
                </a:ext>
              </a:extLst>
            </p:cNvPr>
            <p:cNvCxnSpPr>
              <a:cxnSpLocks/>
              <a:endCxn id="64"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B06B1C7-4BAA-5C6E-03CF-09D49E8B932B}"/>
                </a:ext>
              </a:extLst>
            </p:cNvPr>
            <p:cNvGrpSpPr/>
            <p:nvPr/>
          </p:nvGrpSpPr>
          <p:grpSpPr>
            <a:xfrm>
              <a:off x="1381867" y="3058885"/>
              <a:ext cx="7929947" cy="2664266"/>
              <a:chOff x="1381867" y="3058885"/>
              <a:chExt cx="7929947" cy="2664266"/>
            </a:xfrm>
          </p:grpSpPr>
          <p:grpSp>
            <p:nvGrpSpPr>
              <p:cNvPr id="48" name="Group 47">
                <a:extLst>
                  <a:ext uri="{FF2B5EF4-FFF2-40B4-BE49-F238E27FC236}">
                    <a16:creationId xmlns:a16="http://schemas.microsoft.com/office/drawing/2014/main" id="{832068FF-95F3-D25D-77FF-09E5C9254DFF}"/>
                  </a:ext>
                </a:extLst>
              </p:cNvPr>
              <p:cNvGrpSpPr/>
              <p:nvPr/>
            </p:nvGrpSpPr>
            <p:grpSpPr>
              <a:xfrm>
                <a:off x="2923593" y="3686369"/>
                <a:ext cx="5775649" cy="1100237"/>
                <a:chOff x="2929812" y="2722206"/>
                <a:chExt cx="5775649" cy="1100237"/>
              </a:xfrm>
            </p:grpSpPr>
            <p:cxnSp>
              <p:nvCxnSpPr>
                <p:cNvPr id="62" name="Straight Connector 61">
                  <a:extLst>
                    <a:ext uri="{FF2B5EF4-FFF2-40B4-BE49-F238E27FC236}">
                      <a16:creationId xmlns:a16="http://schemas.microsoft.com/office/drawing/2014/main" id="{5C38096C-DABA-587C-A72E-1A00620615E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6BCCFDFE-0724-B015-206E-1091B1FA9714}"/>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0D05A7A0-4003-688D-4D16-FFB351493A4E}"/>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5588E6C0-C66E-6C97-A9B9-9D11CF1AA0EA}"/>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Arrow Connector 65">
                  <a:extLst>
                    <a:ext uri="{FF2B5EF4-FFF2-40B4-BE49-F238E27FC236}">
                      <a16:creationId xmlns:a16="http://schemas.microsoft.com/office/drawing/2014/main" id="{DB74A7C7-D64E-17A0-A3A7-0EF5AF930E96}"/>
                    </a:ext>
                  </a:extLst>
                </p:cNvPr>
                <p:cNvCxnSpPr>
                  <a:cxnSpLocks/>
                  <a:stCxn id="63" idx="7"/>
                  <a:endCxn id="70" idx="2"/>
                </p:cNvCxnSpPr>
                <p:nvPr/>
              </p:nvCxnSpPr>
              <p:spPr>
                <a:xfrm flipV="1">
                  <a:off x="4193740" y="2722206"/>
                  <a:ext cx="1553919" cy="8670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141D9E9-CF09-5F78-0764-005E505FACDC}"/>
                    </a:ext>
                  </a:extLst>
                </p:cNvPr>
                <p:cNvCxnSpPr>
                  <a:cxnSpLocks/>
                  <a:stCxn id="70" idx="6"/>
                  <a:endCxn id="65" idx="1"/>
                </p:cNvCxnSpPr>
                <p:nvPr/>
              </p:nvCxnSpPr>
              <p:spPr>
                <a:xfrm>
                  <a:off x="6036908" y="2722206"/>
                  <a:ext cx="1522817" cy="87325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6C01E5E9-04A6-5CD3-6497-316A8D3BD556}"/>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AF2F2DD6-6B34-E484-2672-46F6696EAE0D}"/>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967351F0-39B2-3C5F-7738-2A7F9AC66F70}"/>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14D30D17-7A47-0CFC-ED3D-5D0287CDE4DC}"/>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15E1890-CB41-E73E-AFC6-3EC42E5EE2EE}"/>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4" name="TextBox 53">
                <a:extLst>
                  <a:ext uri="{FF2B5EF4-FFF2-40B4-BE49-F238E27FC236}">
                    <a16:creationId xmlns:a16="http://schemas.microsoft.com/office/drawing/2014/main" id="{C351611A-A045-A544-7791-AE2B4C829818}"/>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5" name="TextBox 54">
                <a:extLst>
                  <a:ext uri="{FF2B5EF4-FFF2-40B4-BE49-F238E27FC236}">
                    <a16:creationId xmlns:a16="http://schemas.microsoft.com/office/drawing/2014/main" id="{5451C04B-A5D0-B698-53A1-E64568E6316A}"/>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6" name="TextBox 55">
                <a:extLst>
                  <a:ext uri="{FF2B5EF4-FFF2-40B4-BE49-F238E27FC236}">
                    <a16:creationId xmlns:a16="http://schemas.microsoft.com/office/drawing/2014/main" id="{9690F3CB-54DA-7BF8-2D2A-71136210DC23}"/>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7" name="TextBox 56">
                <a:extLst>
                  <a:ext uri="{FF2B5EF4-FFF2-40B4-BE49-F238E27FC236}">
                    <a16:creationId xmlns:a16="http://schemas.microsoft.com/office/drawing/2014/main" id="{B9E06E27-CFC5-8F5C-2B22-09517C97889F}"/>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8" name="TextBox 57">
                <a:extLst>
                  <a:ext uri="{FF2B5EF4-FFF2-40B4-BE49-F238E27FC236}">
                    <a16:creationId xmlns:a16="http://schemas.microsoft.com/office/drawing/2014/main" id="{D6F28AE1-A030-1543-F42F-7AFB658EA5BA}"/>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9" name="Straight Arrow Connector 58">
                <a:extLst>
                  <a:ext uri="{FF2B5EF4-FFF2-40B4-BE49-F238E27FC236}">
                    <a16:creationId xmlns:a16="http://schemas.microsoft.com/office/drawing/2014/main" id="{2AA1B330-4049-7EC2-DB63-55BEA9E081BD}"/>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3623DE4-21D1-9ACE-E954-4263508A8E33}"/>
                  </a:ext>
                </a:extLst>
              </p:cNvPr>
              <p:cNvCxnSpPr>
                <a:cxnSpLocks/>
                <a:endCxn id="58"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D5AAF07-A7B1-7B70-0A59-19D9DBA0161A}"/>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10518211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2" name="TextBox 1">
            <a:extLst>
              <a:ext uri="{FF2B5EF4-FFF2-40B4-BE49-F238E27FC236}">
                <a16:creationId xmlns:a16="http://schemas.microsoft.com/office/drawing/2014/main" id="{3EF8E01E-0D95-98EA-2439-FBB15DFD0774}"/>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p:sp>
        <p:nvSpPr>
          <p:cNvPr id="3" name="TextBox 2">
            <a:extLst>
              <a:ext uri="{FF2B5EF4-FFF2-40B4-BE49-F238E27FC236}">
                <a16:creationId xmlns:a16="http://schemas.microsoft.com/office/drawing/2014/main" id="{0359BE6B-9E2F-7CA1-F58A-6FAC5669061C}"/>
              </a:ext>
            </a:extLst>
          </p:cNvPr>
          <p:cNvSpPr txBox="1"/>
          <p:nvPr/>
        </p:nvSpPr>
        <p:spPr>
          <a:xfrm>
            <a:off x="3474621" y="1198084"/>
            <a:ext cx="5029145" cy="369332"/>
          </a:xfrm>
          <a:prstGeom prst="rect">
            <a:avLst/>
          </a:prstGeom>
          <a:noFill/>
        </p:spPr>
        <p:txBody>
          <a:bodyPr wrap="square" rtlCol="0">
            <a:spAutoFit/>
          </a:bodyPr>
          <a:lstStyle/>
          <a:p>
            <a:r>
              <a:rPr lang="en-US" b="1" dirty="0">
                <a:solidFill>
                  <a:srgbClr val="004791"/>
                </a:solidFill>
                <a:latin typeface="Bradley Hand ITC" panose="03070402050302030203" pitchFamily="66" charset="0"/>
              </a:rPr>
              <a:t>Characteristic lines are lines of constant ‘t’</a:t>
            </a:r>
            <a:endParaRPr lang="en-US" sz="1600" dirty="0">
              <a:solidFill>
                <a:srgbClr val="004791"/>
              </a:solidFill>
              <a:latin typeface="Bradley Hand ITC" panose="03070402050302030203" pitchFamily="66" charset="0"/>
            </a:endParaRPr>
          </a:p>
        </p:txBody>
      </p:sp>
      <p:sp>
        <p:nvSpPr>
          <p:cNvPr id="4" name="TextBox 3">
            <a:extLst>
              <a:ext uri="{FF2B5EF4-FFF2-40B4-BE49-F238E27FC236}">
                <a16:creationId xmlns:a16="http://schemas.microsoft.com/office/drawing/2014/main" id="{17C02CE9-7A6C-44AB-69FA-1D899AFCEDA3}"/>
              </a:ext>
            </a:extLst>
          </p:cNvPr>
          <p:cNvSpPr txBox="1"/>
          <p:nvPr/>
        </p:nvSpPr>
        <p:spPr>
          <a:xfrm>
            <a:off x="3148685" y="1955149"/>
            <a:ext cx="5415746" cy="338554"/>
          </a:xfrm>
          <a:prstGeom prst="rect">
            <a:avLst/>
          </a:prstGeom>
          <a:noFill/>
        </p:spPr>
        <p:txBody>
          <a:bodyPr wrap="square" rtlCol="0">
            <a:spAutoFit/>
          </a:bodyPr>
          <a:lstStyle/>
          <a:p>
            <a:r>
              <a:rPr lang="en-US" sz="1600" b="1" dirty="0">
                <a:solidFill>
                  <a:srgbClr val="004791"/>
                </a:solidFill>
                <a:latin typeface="Bradley Hand ITC" panose="03070402050302030203" pitchFamily="66" charset="0"/>
              </a:rPr>
              <a:t>All information at a given time should affect the solution</a:t>
            </a:r>
            <a:endParaRPr lang="en-US" sz="1600" dirty="0">
              <a:solidFill>
                <a:srgbClr val="004791"/>
              </a:solidFill>
              <a:latin typeface="Bradley Hand ITC" panose="03070402050302030203" pitchFamily="66" charset="0"/>
            </a:endParaRPr>
          </a:p>
        </p:txBody>
      </p:sp>
      <p:cxnSp>
        <p:nvCxnSpPr>
          <p:cNvPr id="5" name="Straight Arrow Connector 4">
            <a:extLst>
              <a:ext uri="{FF2B5EF4-FFF2-40B4-BE49-F238E27FC236}">
                <a16:creationId xmlns:a16="http://schemas.microsoft.com/office/drawing/2014/main" id="{F42564E5-22F0-A98C-BEA9-4C59A418C697}"/>
              </a:ext>
            </a:extLst>
          </p:cNvPr>
          <p:cNvCxnSpPr>
            <a:cxnSpLocks/>
          </p:cNvCxnSpPr>
          <p:nvPr/>
        </p:nvCxnSpPr>
        <p:spPr>
          <a:xfrm>
            <a:off x="5459281" y="1520761"/>
            <a:ext cx="0" cy="42414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1623C6-8CA3-43FC-DC9E-81A8186B21F9}"/>
                  </a:ext>
                </a:extLst>
              </p:cNvPr>
              <p:cNvSpPr txBox="1"/>
              <p:nvPr/>
            </p:nvSpPr>
            <p:spPr>
              <a:xfrm>
                <a:off x="421245" y="2985264"/>
                <a:ext cx="5490853" cy="668516"/>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 name="TextBox 5">
                <a:extLst>
                  <a:ext uri="{FF2B5EF4-FFF2-40B4-BE49-F238E27FC236}">
                    <a16:creationId xmlns:a16="http://schemas.microsoft.com/office/drawing/2014/main" id="{7D1623C6-8CA3-43FC-DC9E-81A8186B21F9}"/>
                  </a:ext>
                </a:extLst>
              </p:cNvPr>
              <p:cNvSpPr txBox="1">
                <a:spLocks noRot="1" noChangeAspect="1" noMove="1" noResize="1" noEditPoints="1" noAdjustHandles="1" noChangeArrowheads="1" noChangeShapeType="1" noTextEdit="1"/>
              </p:cNvSpPr>
              <p:nvPr/>
            </p:nvSpPr>
            <p:spPr>
              <a:xfrm>
                <a:off x="421245" y="2985264"/>
                <a:ext cx="5490853" cy="668516"/>
              </a:xfrm>
              <a:prstGeom prst="rect">
                <a:avLst/>
              </a:prstGeom>
              <a:blipFill>
                <a:blip r:embed="rId4"/>
                <a:stretch>
                  <a:fillRect/>
                </a:stretch>
              </a:blipFill>
              <a:ln w="19050">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B2F9F8C-0665-ED15-DBE2-D7760325A826}"/>
              </a:ext>
            </a:extLst>
          </p:cNvPr>
          <p:cNvSpPr txBox="1"/>
          <p:nvPr/>
        </p:nvSpPr>
        <p:spPr>
          <a:xfrm>
            <a:off x="-268162" y="2581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Our Numerical Formulation:</a:t>
            </a:r>
            <a:endParaRPr lang="en-US" sz="2000" dirty="0">
              <a:solidFill>
                <a:srgbClr val="C00000"/>
              </a:solidFill>
              <a:latin typeface="Bradley Hand ITC" panose="03070402050302030203" pitchFamily="66" charset="0"/>
            </a:endParaRPr>
          </a:p>
        </p:txBody>
      </p:sp>
      <p:cxnSp>
        <p:nvCxnSpPr>
          <p:cNvPr id="39" name="Straight Arrow Connector 38">
            <a:extLst>
              <a:ext uri="{FF2B5EF4-FFF2-40B4-BE49-F238E27FC236}">
                <a16:creationId xmlns:a16="http://schemas.microsoft.com/office/drawing/2014/main" id="{825EC51C-DC0E-E97E-7B32-F4D96251ED14}"/>
              </a:ext>
            </a:extLst>
          </p:cNvPr>
          <p:cNvCxnSpPr>
            <a:cxnSpLocks/>
            <a:stCxn id="40" idx="2"/>
          </p:cNvCxnSpPr>
          <p:nvPr/>
        </p:nvCxnSpPr>
        <p:spPr>
          <a:xfrm flipH="1">
            <a:off x="4982547" y="3132006"/>
            <a:ext cx="1593989" cy="11173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AD7AD30-08FC-2377-A568-F5C2A039C851}"/>
              </a:ext>
            </a:extLst>
          </p:cNvPr>
          <p:cNvSpPr txBox="1"/>
          <p:nvPr/>
        </p:nvSpPr>
        <p:spPr>
          <a:xfrm>
            <a:off x="4649305" y="2485675"/>
            <a:ext cx="3854461"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Our numerical scheme does not receive information from current time !</a:t>
            </a:r>
            <a:endParaRPr lang="en-US" dirty="0">
              <a:solidFill>
                <a:srgbClr val="C00000"/>
              </a:solidFill>
              <a:latin typeface="Bradley Hand ITC" panose="03070402050302030203" pitchFamily="66" charset="0"/>
            </a:endParaRPr>
          </a:p>
        </p:txBody>
      </p:sp>
      <p:sp>
        <p:nvSpPr>
          <p:cNvPr id="41" name="TextBox 40">
            <a:extLst>
              <a:ext uri="{FF2B5EF4-FFF2-40B4-BE49-F238E27FC236}">
                <a16:creationId xmlns:a16="http://schemas.microsoft.com/office/drawing/2014/main" id="{615E8EA7-1B20-CB4C-2DCC-A2B58AB4436D}"/>
              </a:ext>
            </a:extLst>
          </p:cNvPr>
          <p:cNvSpPr txBox="1"/>
          <p:nvPr/>
        </p:nvSpPr>
        <p:spPr>
          <a:xfrm>
            <a:off x="509701" y="3696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cxnSp>
        <p:nvCxnSpPr>
          <p:cNvPr id="42" name="Straight Arrow Connector 41">
            <a:extLst>
              <a:ext uri="{FF2B5EF4-FFF2-40B4-BE49-F238E27FC236}">
                <a16:creationId xmlns:a16="http://schemas.microsoft.com/office/drawing/2014/main" id="{03308950-F8FE-CC52-6CFA-9E0C7AFCEA8E}"/>
              </a:ext>
            </a:extLst>
          </p:cNvPr>
          <p:cNvCxnSpPr>
            <a:cxnSpLocks/>
          </p:cNvCxnSpPr>
          <p:nvPr/>
        </p:nvCxnSpPr>
        <p:spPr>
          <a:xfrm>
            <a:off x="8618554" y="2827423"/>
            <a:ext cx="775676" cy="43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BE1AC7-45DF-67C6-E12C-C02815CB1E08}"/>
              </a:ext>
            </a:extLst>
          </p:cNvPr>
          <p:cNvSpPr txBox="1"/>
          <p:nvPr/>
        </p:nvSpPr>
        <p:spPr>
          <a:xfrm>
            <a:off x="9346683" y="2504258"/>
            <a:ext cx="2288984"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Boundary Conditions </a:t>
            </a:r>
          </a:p>
          <a:p>
            <a:pPr algn="ctr"/>
            <a:r>
              <a:rPr lang="en-US" b="1" dirty="0">
                <a:solidFill>
                  <a:srgbClr val="C00000"/>
                </a:solidFill>
                <a:latin typeface="Bradley Hand ITC" panose="03070402050302030203" pitchFamily="66" charset="0"/>
              </a:rPr>
              <a:t>are lagging!</a:t>
            </a:r>
            <a:endParaRPr lang="en-US" dirty="0">
              <a:solidFill>
                <a:srgbClr val="C00000"/>
              </a:solidFill>
              <a:latin typeface="Bradley Hand ITC" panose="03070402050302030203" pitchFamily="66" charset="0"/>
            </a:endParaRPr>
          </a:p>
        </p:txBody>
      </p:sp>
      <p:cxnSp>
        <p:nvCxnSpPr>
          <p:cNvPr id="44" name="Straight Arrow Connector 43">
            <a:extLst>
              <a:ext uri="{FF2B5EF4-FFF2-40B4-BE49-F238E27FC236}">
                <a16:creationId xmlns:a16="http://schemas.microsoft.com/office/drawing/2014/main" id="{AA1944DA-D87D-7B17-7AC1-83D54F2413E1}"/>
              </a:ext>
            </a:extLst>
          </p:cNvPr>
          <p:cNvCxnSpPr>
            <a:cxnSpLocks/>
          </p:cNvCxnSpPr>
          <p:nvPr/>
        </p:nvCxnSpPr>
        <p:spPr>
          <a:xfrm>
            <a:off x="10491175" y="3150589"/>
            <a:ext cx="0" cy="50319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D650863-A551-2F86-EBD2-9BF1119EB18E}"/>
              </a:ext>
            </a:extLst>
          </p:cNvPr>
          <p:cNvSpPr txBox="1"/>
          <p:nvPr/>
        </p:nvSpPr>
        <p:spPr>
          <a:xfrm>
            <a:off x="8843530" y="3744660"/>
            <a:ext cx="3324045"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Problem if Boundary Conditions are time-dependent!</a:t>
            </a:r>
          </a:p>
        </p:txBody>
      </p:sp>
      <p:grpSp>
        <p:nvGrpSpPr>
          <p:cNvPr id="46" name="Group 45">
            <a:extLst>
              <a:ext uri="{FF2B5EF4-FFF2-40B4-BE49-F238E27FC236}">
                <a16:creationId xmlns:a16="http://schemas.microsoft.com/office/drawing/2014/main" id="{3FE373A3-F490-1633-034E-F38F4C53B049}"/>
              </a:ext>
            </a:extLst>
          </p:cNvPr>
          <p:cNvGrpSpPr/>
          <p:nvPr/>
        </p:nvGrpSpPr>
        <p:grpSpPr>
          <a:xfrm>
            <a:off x="249223" y="4105532"/>
            <a:ext cx="7929947" cy="2664266"/>
            <a:chOff x="1381867" y="3058885"/>
            <a:chExt cx="7929947" cy="2664266"/>
          </a:xfrm>
        </p:grpSpPr>
        <p:grpSp>
          <p:nvGrpSpPr>
            <p:cNvPr id="47" name="Group 46">
              <a:extLst>
                <a:ext uri="{FF2B5EF4-FFF2-40B4-BE49-F238E27FC236}">
                  <a16:creationId xmlns:a16="http://schemas.microsoft.com/office/drawing/2014/main" id="{3E2F3156-4121-513B-D6E2-A9F68AB9FEC4}"/>
                </a:ext>
              </a:extLst>
            </p:cNvPr>
            <p:cNvGrpSpPr/>
            <p:nvPr/>
          </p:nvGrpSpPr>
          <p:grpSpPr>
            <a:xfrm>
              <a:off x="2929812" y="3550300"/>
              <a:ext cx="5775649" cy="272143"/>
              <a:chOff x="2929812" y="3550300"/>
              <a:chExt cx="5775649" cy="272143"/>
            </a:xfrm>
          </p:grpSpPr>
          <p:cxnSp>
            <p:nvCxnSpPr>
              <p:cNvPr id="70" name="Straight Connector 69">
                <a:extLst>
                  <a:ext uri="{FF2B5EF4-FFF2-40B4-BE49-F238E27FC236}">
                    <a16:creationId xmlns:a16="http://schemas.microsoft.com/office/drawing/2014/main" id="{476D36EE-4551-FED3-340D-AFF0722D4CBD}"/>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6C00BC0D-B3BD-63A3-FB5D-C58B6335F1B7}"/>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480284D-A107-BBF3-2A93-44BBDF2DF7F9}"/>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B3EC1151-B437-D775-6D96-DEB25609B04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Arrow Connector 47">
              <a:extLst>
                <a:ext uri="{FF2B5EF4-FFF2-40B4-BE49-F238E27FC236}">
                  <a16:creationId xmlns:a16="http://schemas.microsoft.com/office/drawing/2014/main" id="{A232362F-D6B7-18D8-DECC-9BE0DD3C159D}"/>
                </a:ext>
              </a:extLst>
            </p:cNvPr>
            <p:cNvCxnSpPr>
              <a:cxnSpLocks/>
              <a:endCxn id="66"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3233560-B8DC-1168-60E4-52B73D77EC2B}"/>
                </a:ext>
              </a:extLst>
            </p:cNvPr>
            <p:cNvGrpSpPr/>
            <p:nvPr/>
          </p:nvGrpSpPr>
          <p:grpSpPr>
            <a:xfrm>
              <a:off x="1381867" y="3058885"/>
              <a:ext cx="7929947" cy="2664266"/>
              <a:chOff x="1381867" y="3058885"/>
              <a:chExt cx="7929947" cy="2664266"/>
            </a:xfrm>
          </p:grpSpPr>
          <p:grpSp>
            <p:nvGrpSpPr>
              <p:cNvPr id="50" name="Group 49">
                <a:extLst>
                  <a:ext uri="{FF2B5EF4-FFF2-40B4-BE49-F238E27FC236}">
                    <a16:creationId xmlns:a16="http://schemas.microsoft.com/office/drawing/2014/main" id="{7E2A2CC8-82F2-693B-E620-4DFB793125E6}"/>
                  </a:ext>
                </a:extLst>
              </p:cNvPr>
              <p:cNvGrpSpPr/>
              <p:nvPr/>
            </p:nvGrpSpPr>
            <p:grpSpPr>
              <a:xfrm>
                <a:off x="2923593" y="3686369"/>
                <a:ext cx="5775649" cy="1100237"/>
                <a:chOff x="2929812" y="2722206"/>
                <a:chExt cx="5775649" cy="1100237"/>
              </a:xfrm>
            </p:grpSpPr>
            <p:cxnSp>
              <p:nvCxnSpPr>
                <p:cNvPr id="64" name="Straight Connector 63">
                  <a:extLst>
                    <a:ext uri="{FF2B5EF4-FFF2-40B4-BE49-F238E27FC236}">
                      <a16:creationId xmlns:a16="http://schemas.microsoft.com/office/drawing/2014/main" id="{2E1DF87B-502A-0159-3C0C-884AFAB24FE6}"/>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AE27E558-9A9C-087B-A586-A9C254B5BA71}"/>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D000BE5D-EB49-BF0E-3E3F-729FE97842C3}"/>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A15356B-3EB1-5D8F-3814-FC201AB4DD88}"/>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3C1005BF-B50B-A438-36CA-C9BC24E76767}"/>
                    </a:ext>
                  </a:extLst>
                </p:cNvPr>
                <p:cNvCxnSpPr>
                  <a:cxnSpLocks/>
                  <a:stCxn id="65" idx="7"/>
                  <a:endCxn id="72" idx="2"/>
                </p:cNvCxnSpPr>
                <p:nvPr/>
              </p:nvCxnSpPr>
              <p:spPr>
                <a:xfrm flipV="1">
                  <a:off x="4193740" y="2722206"/>
                  <a:ext cx="1553919" cy="8670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D17FD0F-80A0-4F0B-7256-4E12F0131B38}"/>
                    </a:ext>
                  </a:extLst>
                </p:cNvPr>
                <p:cNvCxnSpPr>
                  <a:cxnSpLocks/>
                  <a:stCxn id="72" idx="6"/>
                  <a:endCxn id="67" idx="1"/>
                </p:cNvCxnSpPr>
                <p:nvPr/>
              </p:nvCxnSpPr>
              <p:spPr>
                <a:xfrm>
                  <a:off x="6036908" y="2722206"/>
                  <a:ext cx="1522817" cy="87325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CA2F092D-07D9-F068-BA83-6E3C4E7CAECA}"/>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9C1086B5-7053-7ACF-8494-B454AFA3C185}"/>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F5EE13E-FABF-BD5D-13F9-C0B24BEBC14F}"/>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4" name="TextBox 53">
                <a:extLst>
                  <a:ext uri="{FF2B5EF4-FFF2-40B4-BE49-F238E27FC236}">
                    <a16:creationId xmlns:a16="http://schemas.microsoft.com/office/drawing/2014/main" id="{09819101-94C4-BF39-E3DD-56692395EAD9}"/>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5" name="TextBox 54">
                <a:extLst>
                  <a:ext uri="{FF2B5EF4-FFF2-40B4-BE49-F238E27FC236}">
                    <a16:creationId xmlns:a16="http://schemas.microsoft.com/office/drawing/2014/main" id="{8A9E3EB4-4E1D-B79E-5572-02DF7EA3D2D1}"/>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6" name="TextBox 55">
                <a:extLst>
                  <a:ext uri="{FF2B5EF4-FFF2-40B4-BE49-F238E27FC236}">
                    <a16:creationId xmlns:a16="http://schemas.microsoft.com/office/drawing/2014/main" id="{AB2C66DC-81DF-6F18-1027-D2F43E98101D}"/>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7" name="TextBox 56">
                <a:extLst>
                  <a:ext uri="{FF2B5EF4-FFF2-40B4-BE49-F238E27FC236}">
                    <a16:creationId xmlns:a16="http://schemas.microsoft.com/office/drawing/2014/main" id="{4C3B32BB-46D8-12EA-F98E-30D459F6D319}"/>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8" name="TextBox 57">
                <a:extLst>
                  <a:ext uri="{FF2B5EF4-FFF2-40B4-BE49-F238E27FC236}">
                    <a16:creationId xmlns:a16="http://schemas.microsoft.com/office/drawing/2014/main" id="{57FF2A79-75B5-2407-5EBF-852C17D289A9}"/>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9" name="TextBox 58">
                <a:extLst>
                  <a:ext uri="{FF2B5EF4-FFF2-40B4-BE49-F238E27FC236}">
                    <a16:creationId xmlns:a16="http://schemas.microsoft.com/office/drawing/2014/main" id="{F10FC6FA-C54C-36B1-6433-41D01677DFBB}"/>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60" name="TextBox 59">
                <a:extLst>
                  <a:ext uri="{FF2B5EF4-FFF2-40B4-BE49-F238E27FC236}">
                    <a16:creationId xmlns:a16="http://schemas.microsoft.com/office/drawing/2014/main" id="{B3804140-07C4-1719-5143-948091B63C9D}"/>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61" name="Straight Arrow Connector 60">
                <a:extLst>
                  <a:ext uri="{FF2B5EF4-FFF2-40B4-BE49-F238E27FC236}">
                    <a16:creationId xmlns:a16="http://schemas.microsoft.com/office/drawing/2014/main" id="{063D5EFF-DAFA-AC73-9700-C7B80EF62777}"/>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2DC134F-D2FE-E097-07C3-2C9B4011FA9A}"/>
                  </a:ext>
                </a:extLst>
              </p:cNvPr>
              <p:cNvCxnSpPr>
                <a:cxnSpLocks/>
                <a:endCxn id="60"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73E5A05-202D-6C8B-C56E-EBB07A802399}"/>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13350233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CE43D1-C272-ED05-3F2A-36C221AF6484}"/>
                  </a:ext>
                </a:extLst>
              </p:cNvPr>
              <p:cNvSpPr txBox="1"/>
              <p:nvPr/>
            </p:nvSpPr>
            <p:spPr>
              <a:xfrm>
                <a:off x="421245" y="2985264"/>
                <a:ext cx="5490853" cy="668516"/>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1" name="TextBox 60">
                <a:extLst>
                  <a:ext uri="{FF2B5EF4-FFF2-40B4-BE49-F238E27FC236}">
                    <a16:creationId xmlns:a16="http://schemas.microsoft.com/office/drawing/2014/main" id="{25CE43D1-C272-ED05-3F2A-36C221AF6484}"/>
                  </a:ext>
                </a:extLst>
              </p:cNvPr>
              <p:cNvSpPr txBox="1">
                <a:spLocks noRot="1" noChangeAspect="1" noMove="1" noResize="1" noEditPoints="1" noAdjustHandles="1" noChangeArrowheads="1" noChangeShapeType="1" noTextEdit="1"/>
              </p:cNvSpPr>
              <p:nvPr/>
            </p:nvSpPr>
            <p:spPr>
              <a:xfrm>
                <a:off x="421245" y="2985264"/>
                <a:ext cx="5490853" cy="668516"/>
              </a:xfrm>
              <a:prstGeom prst="rect">
                <a:avLst/>
              </a:prstGeom>
              <a:blipFill>
                <a:blip r:embed="rId4"/>
                <a:stretch>
                  <a:fillRect/>
                </a:stretch>
              </a:blipFill>
              <a:ln w="19050">
                <a:noFill/>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C2567A61-A75A-3D72-DF8D-80CAB632CA30}"/>
              </a:ext>
            </a:extLst>
          </p:cNvPr>
          <p:cNvSpPr txBox="1"/>
          <p:nvPr/>
        </p:nvSpPr>
        <p:spPr>
          <a:xfrm>
            <a:off x="-268162" y="2581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Our Numerical Formulation:</a:t>
            </a:r>
            <a:endParaRPr lang="en-US" sz="2000" dirty="0">
              <a:solidFill>
                <a:srgbClr val="C00000"/>
              </a:solidFill>
              <a:latin typeface="Bradley Hand ITC" panose="03070402050302030203" pitchFamily="66" charset="0"/>
            </a:endParaRPr>
          </a:p>
        </p:txBody>
      </p:sp>
      <p:sp>
        <p:nvSpPr>
          <p:cNvPr id="63" name="TextBox 62">
            <a:extLst>
              <a:ext uri="{FF2B5EF4-FFF2-40B4-BE49-F238E27FC236}">
                <a16:creationId xmlns:a16="http://schemas.microsoft.com/office/drawing/2014/main" id="{A60C6B76-13A8-81AD-8309-0A7C958D3E28}"/>
              </a:ext>
            </a:extLst>
          </p:cNvPr>
          <p:cNvSpPr txBox="1"/>
          <p:nvPr/>
        </p:nvSpPr>
        <p:spPr>
          <a:xfrm>
            <a:off x="3474621" y="1198084"/>
            <a:ext cx="5029145" cy="369332"/>
          </a:xfrm>
          <a:prstGeom prst="rect">
            <a:avLst/>
          </a:prstGeom>
          <a:noFill/>
        </p:spPr>
        <p:txBody>
          <a:bodyPr wrap="square" rtlCol="0">
            <a:spAutoFit/>
          </a:bodyPr>
          <a:lstStyle/>
          <a:p>
            <a:r>
              <a:rPr lang="en-US" b="1" dirty="0">
                <a:solidFill>
                  <a:srgbClr val="004791"/>
                </a:solidFill>
                <a:latin typeface="Bradley Hand ITC" panose="03070402050302030203" pitchFamily="66" charset="0"/>
              </a:rPr>
              <a:t>Characteristic lines are lines of constant ‘t’</a:t>
            </a:r>
            <a:endParaRPr lang="en-US" sz="1600" dirty="0">
              <a:solidFill>
                <a:srgbClr val="004791"/>
              </a:solidFill>
              <a:latin typeface="Bradley Hand ITC" panose="03070402050302030203" pitchFamily="66" charset="0"/>
            </a:endParaRPr>
          </a:p>
        </p:txBody>
      </p:sp>
      <p:sp>
        <p:nvSpPr>
          <p:cNvPr id="64" name="TextBox 63">
            <a:extLst>
              <a:ext uri="{FF2B5EF4-FFF2-40B4-BE49-F238E27FC236}">
                <a16:creationId xmlns:a16="http://schemas.microsoft.com/office/drawing/2014/main" id="{F52A88C1-4F45-FDE8-BC00-EB162A057D88}"/>
              </a:ext>
            </a:extLst>
          </p:cNvPr>
          <p:cNvSpPr txBox="1"/>
          <p:nvPr/>
        </p:nvSpPr>
        <p:spPr>
          <a:xfrm>
            <a:off x="3148685" y="1955149"/>
            <a:ext cx="5415746" cy="338554"/>
          </a:xfrm>
          <a:prstGeom prst="rect">
            <a:avLst/>
          </a:prstGeom>
          <a:noFill/>
        </p:spPr>
        <p:txBody>
          <a:bodyPr wrap="square" rtlCol="0">
            <a:spAutoFit/>
          </a:bodyPr>
          <a:lstStyle/>
          <a:p>
            <a:r>
              <a:rPr lang="en-US" sz="1600" b="1" dirty="0">
                <a:solidFill>
                  <a:srgbClr val="004791"/>
                </a:solidFill>
                <a:latin typeface="Bradley Hand ITC" panose="03070402050302030203" pitchFamily="66" charset="0"/>
              </a:rPr>
              <a:t>All information at a given time should affect the solution</a:t>
            </a:r>
            <a:endParaRPr lang="en-US" sz="1600" dirty="0">
              <a:solidFill>
                <a:srgbClr val="004791"/>
              </a:solidFill>
              <a:latin typeface="Bradley Hand ITC" panose="03070402050302030203" pitchFamily="66" charset="0"/>
            </a:endParaRPr>
          </a:p>
        </p:txBody>
      </p:sp>
      <p:cxnSp>
        <p:nvCxnSpPr>
          <p:cNvPr id="65" name="Straight Arrow Connector 64">
            <a:extLst>
              <a:ext uri="{FF2B5EF4-FFF2-40B4-BE49-F238E27FC236}">
                <a16:creationId xmlns:a16="http://schemas.microsoft.com/office/drawing/2014/main" id="{D7E47577-1093-A0C7-244C-F78B514BE557}"/>
              </a:ext>
            </a:extLst>
          </p:cNvPr>
          <p:cNvCxnSpPr>
            <a:cxnSpLocks/>
          </p:cNvCxnSpPr>
          <p:nvPr/>
        </p:nvCxnSpPr>
        <p:spPr>
          <a:xfrm>
            <a:off x="5459281" y="1520761"/>
            <a:ext cx="0" cy="42414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826F716-7F02-3969-E27E-28849804EC3C}"/>
              </a:ext>
            </a:extLst>
          </p:cNvPr>
          <p:cNvCxnSpPr>
            <a:cxnSpLocks/>
            <a:stCxn id="73" idx="2"/>
          </p:cNvCxnSpPr>
          <p:nvPr/>
        </p:nvCxnSpPr>
        <p:spPr>
          <a:xfrm flipH="1">
            <a:off x="4982547" y="3132006"/>
            <a:ext cx="1593989" cy="11173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0BC967F-9B1D-0F18-1EAA-D0D18FEB6071}"/>
              </a:ext>
            </a:extLst>
          </p:cNvPr>
          <p:cNvSpPr txBox="1"/>
          <p:nvPr/>
        </p:nvSpPr>
        <p:spPr>
          <a:xfrm>
            <a:off x="4649305" y="2485675"/>
            <a:ext cx="3854461"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Our numerical scheme does not receive information from current time !</a:t>
            </a:r>
            <a:endParaRPr lang="en-US" dirty="0">
              <a:solidFill>
                <a:srgbClr val="C00000"/>
              </a:solidFill>
              <a:latin typeface="Bradley Hand ITC" panose="03070402050302030203" pitchFamily="66" charset="0"/>
            </a:endParaRPr>
          </a:p>
        </p:txBody>
      </p:sp>
      <p:cxnSp>
        <p:nvCxnSpPr>
          <p:cNvPr id="75" name="Straight Arrow Connector 74">
            <a:extLst>
              <a:ext uri="{FF2B5EF4-FFF2-40B4-BE49-F238E27FC236}">
                <a16:creationId xmlns:a16="http://schemas.microsoft.com/office/drawing/2014/main" id="{8077AB8F-9952-C9E1-204B-AE4FC682BDD4}"/>
              </a:ext>
            </a:extLst>
          </p:cNvPr>
          <p:cNvCxnSpPr>
            <a:cxnSpLocks/>
          </p:cNvCxnSpPr>
          <p:nvPr/>
        </p:nvCxnSpPr>
        <p:spPr>
          <a:xfrm>
            <a:off x="8618554" y="2827423"/>
            <a:ext cx="775676" cy="43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4FE1AE1-C5CE-22B8-5777-71A48165467E}"/>
              </a:ext>
            </a:extLst>
          </p:cNvPr>
          <p:cNvSpPr txBox="1"/>
          <p:nvPr/>
        </p:nvSpPr>
        <p:spPr>
          <a:xfrm>
            <a:off x="9346683" y="2504258"/>
            <a:ext cx="2288984"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Boundary Conditions </a:t>
            </a:r>
          </a:p>
          <a:p>
            <a:pPr algn="ctr"/>
            <a:r>
              <a:rPr lang="en-US" b="1" dirty="0">
                <a:solidFill>
                  <a:srgbClr val="C00000"/>
                </a:solidFill>
                <a:latin typeface="Bradley Hand ITC" panose="03070402050302030203" pitchFamily="66" charset="0"/>
              </a:rPr>
              <a:t>are lagging!</a:t>
            </a:r>
            <a:endParaRPr lang="en-US" dirty="0">
              <a:solidFill>
                <a:srgbClr val="C00000"/>
              </a:solidFill>
              <a:latin typeface="Bradley Hand ITC" panose="03070402050302030203" pitchFamily="66" charset="0"/>
            </a:endParaRPr>
          </a:p>
        </p:txBody>
      </p:sp>
      <p:sp>
        <p:nvSpPr>
          <p:cNvPr id="83" name="TextBox 82">
            <a:extLst>
              <a:ext uri="{FF2B5EF4-FFF2-40B4-BE49-F238E27FC236}">
                <a16:creationId xmlns:a16="http://schemas.microsoft.com/office/drawing/2014/main" id="{FA17DEB9-BEF9-5865-1624-A61AA7E4F431}"/>
              </a:ext>
            </a:extLst>
          </p:cNvPr>
          <p:cNvSpPr txBox="1"/>
          <p:nvPr/>
        </p:nvSpPr>
        <p:spPr>
          <a:xfrm>
            <a:off x="509701" y="3696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cxnSp>
        <p:nvCxnSpPr>
          <p:cNvPr id="84" name="Straight Arrow Connector 83">
            <a:extLst>
              <a:ext uri="{FF2B5EF4-FFF2-40B4-BE49-F238E27FC236}">
                <a16:creationId xmlns:a16="http://schemas.microsoft.com/office/drawing/2014/main" id="{F9D4B2FB-F329-5B91-4BCD-5EB02B797ABA}"/>
              </a:ext>
            </a:extLst>
          </p:cNvPr>
          <p:cNvCxnSpPr>
            <a:cxnSpLocks/>
            <a:stCxn id="78" idx="2"/>
          </p:cNvCxnSpPr>
          <p:nvPr/>
        </p:nvCxnSpPr>
        <p:spPr>
          <a:xfrm>
            <a:off x="10491175" y="3150589"/>
            <a:ext cx="0" cy="50319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5A337A-B41D-AEF3-D280-1D28040978B5}"/>
              </a:ext>
            </a:extLst>
          </p:cNvPr>
          <p:cNvSpPr txBox="1"/>
          <p:nvPr/>
        </p:nvSpPr>
        <p:spPr>
          <a:xfrm>
            <a:off x="8843530" y="3744660"/>
            <a:ext cx="3324045"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Problem if Boundary Conditions are time-dependent!</a:t>
            </a:r>
          </a:p>
        </p:txBody>
      </p:sp>
      <p:sp>
        <p:nvSpPr>
          <p:cNvPr id="89" name="TextBox 88">
            <a:extLst>
              <a:ext uri="{FF2B5EF4-FFF2-40B4-BE49-F238E27FC236}">
                <a16:creationId xmlns:a16="http://schemas.microsoft.com/office/drawing/2014/main" id="{01BB2041-39E2-36B1-85D6-3F30C5815448}"/>
              </a:ext>
            </a:extLst>
          </p:cNvPr>
          <p:cNvSpPr txBox="1"/>
          <p:nvPr/>
        </p:nvSpPr>
        <p:spPr>
          <a:xfrm>
            <a:off x="7665554" y="4616693"/>
            <a:ext cx="5595256" cy="830997"/>
          </a:xfrm>
          <a:prstGeom prst="rect">
            <a:avLst/>
          </a:prstGeom>
          <a:noFill/>
          <a:ln>
            <a:noFill/>
          </a:ln>
        </p:spPr>
        <p:txBody>
          <a:bodyPr wrap="square" rtlCol="0">
            <a:spAutoFit/>
          </a:bodyPr>
          <a:lstStyle/>
          <a:p>
            <a:pPr algn="ctr"/>
            <a:r>
              <a:rPr lang="en-US" sz="2400" b="1" dirty="0">
                <a:solidFill>
                  <a:srgbClr val="004791"/>
                </a:solidFill>
                <a:latin typeface="Bradley Hand ITC" panose="03070402050302030203" pitchFamily="66" charset="0"/>
              </a:rPr>
              <a:t>How can we include BCs </a:t>
            </a:r>
          </a:p>
          <a:p>
            <a:pPr algn="ctr"/>
            <a:r>
              <a:rPr lang="en-US" sz="2400" b="1" dirty="0">
                <a:solidFill>
                  <a:srgbClr val="004791"/>
                </a:solidFill>
                <a:latin typeface="Bradley Hand ITC" panose="03070402050302030203" pitchFamily="66" charset="0"/>
              </a:rPr>
              <a:t>at current time?</a:t>
            </a:r>
            <a:endParaRPr lang="en-US" sz="2000" dirty="0">
              <a:solidFill>
                <a:srgbClr val="004791"/>
              </a:solidFill>
              <a:latin typeface="Bradley Hand ITC" panose="03070402050302030203" pitchFamily="66" charset="0"/>
            </a:endParaRPr>
          </a:p>
        </p:txBody>
      </p:sp>
      <p:grpSp>
        <p:nvGrpSpPr>
          <p:cNvPr id="2" name="Group 1">
            <a:extLst>
              <a:ext uri="{FF2B5EF4-FFF2-40B4-BE49-F238E27FC236}">
                <a16:creationId xmlns:a16="http://schemas.microsoft.com/office/drawing/2014/main" id="{BE67BA23-0A33-E5EB-30F4-B3B0558CF726}"/>
              </a:ext>
            </a:extLst>
          </p:cNvPr>
          <p:cNvGrpSpPr/>
          <p:nvPr/>
        </p:nvGrpSpPr>
        <p:grpSpPr>
          <a:xfrm>
            <a:off x="249223" y="4105532"/>
            <a:ext cx="7929947" cy="2664266"/>
            <a:chOff x="1381867" y="3058885"/>
            <a:chExt cx="7929947" cy="2664266"/>
          </a:xfrm>
        </p:grpSpPr>
        <p:grpSp>
          <p:nvGrpSpPr>
            <p:cNvPr id="3" name="Group 2">
              <a:extLst>
                <a:ext uri="{FF2B5EF4-FFF2-40B4-BE49-F238E27FC236}">
                  <a16:creationId xmlns:a16="http://schemas.microsoft.com/office/drawing/2014/main" id="{956388AF-3294-27CC-A6A8-F133C828C597}"/>
                </a:ext>
              </a:extLst>
            </p:cNvPr>
            <p:cNvGrpSpPr/>
            <p:nvPr/>
          </p:nvGrpSpPr>
          <p:grpSpPr>
            <a:xfrm>
              <a:off x="2929812" y="3550300"/>
              <a:ext cx="5775649" cy="272143"/>
              <a:chOff x="2929812" y="3550300"/>
              <a:chExt cx="5775649" cy="272143"/>
            </a:xfrm>
          </p:grpSpPr>
          <p:cxnSp>
            <p:nvCxnSpPr>
              <p:cNvPr id="48" name="Straight Connector 47">
                <a:extLst>
                  <a:ext uri="{FF2B5EF4-FFF2-40B4-BE49-F238E27FC236}">
                    <a16:creationId xmlns:a16="http://schemas.microsoft.com/office/drawing/2014/main" id="{6D8B0692-792F-7BF5-4D6B-55C0F0A5F693}"/>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2FB5E7C2-DC3B-73AB-DE60-FE43DB0483E1}"/>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36F4147-9090-ACED-55C8-6FC9E3FF9D15}"/>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1B74D04C-0B37-B16B-352E-ADA56DA207F9}"/>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Arrow Connector 3">
              <a:extLst>
                <a:ext uri="{FF2B5EF4-FFF2-40B4-BE49-F238E27FC236}">
                  <a16:creationId xmlns:a16="http://schemas.microsoft.com/office/drawing/2014/main" id="{0612DFC6-F112-C3B4-2DAB-98750C29D9DE}"/>
                </a:ext>
              </a:extLst>
            </p:cNvPr>
            <p:cNvCxnSpPr>
              <a:cxnSpLocks/>
              <a:endCxn id="29"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131B8BA-E1E9-5FC8-BA17-DDF565A16493}"/>
                </a:ext>
              </a:extLst>
            </p:cNvPr>
            <p:cNvGrpSpPr/>
            <p:nvPr/>
          </p:nvGrpSpPr>
          <p:grpSpPr>
            <a:xfrm>
              <a:off x="1381867" y="3058885"/>
              <a:ext cx="7929947" cy="2664266"/>
              <a:chOff x="1381867" y="3058885"/>
              <a:chExt cx="7929947" cy="2664266"/>
            </a:xfrm>
          </p:grpSpPr>
          <p:grpSp>
            <p:nvGrpSpPr>
              <p:cNvPr id="6" name="Group 5">
                <a:extLst>
                  <a:ext uri="{FF2B5EF4-FFF2-40B4-BE49-F238E27FC236}">
                    <a16:creationId xmlns:a16="http://schemas.microsoft.com/office/drawing/2014/main" id="{C87E18C4-DA64-8CE1-7BE6-35161EB8F2CE}"/>
                  </a:ext>
                </a:extLst>
              </p:cNvPr>
              <p:cNvGrpSpPr/>
              <p:nvPr/>
            </p:nvGrpSpPr>
            <p:grpSpPr>
              <a:xfrm>
                <a:off x="2923593" y="3686369"/>
                <a:ext cx="5775649" cy="1100237"/>
                <a:chOff x="2929812" y="2722206"/>
                <a:chExt cx="5775649" cy="1100237"/>
              </a:xfrm>
            </p:grpSpPr>
            <p:cxnSp>
              <p:nvCxnSpPr>
                <p:cNvPr id="27" name="Straight Connector 26">
                  <a:extLst>
                    <a:ext uri="{FF2B5EF4-FFF2-40B4-BE49-F238E27FC236}">
                      <a16:creationId xmlns:a16="http://schemas.microsoft.com/office/drawing/2014/main" id="{10C29DD5-69A1-7D35-0C4B-9D35715AB7AB}"/>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6152B8B0-C436-A70D-9C67-6DD1087D5C74}"/>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7B6EDDA6-E4EF-E7DB-207B-34C359BC0565}"/>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6DE5AF3F-3973-ADE9-3834-40868A5A0333}"/>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713942ED-1CED-66DE-BFBF-96A79F96E4B3}"/>
                    </a:ext>
                  </a:extLst>
                </p:cNvPr>
                <p:cNvCxnSpPr>
                  <a:cxnSpLocks/>
                  <a:stCxn id="28" idx="7"/>
                  <a:endCxn id="57" idx="2"/>
                </p:cNvCxnSpPr>
                <p:nvPr/>
              </p:nvCxnSpPr>
              <p:spPr>
                <a:xfrm flipV="1">
                  <a:off x="4193740" y="2722206"/>
                  <a:ext cx="1553919" cy="8670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1ECE1B9-7AFB-92CD-E4D4-883EB989F9C4}"/>
                    </a:ext>
                  </a:extLst>
                </p:cNvPr>
                <p:cNvCxnSpPr>
                  <a:cxnSpLocks/>
                  <a:stCxn id="57" idx="6"/>
                  <a:endCxn id="39" idx="1"/>
                </p:cNvCxnSpPr>
                <p:nvPr/>
              </p:nvCxnSpPr>
              <p:spPr>
                <a:xfrm>
                  <a:off x="6036908" y="2722206"/>
                  <a:ext cx="1522817" cy="87325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5BC7F15-5650-44DD-0720-E50FB02CD325}"/>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10" name="TextBox 9">
                <a:extLst>
                  <a:ext uri="{FF2B5EF4-FFF2-40B4-BE49-F238E27FC236}">
                    <a16:creationId xmlns:a16="http://schemas.microsoft.com/office/drawing/2014/main" id="{EC87A4DA-7A61-40A4-4A9F-44CA2EEF18E1}"/>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11" name="TextBox 10">
                <a:extLst>
                  <a:ext uri="{FF2B5EF4-FFF2-40B4-BE49-F238E27FC236}">
                    <a16:creationId xmlns:a16="http://schemas.microsoft.com/office/drawing/2014/main" id="{722E1030-FE65-10E7-4BDA-E476E609ACDD}"/>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2" name="TextBox 11">
                <a:extLst>
                  <a:ext uri="{FF2B5EF4-FFF2-40B4-BE49-F238E27FC236}">
                    <a16:creationId xmlns:a16="http://schemas.microsoft.com/office/drawing/2014/main" id="{08A581FB-DDFD-4374-101E-244695261D60}"/>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13" name="TextBox 12">
                <a:extLst>
                  <a:ext uri="{FF2B5EF4-FFF2-40B4-BE49-F238E27FC236}">
                    <a16:creationId xmlns:a16="http://schemas.microsoft.com/office/drawing/2014/main" id="{8FC9395B-8DCD-27D1-1EFB-7CBB7ED0B06F}"/>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4" name="TextBox 13">
                <a:extLst>
                  <a:ext uri="{FF2B5EF4-FFF2-40B4-BE49-F238E27FC236}">
                    <a16:creationId xmlns:a16="http://schemas.microsoft.com/office/drawing/2014/main" id="{A8A69D2A-2508-D2E6-6BD0-B830D7E9F469}"/>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55A83305-5028-4954-1992-FE7BC69B2FC9}"/>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F6130A37-5FDB-2109-6C66-4BDE8CC6CE50}"/>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1" name="TextBox 20">
                <a:extLst>
                  <a:ext uri="{FF2B5EF4-FFF2-40B4-BE49-F238E27FC236}">
                    <a16:creationId xmlns:a16="http://schemas.microsoft.com/office/drawing/2014/main" id="{AE7F37FC-74EF-E817-D27B-042FCD4C832F}"/>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22" name="TextBox 21">
                <a:extLst>
                  <a:ext uri="{FF2B5EF4-FFF2-40B4-BE49-F238E27FC236}">
                    <a16:creationId xmlns:a16="http://schemas.microsoft.com/office/drawing/2014/main" id="{22DEEB02-B8B5-D088-ECA6-DEE6925F48E5}"/>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23" name="Straight Arrow Connector 22">
                <a:extLst>
                  <a:ext uri="{FF2B5EF4-FFF2-40B4-BE49-F238E27FC236}">
                    <a16:creationId xmlns:a16="http://schemas.microsoft.com/office/drawing/2014/main" id="{1A27A643-9BBF-00FF-521E-6AE9518CF512}"/>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7FFABA-10A6-31D4-8ED4-26C2918CD96C}"/>
                  </a:ext>
                </a:extLst>
              </p:cNvPr>
              <p:cNvCxnSpPr>
                <a:cxnSpLocks/>
                <a:endCxn id="22"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B5204F-4F3F-73CC-A215-5A562F5A8CC9}"/>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20209781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C00000"/>
                </a:solidFill>
                <a:latin typeface="Bradley Hand ITC" panose="03070402050302030203" pitchFamily="66" charset="0"/>
              </a:rPr>
              <a:t>(Caution!)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CE43D1-C272-ED05-3F2A-36C221AF6484}"/>
                  </a:ext>
                </a:extLst>
              </p:cNvPr>
              <p:cNvSpPr txBox="1"/>
              <p:nvPr/>
            </p:nvSpPr>
            <p:spPr>
              <a:xfrm>
                <a:off x="421245" y="2985264"/>
                <a:ext cx="5490853" cy="668516"/>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1" name="TextBox 60">
                <a:extLst>
                  <a:ext uri="{FF2B5EF4-FFF2-40B4-BE49-F238E27FC236}">
                    <a16:creationId xmlns:a16="http://schemas.microsoft.com/office/drawing/2014/main" id="{25CE43D1-C272-ED05-3F2A-36C221AF6484}"/>
                  </a:ext>
                </a:extLst>
              </p:cNvPr>
              <p:cNvSpPr txBox="1">
                <a:spLocks noRot="1" noChangeAspect="1" noMove="1" noResize="1" noEditPoints="1" noAdjustHandles="1" noChangeArrowheads="1" noChangeShapeType="1" noTextEdit="1"/>
              </p:cNvSpPr>
              <p:nvPr/>
            </p:nvSpPr>
            <p:spPr>
              <a:xfrm>
                <a:off x="421245" y="2985264"/>
                <a:ext cx="5490853" cy="668516"/>
              </a:xfrm>
              <a:prstGeom prst="rect">
                <a:avLst/>
              </a:prstGeom>
              <a:blipFill>
                <a:blip r:embed="rId4"/>
                <a:stretch>
                  <a:fillRect/>
                </a:stretch>
              </a:blipFill>
              <a:ln w="19050">
                <a:noFill/>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C2567A61-A75A-3D72-DF8D-80CAB632CA30}"/>
              </a:ext>
            </a:extLst>
          </p:cNvPr>
          <p:cNvSpPr txBox="1"/>
          <p:nvPr/>
        </p:nvSpPr>
        <p:spPr>
          <a:xfrm>
            <a:off x="-268162" y="2581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Our Numerical Formulation:</a:t>
            </a:r>
            <a:endParaRPr lang="en-US" sz="2000" dirty="0">
              <a:solidFill>
                <a:srgbClr val="C00000"/>
              </a:solidFill>
              <a:latin typeface="Bradley Hand ITC" panose="03070402050302030203" pitchFamily="66" charset="0"/>
            </a:endParaRPr>
          </a:p>
        </p:txBody>
      </p:sp>
      <p:sp>
        <p:nvSpPr>
          <p:cNvPr id="63" name="TextBox 62">
            <a:extLst>
              <a:ext uri="{FF2B5EF4-FFF2-40B4-BE49-F238E27FC236}">
                <a16:creationId xmlns:a16="http://schemas.microsoft.com/office/drawing/2014/main" id="{A60C6B76-13A8-81AD-8309-0A7C958D3E28}"/>
              </a:ext>
            </a:extLst>
          </p:cNvPr>
          <p:cNvSpPr txBox="1"/>
          <p:nvPr/>
        </p:nvSpPr>
        <p:spPr>
          <a:xfrm>
            <a:off x="3474621" y="1198084"/>
            <a:ext cx="5029145" cy="369332"/>
          </a:xfrm>
          <a:prstGeom prst="rect">
            <a:avLst/>
          </a:prstGeom>
          <a:noFill/>
        </p:spPr>
        <p:txBody>
          <a:bodyPr wrap="square" rtlCol="0">
            <a:spAutoFit/>
          </a:bodyPr>
          <a:lstStyle/>
          <a:p>
            <a:r>
              <a:rPr lang="en-US" b="1" dirty="0">
                <a:solidFill>
                  <a:srgbClr val="004791"/>
                </a:solidFill>
                <a:latin typeface="Bradley Hand ITC" panose="03070402050302030203" pitchFamily="66" charset="0"/>
              </a:rPr>
              <a:t>Characteristic lines are lines of constant ‘t’</a:t>
            </a:r>
            <a:endParaRPr lang="en-US" sz="1600" dirty="0">
              <a:solidFill>
                <a:srgbClr val="004791"/>
              </a:solidFill>
              <a:latin typeface="Bradley Hand ITC" panose="03070402050302030203" pitchFamily="66" charset="0"/>
            </a:endParaRPr>
          </a:p>
        </p:txBody>
      </p:sp>
      <p:sp>
        <p:nvSpPr>
          <p:cNvPr id="64" name="TextBox 63">
            <a:extLst>
              <a:ext uri="{FF2B5EF4-FFF2-40B4-BE49-F238E27FC236}">
                <a16:creationId xmlns:a16="http://schemas.microsoft.com/office/drawing/2014/main" id="{F52A88C1-4F45-FDE8-BC00-EB162A057D88}"/>
              </a:ext>
            </a:extLst>
          </p:cNvPr>
          <p:cNvSpPr txBox="1"/>
          <p:nvPr/>
        </p:nvSpPr>
        <p:spPr>
          <a:xfrm>
            <a:off x="3148685" y="1955149"/>
            <a:ext cx="5415746" cy="338554"/>
          </a:xfrm>
          <a:prstGeom prst="rect">
            <a:avLst/>
          </a:prstGeom>
          <a:noFill/>
        </p:spPr>
        <p:txBody>
          <a:bodyPr wrap="square" rtlCol="0">
            <a:spAutoFit/>
          </a:bodyPr>
          <a:lstStyle/>
          <a:p>
            <a:r>
              <a:rPr lang="en-US" sz="1600" b="1" dirty="0">
                <a:solidFill>
                  <a:srgbClr val="004791"/>
                </a:solidFill>
                <a:latin typeface="Bradley Hand ITC" panose="03070402050302030203" pitchFamily="66" charset="0"/>
              </a:rPr>
              <a:t>All information at a given time should affect the solution</a:t>
            </a:r>
            <a:endParaRPr lang="en-US" sz="1600" dirty="0">
              <a:solidFill>
                <a:srgbClr val="004791"/>
              </a:solidFill>
              <a:latin typeface="Bradley Hand ITC" panose="03070402050302030203" pitchFamily="66" charset="0"/>
            </a:endParaRPr>
          </a:p>
        </p:txBody>
      </p:sp>
      <p:cxnSp>
        <p:nvCxnSpPr>
          <p:cNvPr id="65" name="Straight Arrow Connector 64">
            <a:extLst>
              <a:ext uri="{FF2B5EF4-FFF2-40B4-BE49-F238E27FC236}">
                <a16:creationId xmlns:a16="http://schemas.microsoft.com/office/drawing/2014/main" id="{D7E47577-1093-A0C7-244C-F78B514BE557}"/>
              </a:ext>
            </a:extLst>
          </p:cNvPr>
          <p:cNvCxnSpPr>
            <a:cxnSpLocks/>
          </p:cNvCxnSpPr>
          <p:nvPr/>
        </p:nvCxnSpPr>
        <p:spPr>
          <a:xfrm>
            <a:off x="5459281" y="1520761"/>
            <a:ext cx="0" cy="42414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826F716-7F02-3969-E27E-28849804EC3C}"/>
              </a:ext>
            </a:extLst>
          </p:cNvPr>
          <p:cNvCxnSpPr>
            <a:cxnSpLocks/>
            <a:stCxn id="73" idx="2"/>
          </p:cNvCxnSpPr>
          <p:nvPr/>
        </p:nvCxnSpPr>
        <p:spPr>
          <a:xfrm flipH="1">
            <a:off x="4982547" y="3132006"/>
            <a:ext cx="1593989" cy="11173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0BC967F-9B1D-0F18-1EAA-D0D18FEB6071}"/>
              </a:ext>
            </a:extLst>
          </p:cNvPr>
          <p:cNvSpPr txBox="1"/>
          <p:nvPr/>
        </p:nvSpPr>
        <p:spPr>
          <a:xfrm>
            <a:off x="4649305" y="2485675"/>
            <a:ext cx="3854461"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Our numerical scheme does not receive information from current time !</a:t>
            </a:r>
            <a:endParaRPr lang="en-US" dirty="0">
              <a:solidFill>
                <a:srgbClr val="C00000"/>
              </a:solidFill>
              <a:latin typeface="Bradley Hand ITC" panose="03070402050302030203" pitchFamily="66" charset="0"/>
            </a:endParaRPr>
          </a:p>
        </p:txBody>
      </p:sp>
      <p:cxnSp>
        <p:nvCxnSpPr>
          <p:cNvPr id="75" name="Straight Arrow Connector 74">
            <a:extLst>
              <a:ext uri="{FF2B5EF4-FFF2-40B4-BE49-F238E27FC236}">
                <a16:creationId xmlns:a16="http://schemas.microsoft.com/office/drawing/2014/main" id="{8077AB8F-9952-C9E1-204B-AE4FC682BDD4}"/>
              </a:ext>
            </a:extLst>
          </p:cNvPr>
          <p:cNvCxnSpPr>
            <a:cxnSpLocks/>
          </p:cNvCxnSpPr>
          <p:nvPr/>
        </p:nvCxnSpPr>
        <p:spPr>
          <a:xfrm>
            <a:off x="8618554" y="2827423"/>
            <a:ext cx="775676" cy="43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4FE1AE1-C5CE-22B8-5777-71A48165467E}"/>
              </a:ext>
            </a:extLst>
          </p:cNvPr>
          <p:cNvSpPr txBox="1"/>
          <p:nvPr/>
        </p:nvSpPr>
        <p:spPr>
          <a:xfrm>
            <a:off x="9346683" y="2504258"/>
            <a:ext cx="2288984"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Boundary Conditions </a:t>
            </a:r>
          </a:p>
          <a:p>
            <a:pPr algn="ctr"/>
            <a:r>
              <a:rPr lang="en-US" b="1" dirty="0">
                <a:solidFill>
                  <a:srgbClr val="C00000"/>
                </a:solidFill>
                <a:latin typeface="Bradley Hand ITC" panose="03070402050302030203" pitchFamily="66" charset="0"/>
              </a:rPr>
              <a:t>are lagging!</a:t>
            </a:r>
            <a:endParaRPr lang="en-US" dirty="0">
              <a:solidFill>
                <a:srgbClr val="C00000"/>
              </a:solidFill>
              <a:latin typeface="Bradley Hand ITC" panose="03070402050302030203" pitchFamily="66" charset="0"/>
            </a:endParaRPr>
          </a:p>
        </p:txBody>
      </p:sp>
      <p:sp>
        <p:nvSpPr>
          <p:cNvPr id="83" name="TextBox 82">
            <a:extLst>
              <a:ext uri="{FF2B5EF4-FFF2-40B4-BE49-F238E27FC236}">
                <a16:creationId xmlns:a16="http://schemas.microsoft.com/office/drawing/2014/main" id="{FA17DEB9-BEF9-5865-1624-A61AA7E4F431}"/>
              </a:ext>
            </a:extLst>
          </p:cNvPr>
          <p:cNvSpPr txBox="1"/>
          <p:nvPr/>
        </p:nvSpPr>
        <p:spPr>
          <a:xfrm>
            <a:off x="509701" y="3696037"/>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cxnSp>
        <p:nvCxnSpPr>
          <p:cNvPr id="84" name="Straight Arrow Connector 83">
            <a:extLst>
              <a:ext uri="{FF2B5EF4-FFF2-40B4-BE49-F238E27FC236}">
                <a16:creationId xmlns:a16="http://schemas.microsoft.com/office/drawing/2014/main" id="{F9D4B2FB-F329-5B91-4BCD-5EB02B797ABA}"/>
              </a:ext>
            </a:extLst>
          </p:cNvPr>
          <p:cNvCxnSpPr>
            <a:cxnSpLocks/>
            <a:stCxn id="78" idx="2"/>
          </p:cNvCxnSpPr>
          <p:nvPr/>
        </p:nvCxnSpPr>
        <p:spPr>
          <a:xfrm>
            <a:off x="10491175" y="3150589"/>
            <a:ext cx="0" cy="50319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5A337A-B41D-AEF3-D280-1D28040978B5}"/>
              </a:ext>
            </a:extLst>
          </p:cNvPr>
          <p:cNvSpPr txBox="1"/>
          <p:nvPr/>
        </p:nvSpPr>
        <p:spPr>
          <a:xfrm>
            <a:off x="8843530" y="3744660"/>
            <a:ext cx="3324045" cy="646331"/>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Problem if Boundary Conditions are time-dependent!</a:t>
            </a:r>
          </a:p>
        </p:txBody>
      </p:sp>
      <p:sp>
        <p:nvSpPr>
          <p:cNvPr id="89" name="TextBox 88">
            <a:extLst>
              <a:ext uri="{FF2B5EF4-FFF2-40B4-BE49-F238E27FC236}">
                <a16:creationId xmlns:a16="http://schemas.microsoft.com/office/drawing/2014/main" id="{01BB2041-39E2-36B1-85D6-3F30C5815448}"/>
              </a:ext>
            </a:extLst>
          </p:cNvPr>
          <p:cNvSpPr txBox="1"/>
          <p:nvPr/>
        </p:nvSpPr>
        <p:spPr>
          <a:xfrm>
            <a:off x="7665554" y="4616693"/>
            <a:ext cx="5595256" cy="830997"/>
          </a:xfrm>
          <a:prstGeom prst="rect">
            <a:avLst/>
          </a:prstGeom>
          <a:noFill/>
          <a:ln>
            <a:noFill/>
          </a:ln>
        </p:spPr>
        <p:txBody>
          <a:bodyPr wrap="square" rtlCol="0">
            <a:spAutoFit/>
          </a:bodyPr>
          <a:lstStyle/>
          <a:p>
            <a:pPr algn="ctr"/>
            <a:r>
              <a:rPr lang="en-US" sz="2400" b="1" dirty="0">
                <a:solidFill>
                  <a:srgbClr val="004791"/>
                </a:solidFill>
                <a:latin typeface="Bradley Hand ITC" panose="03070402050302030203" pitchFamily="66" charset="0"/>
              </a:rPr>
              <a:t>How can we include BCs </a:t>
            </a:r>
          </a:p>
          <a:p>
            <a:pPr algn="ctr"/>
            <a:r>
              <a:rPr lang="en-US" sz="2400" b="1" dirty="0">
                <a:solidFill>
                  <a:srgbClr val="004791"/>
                </a:solidFill>
                <a:latin typeface="Bradley Hand ITC" panose="03070402050302030203" pitchFamily="66" charset="0"/>
              </a:rPr>
              <a:t>at current time?</a:t>
            </a:r>
            <a:endParaRPr lang="en-US" sz="2000" dirty="0">
              <a:solidFill>
                <a:srgbClr val="004791"/>
              </a:solidFill>
              <a:latin typeface="Bradley Hand ITC" panose="03070402050302030203" pitchFamily="66" charset="0"/>
            </a:endParaRPr>
          </a:p>
        </p:txBody>
      </p:sp>
      <p:cxnSp>
        <p:nvCxnSpPr>
          <p:cNvPr id="91" name="Straight Arrow Connector 90">
            <a:extLst>
              <a:ext uri="{FF2B5EF4-FFF2-40B4-BE49-F238E27FC236}">
                <a16:creationId xmlns:a16="http://schemas.microsoft.com/office/drawing/2014/main" id="{44FE1CC4-3757-E33D-D411-746079A44DEE}"/>
              </a:ext>
            </a:extLst>
          </p:cNvPr>
          <p:cNvCxnSpPr>
            <a:cxnSpLocks/>
          </p:cNvCxnSpPr>
          <p:nvPr/>
        </p:nvCxnSpPr>
        <p:spPr>
          <a:xfrm>
            <a:off x="10469825" y="5446208"/>
            <a:ext cx="0" cy="503191"/>
          </a:xfrm>
          <a:prstGeom prst="straightConnector1">
            <a:avLst/>
          </a:prstGeom>
          <a:ln w="28575">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CC478DA-901B-8231-358F-04B360977C79}"/>
              </a:ext>
            </a:extLst>
          </p:cNvPr>
          <p:cNvSpPr txBox="1"/>
          <p:nvPr/>
        </p:nvSpPr>
        <p:spPr>
          <a:xfrm>
            <a:off x="7871277" y="6090720"/>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grpSp>
        <p:nvGrpSpPr>
          <p:cNvPr id="2" name="Group 1">
            <a:extLst>
              <a:ext uri="{FF2B5EF4-FFF2-40B4-BE49-F238E27FC236}">
                <a16:creationId xmlns:a16="http://schemas.microsoft.com/office/drawing/2014/main" id="{26EA2FE4-2AE3-7189-6B69-B100EACE7CBF}"/>
              </a:ext>
            </a:extLst>
          </p:cNvPr>
          <p:cNvGrpSpPr/>
          <p:nvPr/>
        </p:nvGrpSpPr>
        <p:grpSpPr>
          <a:xfrm>
            <a:off x="249223" y="4105532"/>
            <a:ext cx="7929947" cy="2664266"/>
            <a:chOff x="1381867" y="3058885"/>
            <a:chExt cx="7929947" cy="2664266"/>
          </a:xfrm>
        </p:grpSpPr>
        <p:grpSp>
          <p:nvGrpSpPr>
            <p:cNvPr id="3" name="Group 2">
              <a:extLst>
                <a:ext uri="{FF2B5EF4-FFF2-40B4-BE49-F238E27FC236}">
                  <a16:creationId xmlns:a16="http://schemas.microsoft.com/office/drawing/2014/main" id="{27FB7AC1-E7A0-44CB-0932-BD83F9F44761}"/>
                </a:ext>
              </a:extLst>
            </p:cNvPr>
            <p:cNvGrpSpPr/>
            <p:nvPr/>
          </p:nvGrpSpPr>
          <p:grpSpPr>
            <a:xfrm>
              <a:off x="2929812" y="3550300"/>
              <a:ext cx="5775649" cy="272143"/>
              <a:chOff x="2929812" y="3550300"/>
              <a:chExt cx="5775649" cy="272143"/>
            </a:xfrm>
          </p:grpSpPr>
          <p:cxnSp>
            <p:nvCxnSpPr>
              <p:cNvPr id="48" name="Straight Connector 47">
                <a:extLst>
                  <a:ext uri="{FF2B5EF4-FFF2-40B4-BE49-F238E27FC236}">
                    <a16:creationId xmlns:a16="http://schemas.microsoft.com/office/drawing/2014/main" id="{320529BA-FF4F-2F4A-A665-0A94B9CE90B4}"/>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38323745-75AB-481E-8EC8-524D17471901}"/>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56038914-BC33-9081-DA7F-1CFB18D6ADD9}"/>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D3C62A46-27D3-9BE7-03B0-AD20E134540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Arrow Connector 3">
              <a:extLst>
                <a:ext uri="{FF2B5EF4-FFF2-40B4-BE49-F238E27FC236}">
                  <a16:creationId xmlns:a16="http://schemas.microsoft.com/office/drawing/2014/main" id="{CB0EFD19-B7DF-C7F2-37F3-39929B370525}"/>
                </a:ext>
              </a:extLst>
            </p:cNvPr>
            <p:cNvCxnSpPr>
              <a:cxnSpLocks/>
              <a:endCxn id="29"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E24CB58-73A5-6F28-246D-1982086CDB07}"/>
                </a:ext>
              </a:extLst>
            </p:cNvPr>
            <p:cNvGrpSpPr/>
            <p:nvPr/>
          </p:nvGrpSpPr>
          <p:grpSpPr>
            <a:xfrm>
              <a:off x="1381867" y="3058885"/>
              <a:ext cx="7929947" cy="2664266"/>
              <a:chOff x="1381867" y="3058885"/>
              <a:chExt cx="7929947" cy="2664266"/>
            </a:xfrm>
          </p:grpSpPr>
          <p:grpSp>
            <p:nvGrpSpPr>
              <p:cNvPr id="6" name="Group 5">
                <a:extLst>
                  <a:ext uri="{FF2B5EF4-FFF2-40B4-BE49-F238E27FC236}">
                    <a16:creationId xmlns:a16="http://schemas.microsoft.com/office/drawing/2014/main" id="{FC613F56-0AB2-3ED5-D0EC-042BD537FF2D}"/>
                  </a:ext>
                </a:extLst>
              </p:cNvPr>
              <p:cNvGrpSpPr/>
              <p:nvPr/>
            </p:nvGrpSpPr>
            <p:grpSpPr>
              <a:xfrm>
                <a:off x="2923593" y="3686369"/>
                <a:ext cx="5775649" cy="1100237"/>
                <a:chOff x="2929812" y="2722206"/>
                <a:chExt cx="5775649" cy="1100237"/>
              </a:xfrm>
            </p:grpSpPr>
            <p:cxnSp>
              <p:nvCxnSpPr>
                <p:cNvPr id="27" name="Straight Connector 26">
                  <a:extLst>
                    <a:ext uri="{FF2B5EF4-FFF2-40B4-BE49-F238E27FC236}">
                      <a16:creationId xmlns:a16="http://schemas.microsoft.com/office/drawing/2014/main" id="{65241B3A-449E-B77D-9043-9A7149188C45}"/>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9036B448-78C3-897D-F6F3-E314022688F3}"/>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55E5D0E-EB3B-F9FA-A288-0EC16DCE0CC7}"/>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2385091F-A920-468B-F022-7ACCDA9259C6}"/>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69E23610-7BFC-E0C3-2266-F9E5E301A887}"/>
                    </a:ext>
                  </a:extLst>
                </p:cNvPr>
                <p:cNvCxnSpPr>
                  <a:cxnSpLocks/>
                  <a:stCxn id="28" idx="7"/>
                  <a:endCxn id="57" idx="2"/>
                </p:cNvCxnSpPr>
                <p:nvPr/>
              </p:nvCxnSpPr>
              <p:spPr>
                <a:xfrm flipV="1">
                  <a:off x="4193740" y="2722206"/>
                  <a:ext cx="1553919" cy="8670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7C75A25-2909-23F6-57A6-68F7C30A7E32}"/>
                    </a:ext>
                  </a:extLst>
                </p:cNvPr>
                <p:cNvCxnSpPr>
                  <a:cxnSpLocks/>
                  <a:stCxn id="57" idx="6"/>
                  <a:endCxn id="39" idx="1"/>
                </p:cNvCxnSpPr>
                <p:nvPr/>
              </p:nvCxnSpPr>
              <p:spPr>
                <a:xfrm>
                  <a:off x="6036908" y="2722206"/>
                  <a:ext cx="1522817" cy="87325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632F94A8-0EE8-88C5-EDBF-115FF1A2A942}"/>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10" name="TextBox 9">
                <a:extLst>
                  <a:ext uri="{FF2B5EF4-FFF2-40B4-BE49-F238E27FC236}">
                    <a16:creationId xmlns:a16="http://schemas.microsoft.com/office/drawing/2014/main" id="{C0AD712D-E71F-F5C1-0BCE-BEFEA0094473}"/>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11" name="TextBox 10">
                <a:extLst>
                  <a:ext uri="{FF2B5EF4-FFF2-40B4-BE49-F238E27FC236}">
                    <a16:creationId xmlns:a16="http://schemas.microsoft.com/office/drawing/2014/main" id="{31003B6F-43B9-D31D-674E-F6E2BAA01A3A}"/>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2" name="TextBox 11">
                <a:extLst>
                  <a:ext uri="{FF2B5EF4-FFF2-40B4-BE49-F238E27FC236}">
                    <a16:creationId xmlns:a16="http://schemas.microsoft.com/office/drawing/2014/main" id="{61276162-1E4C-F57C-F4C9-863A67BCADFC}"/>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13" name="TextBox 12">
                <a:extLst>
                  <a:ext uri="{FF2B5EF4-FFF2-40B4-BE49-F238E27FC236}">
                    <a16:creationId xmlns:a16="http://schemas.microsoft.com/office/drawing/2014/main" id="{B51A8FC6-5480-D01A-1B6A-94D390884854}"/>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4" name="TextBox 13">
                <a:extLst>
                  <a:ext uri="{FF2B5EF4-FFF2-40B4-BE49-F238E27FC236}">
                    <a16:creationId xmlns:a16="http://schemas.microsoft.com/office/drawing/2014/main" id="{04AB67BC-79D6-AB8E-D4AB-F1345E72B1E5}"/>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58F76AC4-BA4A-CD5A-E179-953F5B5CFB1E}"/>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D7D370F9-43E8-5338-AECB-83CD4F816754}"/>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1" name="TextBox 20">
                <a:extLst>
                  <a:ext uri="{FF2B5EF4-FFF2-40B4-BE49-F238E27FC236}">
                    <a16:creationId xmlns:a16="http://schemas.microsoft.com/office/drawing/2014/main" id="{6AD66BAC-43D0-7053-A67C-8CADCFB01AF5}"/>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22" name="TextBox 21">
                <a:extLst>
                  <a:ext uri="{FF2B5EF4-FFF2-40B4-BE49-F238E27FC236}">
                    <a16:creationId xmlns:a16="http://schemas.microsoft.com/office/drawing/2014/main" id="{218E4343-6EF8-EE18-C6C2-1FE6F3FF831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23" name="Straight Arrow Connector 22">
                <a:extLst>
                  <a:ext uri="{FF2B5EF4-FFF2-40B4-BE49-F238E27FC236}">
                    <a16:creationId xmlns:a16="http://schemas.microsoft.com/office/drawing/2014/main" id="{CF613197-4168-7DA2-81F2-EFA0A2BA8FDF}"/>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A0D704B-478C-1DD1-AE50-5DEF4D0CDAE8}"/>
                  </a:ext>
                </a:extLst>
              </p:cNvPr>
              <p:cNvCxnSpPr>
                <a:cxnSpLocks/>
                <a:endCxn id="22"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BF60112-4750-D747-CCDB-1489280FFE7E}"/>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3519823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4DA060"/>
                </a:solidFill>
                <a:latin typeface="Bradley Hand ITC" panose="03070402050302030203" pitchFamily="66" charset="0"/>
              </a:rPr>
              <a:t>(Implicit Formulation)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5A27F8-7FD6-027D-FEF6-3B97F9D73190}"/>
                  </a:ext>
                </a:extLst>
              </p:cNvPr>
              <p:cNvSpPr txBox="1"/>
              <p:nvPr/>
            </p:nvSpPr>
            <p:spPr>
              <a:xfrm>
                <a:off x="3217722" y="1672792"/>
                <a:ext cx="5490853" cy="718338"/>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bg1"/>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bg1"/>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bg1"/>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2" name="TextBox 11">
                <a:extLst>
                  <a:ext uri="{FF2B5EF4-FFF2-40B4-BE49-F238E27FC236}">
                    <a16:creationId xmlns:a16="http://schemas.microsoft.com/office/drawing/2014/main" id="{5E5A27F8-7FD6-027D-FEF6-3B97F9D73190}"/>
                  </a:ext>
                </a:extLst>
              </p:cNvPr>
              <p:cNvSpPr txBox="1">
                <a:spLocks noRot="1" noChangeAspect="1" noMove="1" noResize="1" noEditPoints="1" noAdjustHandles="1" noChangeArrowheads="1" noChangeShapeType="1" noTextEdit="1"/>
              </p:cNvSpPr>
              <p:nvPr/>
            </p:nvSpPr>
            <p:spPr>
              <a:xfrm>
                <a:off x="3217722" y="1672792"/>
                <a:ext cx="5490853" cy="718338"/>
              </a:xfrm>
              <a:prstGeom prst="rect">
                <a:avLst/>
              </a:prstGeom>
              <a:blipFill>
                <a:blip r:embed="rId4"/>
                <a:stretch>
                  <a:fillRect/>
                </a:stretch>
              </a:blipFill>
              <a:ln w="19050">
                <a:noFill/>
              </a:ln>
            </p:spPr>
            <p:txBody>
              <a:bodyPr/>
              <a:lstStyle/>
              <a:p>
                <a:r>
                  <a:rPr lang="en-US">
                    <a:noFill/>
                  </a:rPr>
                  <a:t> </a:t>
                </a:r>
              </a:p>
            </p:txBody>
          </p:sp>
        </mc:Fallback>
      </mc:AlternateContent>
    </p:spTree>
    <p:extLst>
      <p:ext uri="{BB962C8B-B14F-4D97-AF65-F5344CB8AC3E}">
        <p14:creationId xmlns:p14="http://schemas.microsoft.com/office/powerpoint/2010/main" val="73492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CFD as a research tool: Who cares?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ntroduction to Finite Element Analysis (FEA) using ANSYS">
            <a:extLst>
              <a:ext uri="{FF2B5EF4-FFF2-40B4-BE49-F238E27FC236}">
                <a16:creationId xmlns:a16="http://schemas.microsoft.com/office/drawing/2014/main" id="{ED2B9E71-7106-E08C-3A83-9AD0AA41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330" y="4496806"/>
            <a:ext cx="3725277" cy="20525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erical simulation – Gas Turbines and Aerospace Propulsion – TU Darmstadt">
            <a:extLst>
              <a:ext uri="{FF2B5EF4-FFF2-40B4-BE49-F238E27FC236}">
                <a16:creationId xmlns:a16="http://schemas.microsoft.com/office/drawing/2014/main" id="{7A59D212-7C94-CF4A-3028-4AEC402B38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09"/>
          <a:stretch/>
        </p:blipFill>
        <p:spPr bwMode="auto">
          <a:xfrm>
            <a:off x="1040462" y="4087090"/>
            <a:ext cx="2757097" cy="2499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380 Aerodynamik | Aerodynamics, Fluid flow, Fluid">
            <a:extLst>
              <a:ext uri="{FF2B5EF4-FFF2-40B4-BE49-F238E27FC236}">
                <a16:creationId xmlns:a16="http://schemas.microsoft.com/office/drawing/2014/main" id="{3B65DA1A-0035-8139-854B-3DB8A402C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8917" y="4382456"/>
            <a:ext cx="3363307" cy="19085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98DEB6-8B66-8938-0AE8-6D1B19EB0878}"/>
              </a:ext>
            </a:extLst>
          </p:cNvPr>
          <p:cNvSpPr txBox="1"/>
          <p:nvPr/>
        </p:nvSpPr>
        <p:spPr>
          <a:xfrm>
            <a:off x="1990903" y="3887035"/>
            <a:ext cx="1974608" cy="400110"/>
          </a:xfrm>
          <a:prstGeom prst="rect">
            <a:avLst/>
          </a:prstGeom>
          <a:noFill/>
        </p:spPr>
        <p:txBody>
          <a:bodyPr wrap="square" rtlCol="0">
            <a:spAutoFit/>
          </a:bodyPr>
          <a:lstStyle/>
          <a:p>
            <a:r>
              <a:rPr lang="en-US" sz="2000" dirty="0"/>
              <a:t>Turbomachines</a:t>
            </a:r>
          </a:p>
        </p:txBody>
      </p:sp>
      <p:sp>
        <p:nvSpPr>
          <p:cNvPr id="12" name="TextBox 11">
            <a:extLst>
              <a:ext uri="{FF2B5EF4-FFF2-40B4-BE49-F238E27FC236}">
                <a16:creationId xmlns:a16="http://schemas.microsoft.com/office/drawing/2014/main" id="{C64DE6A1-66A6-277D-D555-C7A06535851B}"/>
              </a:ext>
            </a:extLst>
          </p:cNvPr>
          <p:cNvSpPr txBox="1"/>
          <p:nvPr/>
        </p:nvSpPr>
        <p:spPr>
          <a:xfrm>
            <a:off x="6393866" y="6186223"/>
            <a:ext cx="1974608" cy="400110"/>
          </a:xfrm>
          <a:prstGeom prst="rect">
            <a:avLst/>
          </a:prstGeom>
          <a:noFill/>
        </p:spPr>
        <p:txBody>
          <a:bodyPr wrap="square" rtlCol="0">
            <a:spAutoFit/>
          </a:bodyPr>
          <a:lstStyle/>
          <a:p>
            <a:r>
              <a:rPr lang="en-US" sz="2000" dirty="0"/>
              <a:t>Automotive</a:t>
            </a:r>
          </a:p>
        </p:txBody>
      </p:sp>
      <p:sp>
        <p:nvSpPr>
          <p:cNvPr id="13" name="TextBox 12">
            <a:extLst>
              <a:ext uri="{FF2B5EF4-FFF2-40B4-BE49-F238E27FC236}">
                <a16:creationId xmlns:a16="http://schemas.microsoft.com/office/drawing/2014/main" id="{8C869A94-96D4-AC5C-9E17-F93328A0CBE7}"/>
              </a:ext>
            </a:extLst>
          </p:cNvPr>
          <p:cNvSpPr txBox="1"/>
          <p:nvPr/>
        </p:nvSpPr>
        <p:spPr>
          <a:xfrm>
            <a:off x="9780670" y="3887035"/>
            <a:ext cx="1210360" cy="400110"/>
          </a:xfrm>
          <a:prstGeom prst="rect">
            <a:avLst/>
          </a:prstGeom>
          <a:noFill/>
        </p:spPr>
        <p:txBody>
          <a:bodyPr wrap="square" rtlCol="0">
            <a:spAutoFit/>
          </a:bodyPr>
          <a:lstStyle/>
          <a:p>
            <a:r>
              <a:rPr lang="en-US" sz="2000" dirty="0"/>
              <a:t>Aviation</a:t>
            </a:r>
          </a:p>
        </p:txBody>
      </p:sp>
    </p:spTree>
    <p:extLst>
      <p:ext uri="{BB962C8B-B14F-4D97-AF65-F5344CB8AC3E}">
        <p14:creationId xmlns:p14="http://schemas.microsoft.com/office/powerpoint/2010/main" val="16439408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4DA060"/>
                </a:solidFill>
                <a:latin typeface="Bradley Hand ITC" panose="03070402050302030203" pitchFamily="66" charset="0"/>
              </a:rPr>
              <a:t>(Implicit Formulation)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A57C5E-C6B0-56A7-0219-C1CFA56666A6}"/>
                  </a:ext>
                </a:extLst>
              </p:cNvPr>
              <p:cNvSpPr txBox="1"/>
              <p:nvPr/>
            </p:nvSpPr>
            <p:spPr>
              <a:xfrm>
                <a:off x="3217722" y="1672792"/>
                <a:ext cx="5490853" cy="718338"/>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 name="TextBox 1">
                <a:extLst>
                  <a:ext uri="{FF2B5EF4-FFF2-40B4-BE49-F238E27FC236}">
                    <a16:creationId xmlns:a16="http://schemas.microsoft.com/office/drawing/2014/main" id="{EBA57C5E-C6B0-56A7-0219-C1CFA56666A6}"/>
                  </a:ext>
                </a:extLst>
              </p:cNvPr>
              <p:cNvSpPr txBox="1">
                <a:spLocks noRot="1" noChangeAspect="1" noMove="1" noResize="1" noEditPoints="1" noAdjustHandles="1" noChangeArrowheads="1" noChangeShapeType="1" noTextEdit="1"/>
              </p:cNvSpPr>
              <p:nvPr/>
            </p:nvSpPr>
            <p:spPr>
              <a:xfrm>
                <a:off x="3217722" y="1672792"/>
                <a:ext cx="5490853" cy="718338"/>
              </a:xfrm>
              <a:prstGeom prst="rect">
                <a:avLst/>
              </a:prstGeom>
              <a:blipFill>
                <a:blip r:embed="rId4"/>
                <a:stretch>
                  <a:fillRect/>
                </a:stretch>
              </a:blipFill>
              <a:ln w="19050">
                <a:noFill/>
              </a:ln>
            </p:spPr>
            <p:txBody>
              <a:bodyPr/>
              <a:lstStyle/>
              <a:p>
                <a:r>
                  <a:rPr lang="en-US">
                    <a:noFill/>
                  </a:rPr>
                  <a:t> </a:t>
                </a:r>
              </a:p>
            </p:txBody>
          </p:sp>
        </mc:Fallback>
      </mc:AlternateContent>
    </p:spTree>
    <p:extLst>
      <p:ext uri="{BB962C8B-B14F-4D97-AF65-F5344CB8AC3E}">
        <p14:creationId xmlns:p14="http://schemas.microsoft.com/office/powerpoint/2010/main" val="2248524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4DA060"/>
                </a:solidFill>
                <a:latin typeface="Bradley Hand ITC" panose="03070402050302030203" pitchFamily="66" charset="0"/>
              </a:rPr>
              <a:t>(Implicit Formulation)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A57C5E-C6B0-56A7-0219-C1CFA56666A6}"/>
                  </a:ext>
                </a:extLst>
              </p:cNvPr>
              <p:cNvSpPr txBox="1"/>
              <p:nvPr/>
            </p:nvSpPr>
            <p:spPr>
              <a:xfrm>
                <a:off x="3217722" y="1672792"/>
                <a:ext cx="5490853" cy="718338"/>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 name="TextBox 1">
                <a:extLst>
                  <a:ext uri="{FF2B5EF4-FFF2-40B4-BE49-F238E27FC236}">
                    <a16:creationId xmlns:a16="http://schemas.microsoft.com/office/drawing/2014/main" id="{EBA57C5E-C6B0-56A7-0219-C1CFA56666A6}"/>
                  </a:ext>
                </a:extLst>
              </p:cNvPr>
              <p:cNvSpPr txBox="1">
                <a:spLocks noRot="1" noChangeAspect="1" noMove="1" noResize="1" noEditPoints="1" noAdjustHandles="1" noChangeArrowheads="1" noChangeShapeType="1" noTextEdit="1"/>
              </p:cNvSpPr>
              <p:nvPr/>
            </p:nvSpPr>
            <p:spPr>
              <a:xfrm>
                <a:off x="3217722" y="1672792"/>
                <a:ext cx="5490853" cy="718338"/>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155886-BDF1-967C-78D4-0C595920545D}"/>
                  </a:ext>
                </a:extLst>
              </p:cNvPr>
              <p:cNvSpPr txBox="1"/>
              <p:nvPr/>
            </p:nvSpPr>
            <p:spPr>
              <a:xfrm>
                <a:off x="2021789" y="2679276"/>
                <a:ext cx="7239187" cy="783869"/>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r>
                                <a:rPr lang="en-US" sz="2000" b="0" i="0"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e>
                      </m:d>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oMath>
                  </m:oMathPara>
                </a14:m>
                <a:endParaRPr lang="en-US" sz="2000" dirty="0"/>
              </a:p>
            </p:txBody>
          </p:sp>
        </mc:Choice>
        <mc:Fallback xmlns="">
          <p:sp>
            <p:nvSpPr>
              <p:cNvPr id="3" name="TextBox 2">
                <a:extLst>
                  <a:ext uri="{FF2B5EF4-FFF2-40B4-BE49-F238E27FC236}">
                    <a16:creationId xmlns:a16="http://schemas.microsoft.com/office/drawing/2014/main" id="{CC155886-BDF1-967C-78D4-0C595920545D}"/>
                  </a:ext>
                </a:extLst>
              </p:cNvPr>
              <p:cNvSpPr txBox="1">
                <a:spLocks noRot="1" noChangeAspect="1" noMove="1" noResize="1" noEditPoints="1" noAdjustHandles="1" noChangeArrowheads="1" noChangeShapeType="1" noTextEdit="1"/>
              </p:cNvSpPr>
              <p:nvPr/>
            </p:nvSpPr>
            <p:spPr>
              <a:xfrm>
                <a:off x="2021789" y="2679276"/>
                <a:ext cx="7239187" cy="783869"/>
              </a:xfrm>
              <a:prstGeom prst="rect">
                <a:avLst/>
              </a:prstGeom>
              <a:blipFill>
                <a:blip r:embed="rId5"/>
                <a:stretch>
                  <a:fillRect/>
                </a:stretch>
              </a:blipFill>
              <a:ln w="19050">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76F49E4A-BBAA-1FB1-0158-5458C5E285BC}"/>
              </a:ext>
            </a:extLst>
          </p:cNvPr>
          <p:cNvSpPr txBox="1"/>
          <p:nvPr/>
        </p:nvSpPr>
        <p:spPr>
          <a:xfrm>
            <a:off x="-719459" y="283847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Rearrange: </a:t>
            </a:r>
            <a:endParaRPr lang="en-US" sz="2000" dirty="0">
              <a:latin typeface="Bradley Hand ITC" panose="03070402050302030203" pitchFamily="66" charset="0"/>
            </a:endParaRPr>
          </a:p>
        </p:txBody>
      </p:sp>
    </p:spTree>
    <p:extLst>
      <p:ext uri="{BB962C8B-B14F-4D97-AF65-F5344CB8AC3E}">
        <p14:creationId xmlns:p14="http://schemas.microsoft.com/office/powerpoint/2010/main" val="20178403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4DA060"/>
                </a:solidFill>
                <a:latin typeface="Bradley Hand ITC" panose="03070402050302030203" pitchFamily="66" charset="0"/>
              </a:rPr>
              <a:t>(Implicit Formulation)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A57C5E-C6B0-56A7-0219-C1CFA56666A6}"/>
                  </a:ext>
                </a:extLst>
              </p:cNvPr>
              <p:cNvSpPr txBox="1"/>
              <p:nvPr/>
            </p:nvSpPr>
            <p:spPr>
              <a:xfrm>
                <a:off x="3217722" y="1672792"/>
                <a:ext cx="5490853" cy="718338"/>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 name="TextBox 1">
                <a:extLst>
                  <a:ext uri="{FF2B5EF4-FFF2-40B4-BE49-F238E27FC236}">
                    <a16:creationId xmlns:a16="http://schemas.microsoft.com/office/drawing/2014/main" id="{EBA57C5E-C6B0-56A7-0219-C1CFA56666A6}"/>
                  </a:ext>
                </a:extLst>
              </p:cNvPr>
              <p:cNvSpPr txBox="1">
                <a:spLocks noRot="1" noChangeAspect="1" noMove="1" noResize="1" noEditPoints="1" noAdjustHandles="1" noChangeArrowheads="1" noChangeShapeType="1" noTextEdit="1"/>
              </p:cNvSpPr>
              <p:nvPr/>
            </p:nvSpPr>
            <p:spPr>
              <a:xfrm>
                <a:off x="3217722" y="1672792"/>
                <a:ext cx="5490853" cy="718338"/>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155886-BDF1-967C-78D4-0C595920545D}"/>
                  </a:ext>
                </a:extLst>
              </p:cNvPr>
              <p:cNvSpPr txBox="1"/>
              <p:nvPr/>
            </p:nvSpPr>
            <p:spPr>
              <a:xfrm>
                <a:off x="2021789" y="2679276"/>
                <a:ext cx="7239187" cy="783869"/>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r>
                                <a:rPr lang="en-US" sz="2000" b="0" i="0"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e>
                      </m:d>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oMath>
                  </m:oMathPara>
                </a14:m>
                <a:endParaRPr lang="en-US" sz="2000" dirty="0"/>
              </a:p>
            </p:txBody>
          </p:sp>
        </mc:Choice>
        <mc:Fallback xmlns="">
          <p:sp>
            <p:nvSpPr>
              <p:cNvPr id="3" name="TextBox 2">
                <a:extLst>
                  <a:ext uri="{FF2B5EF4-FFF2-40B4-BE49-F238E27FC236}">
                    <a16:creationId xmlns:a16="http://schemas.microsoft.com/office/drawing/2014/main" id="{CC155886-BDF1-967C-78D4-0C595920545D}"/>
                  </a:ext>
                </a:extLst>
              </p:cNvPr>
              <p:cNvSpPr txBox="1">
                <a:spLocks noRot="1" noChangeAspect="1" noMove="1" noResize="1" noEditPoints="1" noAdjustHandles="1" noChangeArrowheads="1" noChangeShapeType="1" noTextEdit="1"/>
              </p:cNvSpPr>
              <p:nvPr/>
            </p:nvSpPr>
            <p:spPr>
              <a:xfrm>
                <a:off x="2021789" y="2679276"/>
                <a:ext cx="7239187" cy="783869"/>
              </a:xfrm>
              <a:prstGeom prst="rect">
                <a:avLst/>
              </a:prstGeom>
              <a:blipFill>
                <a:blip r:embed="rId5"/>
                <a:stretch>
                  <a:fillRect/>
                </a:stretch>
              </a:blipFill>
              <a:ln w="19050">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E2B17CB4-26AB-42E5-98BA-842656A3303F}"/>
              </a:ext>
            </a:extLst>
          </p:cNvPr>
          <p:cNvGrpSpPr/>
          <p:nvPr/>
        </p:nvGrpSpPr>
        <p:grpSpPr>
          <a:xfrm>
            <a:off x="249223" y="4105532"/>
            <a:ext cx="7929947" cy="2664266"/>
            <a:chOff x="1381867" y="3058885"/>
            <a:chExt cx="7929947" cy="2664266"/>
          </a:xfrm>
        </p:grpSpPr>
        <p:grpSp>
          <p:nvGrpSpPr>
            <p:cNvPr id="6" name="Group 5">
              <a:extLst>
                <a:ext uri="{FF2B5EF4-FFF2-40B4-BE49-F238E27FC236}">
                  <a16:creationId xmlns:a16="http://schemas.microsoft.com/office/drawing/2014/main" id="{A1E63F96-0E40-C1F9-317A-626DE7E821FB}"/>
                </a:ext>
              </a:extLst>
            </p:cNvPr>
            <p:cNvGrpSpPr/>
            <p:nvPr/>
          </p:nvGrpSpPr>
          <p:grpSpPr>
            <a:xfrm>
              <a:off x="2929812" y="3550300"/>
              <a:ext cx="5775649" cy="272143"/>
              <a:chOff x="2929812" y="3550300"/>
              <a:chExt cx="5775649" cy="272143"/>
            </a:xfrm>
          </p:grpSpPr>
          <p:cxnSp>
            <p:nvCxnSpPr>
              <p:cNvPr id="32" name="Straight Connector 31">
                <a:extLst>
                  <a:ext uri="{FF2B5EF4-FFF2-40B4-BE49-F238E27FC236}">
                    <a16:creationId xmlns:a16="http://schemas.microsoft.com/office/drawing/2014/main" id="{C0AEB13A-2A63-4D71-42F4-806D30D786C0}"/>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86C3C90A-A4D3-9F85-EBB6-7542B03DA04E}"/>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91D6BC8-97F3-6D7F-89AA-2B6E94FBD202}"/>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7B2427B4-512D-1E23-BBA2-A5AC5F458220}"/>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 name="Straight Arrow Connector 6">
              <a:extLst>
                <a:ext uri="{FF2B5EF4-FFF2-40B4-BE49-F238E27FC236}">
                  <a16:creationId xmlns:a16="http://schemas.microsoft.com/office/drawing/2014/main" id="{6113393F-C842-F016-A90A-94A2893D8803}"/>
                </a:ext>
              </a:extLst>
            </p:cNvPr>
            <p:cNvCxnSpPr>
              <a:cxnSpLocks/>
              <a:endCxn id="28"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C6F048F-F619-D99E-39C1-5F433A1B466C}"/>
                </a:ext>
              </a:extLst>
            </p:cNvPr>
            <p:cNvGrpSpPr/>
            <p:nvPr/>
          </p:nvGrpSpPr>
          <p:grpSpPr>
            <a:xfrm>
              <a:off x="1381867" y="3058885"/>
              <a:ext cx="7929947" cy="2664266"/>
              <a:chOff x="1381867" y="3058885"/>
              <a:chExt cx="7929947" cy="2664266"/>
            </a:xfrm>
          </p:grpSpPr>
          <p:grpSp>
            <p:nvGrpSpPr>
              <p:cNvPr id="11" name="Group 10">
                <a:extLst>
                  <a:ext uri="{FF2B5EF4-FFF2-40B4-BE49-F238E27FC236}">
                    <a16:creationId xmlns:a16="http://schemas.microsoft.com/office/drawing/2014/main" id="{DB7BE05F-7AD7-99E1-433B-A4AB4A1BF990}"/>
                  </a:ext>
                </a:extLst>
              </p:cNvPr>
              <p:cNvGrpSpPr/>
              <p:nvPr/>
            </p:nvGrpSpPr>
            <p:grpSpPr>
              <a:xfrm>
                <a:off x="2923593" y="3683261"/>
                <a:ext cx="5775649" cy="1103345"/>
                <a:chOff x="2929812" y="2719098"/>
                <a:chExt cx="5775649" cy="1103345"/>
              </a:xfrm>
            </p:grpSpPr>
            <p:cxnSp>
              <p:nvCxnSpPr>
                <p:cNvPr id="26" name="Straight Connector 25">
                  <a:extLst>
                    <a:ext uri="{FF2B5EF4-FFF2-40B4-BE49-F238E27FC236}">
                      <a16:creationId xmlns:a16="http://schemas.microsoft.com/office/drawing/2014/main" id="{E73642EC-6A3C-1BA1-CF3D-59CD25864801}"/>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3487BCB7-9985-2D39-02D5-B7E6CF22C48D}"/>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099EF21-7250-1F57-2EEB-29D5DE80517A}"/>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95F7072E-1361-AC01-DB13-4FB1CDE5BE56}"/>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Arrow Connector 29">
                  <a:extLst>
                    <a:ext uri="{FF2B5EF4-FFF2-40B4-BE49-F238E27FC236}">
                      <a16:creationId xmlns:a16="http://schemas.microsoft.com/office/drawing/2014/main" id="{F4BDEA3B-6939-FD1F-6A0F-5A5CE74395EA}"/>
                    </a:ext>
                  </a:extLst>
                </p:cNvPr>
                <p:cNvCxnSpPr>
                  <a:cxnSpLocks/>
                  <a:stCxn id="33" idx="6"/>
                  <a:endCxn id="34" idx="2"/>
                </p:cNvCxnSpPr>
                <p:nvPr/>
              </p:nvCxnSpPr>
              <p:spPr>
                <a:xfrm>
                  <a:off x="4242319" y="2719098"/>
                  <a:ext cx="1505340" cy="3108"/>
                </a:xfrm>
                <a:prstGeom prst="straightConnector1">
                  <a:avLst/>
                </a:prstGeom>
                <a:ln w="38100">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CA6924-2F61-9824-1E7A-6DFE3F3E175A}"/>
                    </a:ext>
                  </a:extLst>
                </p:cNvPr>
                <p:cNvCxnSpPr>
                  <a:cxnSpLocks/>
                  <a:stCxn id="34" idx="6"/>
                  <a:endCxn id="35" idx="2"/>
                </p:cNvCxnSpPr>
                <p:nvPr/>
              </p:nvCxnSpPr>
              <p:spPr>
                <a:xfrm>
                  <a:off x="6036908" y="2722206"/>
                  <a:ext cx="1486676" cy="3113"/>
                </a:xfrm>
                <a:prstGeom prst="straightConnector1">
                  <a:avLst/>
                </a:prstGeom>
                <a:ln w="38100">
                  <a:solidFill>
                    <a:srgbClr val="4DA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315656F2-5CA3-A717-EEF5-2E675F6FFA90}"/>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13" name="TextBox 12">
                <a:extLst>
                  <a:ext uri="{FF2B5EF4-FFF2-40B4-BE49-F238E27FC236}">
                    <a16:creationId xmlns:a16="http://schemas.microsoft.com/office/drawing/2014/main" id="{2E0A9676-250C-7F51-3029-B750847BA182}"/>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14" name="TextBox 13">
                <a:extLst>
                  <a:ext uri="{FF2B5EF4-FFF2-40B4-BE49-F238E27FC236}">
                    <a16:creationId xmlns:a16="http://schemas.microsoft.com/office/drawing/2014/main" id="{B0B50377-649B-344E-A18B-A443C61690DB}"/>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5" name="TextBox 14">
                <a:extLst>
                  <a:ext uri="{FF2B5EF4-FFF2-40B4-BE49-F238E27FC236}">
                    <a16:creationId xmlns:a16="http://schemas.microsoft.com/office/drawing/2014/main" id="{3A9767F3-9FEC-8407-34C9-139BACB6AD6A}"/>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475CC70C-BF8E-66DB-1256-258C41A94216}"/>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7" name="TextBox 16">
                <a:extLst>
                  <a:ext uri="{FF2B5EF4-FFF2-40B4-BE49-F238E27FC236}">
                    <a16:creationId xmlns:a16="http://schemas.microsoft.com/office/drawing/2014/main" id="{C3983FB0-9FB3-ECA8-F9E3-6C4FDD0CE5C4}"/>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E7DFF0AF-4C2A-4634-5943-9D5C0C8441DE}"/>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20" name="TextBox 19">
                <a:extLst>
                  <a:ext uri="{FF2B5EF4-FFF2-40B4-BE49-F238E27FC236}">
                    <a16:creationId xmlns:a16="http://schemas.microsoft.com/office/drawing/2014/main" id="{943CE284-5909-D88E-F550-D70DA71976B5}"/>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1" name="TextBox 20">
                <a:extLst>
                  <a:ext uri="{FF2B5EF4-FFF2-40B4-BE49-F238E27FC236}">
                    <a16:creationId xmlns:a16="http://schemas.microsoft.com/office/drawing/2014/main" id="{A979D4BC-96C0-DB79-21AF-C0D5CA2CBA60}"/>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22" name="TextBox 21">
                <a:extLst>
                  <a:ext uri="{FF2B5EF4-FFF2-40B4-BE49-F238E27FC236}">
                    <a16:creationId xmlns:a16="http://schemas.microsoft.com/office/drawing/2014/main" id="{255366B3-3E50-FE11-EEC3-ABAC2EA39057}"/>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23" name="Straight Arrow Connector 22">
                <a:extLst>
                  <a:ext uri="{FF2B5EF4-FFF2-40B4-BE49-F238E27FC236}">
                    <a16:creationId xmlns:a16="http://schemas.microsoft.com/office/drawing/2014/main" id="{5036340D-C24F-F758-7339-BF004C817827}"/>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22222C-779E-407D-284A-641956021E5E}"/>
                  </a:ext>
                </a:extLst>
              </p:cNvPr>
              <p:cNvCxnSpPr>
                <a:cxnSpLocks/>
                <a:endCxn id="22"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D8FDEE-9EC1-93D4-D77B-85AC0AD355F0}"/>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
        <p:nvSpPr>
          <p:cNvPr id="36" name="TextBox 35">
            <a:extLst>
              <a:ext uri="{FF2B5EF4-FFF2-40B4-BE49-F238E27FC236}">
                <a16:creationId xmlns:a16="http://schemas.microsoft.com/office/drawing/2014/main" id="{69065EBE-E8A7-3D42-DD1D-A63F72DA3947}"/>
              </a:ext>
            </a:extLst>
          </p:cNvPr>
          <p:cNvSpPr txBox="1"/>
          <p:nvPr/>
        </p:nvSpPr>
        <p:spPr>
          <a:xfrm>
            <a:off x="-719459" y="283847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Rearrange: </a:t>
            </a:r>
            <a:endParaRPr lang="en-US" sz="2000" dirty="0">
              <a:latin typeface="Bradley Hand ITC" panose="03070402050302030203" pitchFamily="66" charset="0"/>
            </a:endParaRPr>
          </a:p>
        </p:txBody>
      </p:sp>
    </p:spTree>
    <p:extLst>
      <p:ext uri="{BB962C8B-B14F-4D97-AF65-F5344CB8AC3E}">
        <p14:creationId xmlns:p14="http://schemas.microsoft.com/office/powerpoint/2010/main" val="23210978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4DA060"/>
                </a:solidFill>
                <a:latin typeface="Bradley Hand ITC" panose="03070402050302030203" pitchFamily="66" charset="0"/>
              </a:rPr>
              <a:t>(Implicit Formulation)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A57C5E-C6B0-56A7-0219-C1CFA56666A6}"/>
                  </a:ext>
                </a:extLst>
              </p:cNvPr>
              <p:cNvSpPr txBox="1"/>
              <p:nvPr/>
            </p:nvSpPr>
            <p:spPr>
              <a:xfrm>
                <a:off x="3217722" y="1672792"/>
                <a:ext cx="5490853" cy="718338"/>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 name="TextBox 1">
                <a:extLst>
                  <a:ext uri="{FF2B5EF4-FFF2-40B4-BE49-F238E27FC236}">
                    <a16:creationId xmlns:a16="http://schemas.microsoft.com/office/drawing/2014/main" id="{EBA57C5E-C6B0-56A7-0219-C1CFA56666A6}"/>
                  </a:ext>
                </a:extLst>
              </p:cNvPr>
              <p:cNvSpPr txBox="1">
                <a:spLocks noRot="1" noChangeAspect="1" noMove="1" noResize="1" noEditPoints="1" noAdjustHandles="1" noChangeArrowheads="1" noChangeShapeType="1" noTextEdit="1"/>
              </p:cNvSpPr>
              <p:nvPr/>
            </p:nvSpPr>
            <p:spPr>
              <a:xfrm>
                <a:off x="3217722" y="1672792"/>
                <a:ext cx="5490853" cy="718338"/>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155886-BDF1-967C-78D4-0C595920545D}"/>
                  </a:ext>
                </a:extLst>
              </p:cNvPr>
              <p:cNvSpPr txBox="1"/>
              <p:nvPr/>
            </p:nvSpPr>
            <p:spPr>
              <a:xfrm>
                <a:off x="2021789" y="2679276"/>
                <a:ext cx="7239187" cy="783869"/>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r>
                                <a:rPr lang="en-US" sz="2000" b="0" i="0"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e>
                      </m:d>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oMath>
                  </m:oMathPara>
                </a14:m>
                <a:endParaRPr lang="en-US" sz="2000" dirty="0"/>
              </a:p>
            </p:txBody>
          </p:sp>
        </mc:Choice>
        <mc:Fallback xmlns="">
          <p:sp>
            <p:nvSpPr>
              <p:cNvPr id="3" name="TextBox 2">
                <a:extLst>
                  <a:ext uri="{FF2B5EF4-FFF2-40B4-BE49-F238E27FC236}">
                    <a16:creationId xmlns:a16="http://schemas.microsoft.com/office/drawing/2014/main" id="{CC155886-BDF1-967C-78D4-0C595920545D}"/>
                  </a:ext>
                </a:extLst>
              </p:cNvPr>
              <p:cNvSpPr txBox="1">
                <a:spLocks noRot="1" noChangeAspect="1" noMove="1" noResize="1" noEditPoints="1" noAdjustHandles="1" noChangeArrowheads="1" noChangeShapeType="1" noTextEdit="1"/>
              </p:cNvSpPr>
              <p:nvPr/>
            </p:nvSpPr>
            <p:spPr>
              <a:xfrm>
                <a:off x="2021789" y="2679276"/>
                <a:ext cx="7239187" cy="783869"/>
              </a:xfrm>
              <a:prstGeom prst="rect">
                <a:avLst/>
              </a:prstGeom>
              <a:blipFill>
                <a:blip r:embed="rId5"/>
                <a:stretch>
                  <a:fillRect/>
                </a:stretch>
              </a:blipFill>
              <a:ln w="19050">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8849EBF6-CEB1-1E87-E03D-7BC7D59B0156}"/>
              </a:ext>
            </a:extLst>
          </p:cNvPr>
          <p:cNvSpPr txBox="1"/>
          <p:nvPr/>
        </p:nvSpPr>
        <p:spPr>
          <a:xfrm>
            <a:off x="7444799" y="2885233"/>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38" name="TextBox 37">
            <a:extLst>
              <a:ext uri="{FF2B5EF4-FFF2-40B4-BE49-F238E27FC236}">
                <a16:creationId xmlns:a16="http://schemas.microsoft.com/office/drawing/2014/main" id="{FD08C5B1-8013-3FB1-88C8-18CE85446826}"/>
              </a:ext>
            </a:extLst>
          </p:cNvPr>
          <p:cNvSpPr txBox="1"/>
          <p:nvPr/>
        </p:nvSpPr>
        <p:spPr>
          <a:xfrm>
            <a:off x="-719459" y="283847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Rearrange: </a:t>
            </a:r>
            <a:endParaRPr lang="en-US" sz="2000" dirty="0">
              <a:latin typeface="Bradley Hand ITC" panose="03070402050302030203" pitchFamily="66" charset="0"/>
            </a:endParaRPr>
          </a:p>
        </p:txBody>
      </p:sp>
      <p:grpSp>
        <p:nvGrpSpPr>
          <p:cNvPr id="39" name="Group 38">
            <a:extLst>
              <a:ext uri="{FF2B5EF4-FFF2-40B4-BE49-F238E27FC236}">
                <a16:creationId xmlns:a16="http://schemas.microsoft.com/office/drawing/2014/main" id="{22C7650B-5ED1-CBF9-5623-D2CBA60E6D7D}"/>
              </a:ext>
            </a:extLst>
          </p:cNvPr>
          <p:cNvGrpSpPr/>
          <p:nvPr/>
        </p:nvGrpSpPr>
        <p:grpSpPr>
          <a:xfrm>
            <a:off x="249223" y="4105532"/>
            <a:ext cx="7929947" cy="2664266"/>
            <a:chOff x="1381867" y="3058885"/>
            <a:chExt cx="7929947" cy="2664266"/>
          </a:xfrm>
        </p:grpSpPr>
        <p:grpSp>
          <p:nvGrpSpPr>
            <p:cNvPr id="40" name="Group 39">
              <a:extLst>
                <a:ext uri="{FF2B5EF4-FFF2-40B4-BE49-F238E27FC236}">
                  <a16:creationId xmlns:a16="http://schemas.microsoft.com/office/drawing/2014/main" id="{0F7B5DE5-3719-B0C5-42F5-85CB3144B23B}"/>
                </a:ext>
              </a:extLst>
            </p:cNvPr>
            <p:cNvGrpSpPr/>
            <p:nvPr/>
          </p:nvGrpSpPr>
          <p:grpSpPr>
            <a:xfrm>
              <a:off x="2929812" y="3550300"/>
              <a:ext cx="5775649" cy="272143"/>
              <a:chOff x="2929812" y="3550300"/>
              <a:chExt cx="5775649" cy="272143"/>
            </a:xfrm>
          </p:grpSpPr>
          <p:cxnSp>
            <p:nvCxnSpPr>
              <p:cNvPr id="63" name="Straight Connector 62">
                <a:extLst>
                  <a:ext uri="{FF2B5EF4-FFF2-40B4-BE49-F238E27FC236}">
                    <a16:creationId xmlns:a16="http://schemas.microsoft.com/office/drawing/2014/main" id="{4910B703-F1F2-01A6-8150-07CA62BC6EB0}"/>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EC4D7B65-337A-9726-C08A-7D5822E0D80C}"/>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90021F49-8DAC-F798-DDA5-7E744C42B1A4}"/>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9CAED7BB-2D42-108D-48EA-10ED1DD8A2C9}"/>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Straight Arrow Connector 40">
              <a:extLst>
                <a:ext uri="{FF2B5EF4-FFF2-40B4-BE49-F238E27FC236}">
                  <a16:creationId xmlns:a16="http://schemas.microsoft.com/office/drawing/2014/main" id="{90EAC23E-3605-DB77-78EC-DEA0797D1CDE}"/>
                </a:ext>
              </a:extLst>
            </p:cNvPr>
            <p:cNvCxnSpPr>
              <a:cxnSpLocks/>
              <a:endCxn id="59"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E6287E9-FE91-5370-C6B8-1378ACA3C6A6}"/>
                </a:ext>
              </a:extLst>
            </p:cNvPr>
            <p:cNvGrpSpPr/>
            <p:nvPr/>
          </p:nvGrpSpPr>
          <p:grpSpPr>
            <a:xfrm>
              <a:off x="1381867" y="3058885"/>
              <a:ext cx="7929947" cy="2664266"/>
              <a:chOff x="1381867" y="3058885"/>
              <a:chExt cx="7929947" cy="2664266"/>
            </a:xfrm>
          </p:grpSpPr>
          <p:grpSp>
            <p:nvGrpSpPr>
              <p:cNvPr id="43" name="Group 42">
                <a:extLst>
                  <a:ext uri="{FF2B5EF4-FFF2-40B4-BE49-F238E27FC236}">
                    <a16:creationId xmlns:a16="http://schemas.microsoft.com/office/drawing/2014/main" id="{A46F95AD-DA59-947B-2078-083C5E4708F6}"/>
                  </a:ext>
                </a:extLst>
              </p:cNvPr>
              <p:cNvGrpSpPr/>
              <p:nvPr/>
            </p:nvGrpSpPr>
            <p:grpSpPr>
              <a:xfrm>
                <a:off x="2923593" y="3683261"/>
                <a:ext cx="5775649" cy="1103345"/>
                <a:chOff x="2929812" y="2719098"/>
                <a:chExt cx="5775649" cy="1103345"/>
              </a:xfrm>
            </p:grpSpPr>
            <p:cxnSp>
              <p:nvCxnSpPr>
                <p:cNvPr id="57" name="Straight Connector 56">
                  <a:extLst>
                    <a:ext uri="{FF2B5EF4-FFF2-40B4-BE49-F238E27FC236}">
                      <a16:creationId xmlns:a16="http://schemas.microsoft.com/office/drawing/2014/main" id="{AF4993F1-427D-1F3F-C8E4-B3618ABC17E1}"/>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811E2616-2DB4-E6A1-6498-191E7BBB1864}"/>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B8A68575-A0EF-27CD-7FDE-FFB21AB4A5C7}"/>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0A9FB1DC-1619-30C7-B3C0-9D93D7723051}"/>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Arrow Connector 60">
                  <a:extLst>
                    <a:ext uri="{FF2B5EF4-FFF2-40B4-BE49-F238E27FC236}">
                      <a16:creationId xmlns:a16="http://schemas.microsoft.com/office/drawing/2014/main" id="{37B5824D-06EB-E048-B0CC-A09DB614F804}"/>
                    </a:ext>
                  </a:extLst>
                </p:cNvPr>
                <p:cNvCxnSpPr>
                  <a:cxnSpLocks/>
                  <a:stCxn id="64" idx="6"/>
                  <a:endCxn id="65" idx="2"/>
                </p:cNvCxnSpPr>
                <p:nvPr/>
              </p:nvCxnSpPr>
              <p:spPr>
                <a:xfrm>
                  <a:off x="4242319" y="2719098"/>
                  <a:ext cx="1505340" cy="3108"/>
                </a:xfrm>
                <a:prstGeom prst="straightConnector1">
                  <a:avLst/>
                </a:prstGeom>
                <a:ln w="38100">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39A3827-FA93-52F4-2FBA-FDF2E7A5CF0E}"/>
                    </a:ext>
                  </a:extLst>
                </p:cNvPr>
                <p:cNvCxnSpPr>
                  <a:cxnSpLocks/>
                  <a:stCxn id="65" idx="6"/>
                  <a:endCxn id="66" idx="2"/>
                </p:cNvCxnSpPr>
                <p:nvPr/>
              </p:nvCxnSpPr>
              <p:spPr>
                <a:xfrm>
                  <a:off x="6036908" y="2722206"/>
                  <a:ext cx="1486676" cy="3113"/>
                </a:xfrm>
                <a:prstGeom prst="straightConnector1">
                  <a:avLst/>
                </a:prstGeom>
                <a:ln w="38100">
                  <a:solidFill>
                    <a:srgbClr val="4DA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D758F847-770A-0969-9305-C09E431CBA2B}"/>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5" name="TextBox 44">
                <a:extLst>
                  <a:ext uri="{FF2B5EF4-FFF2-40B4-BE49-F238E27FC236}">
                    <a16:creationId xmlns:a16="http://schemas.microsoft.com/office/drawing/2014/main" id="{DBF4A133-B229-D2B1-7AB4-4079958A5280}"/>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6" name="TextBox 45">
                <a:extLst>
                  <a:ext uri="{FF2B5EF4-FFF2-40B4-BE49-F238E27FC236}">
                    <a16:creationId xmlns:a16="http://schemas.microsoft.com/office/drawing/2014/main" id="{4FB1307C-AAB0-842E-E45C-2E89389C1626}"/>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7" name="TextBox 46">
                <a:extLst>
                  <a:ext uri="{FF2B5EF4-FFF2-40B4-BE49-F238E27FC236}">
                    <a16:creationId xmlns:a16="http://schemas.microsoft.com/office/drawing/2014/main" id="{17EC4004-CC60-BC01-B72F-7AB6B5799AD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48" name="TextBox 47">
                <a:extLst>
                  <a:ext uri="{FF2B5EF4-FFF2-40B4-BE49-F238E27FC236}">
                    <a16:creationId xmlns:a16="http://schemas.microsoft.com/office/drawing/2014/main" id="{1412CB21-6E50-114C-2D90-A260628AC0A1}"/>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07F350A2-69D8-B54C-521F-4A680E91F1B0}"/>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85C8A023-77FE-A36B-633B-ACE3B8A131B8}"/>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F57A8E1D-B24E-FA25-A5A1-020120E263A1}"/>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CB4D3BFD-C394-FC5F-9A85-DB734D9CAA17}"/>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BB839AE5-0444-822F-6A2E-076EDE9BAB19}"/>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4" name="Straight Arrow Connector 53">
                <a:extLst>
                  <a:ext uri="{FF2B5EF4-FFF2-40B4-BE49-F238E27FC236}">
                    <a16:creationId xmlns:a16="http://schemas.microsoft.com/office/drawing/2014/main" id="{ECF25EBF-2649-6D7B-05AA-0285394A68E8}"/>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B010A70-6DD1-F797-3084-D77D4164435D}"/>
                  </a:ext>
                </a:extLst>
              </p:cNvPr>
              <p:cNvCxnSpPr>
                <a:cxnSpLocks/>
                <a:endCxn id="53"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8AAC7F0-0F52-7D05-287A-EF02DE27E242}"/>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17330460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4DA060"/>
                </a:solidFill>
                <a:latin typeface="Bradley Hand ITC" panose="03070402050302030203" pitchFamily="66" charset="0"/>
              </a:rPr>
              <a:t>(Implicit Formulation)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CE43D1-C272-ED05-3F2A-36C221AF6484}"/>
                  </a:ext>
                </a:extLst>
              </p:cNvPr>
              <p:cNvSpPr txBox="1"/>
              <p:nvPr/>
            </p:nvSpPr>
            <p:spPr>
              <a:xfrm>
                <a:off x="2021789" y="2679276"/>
                <a:ext cx="7239187" cy="783869"/>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r>
                                <a:rPr lang="en-US" sz="2000" b="0" i="0"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e>
                      </m:d>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oMath>
                  </m:oMathPara>
                </a14:m>
                <a:endParaRPr lang="en-US" sz="2000" dirty="0"/>
              </a:p>
            </p:txBody>
          </p:sp>
        </mc:Choice>
        <mc:Fallback xmlns="">
          <p:sp>
            <p:nvSpPr>
              <p:cNvPr id="61" name="TextBox 60">
                <a:extLst>
                  <a:ext uri="{FF2B5EF4-FFF2-40B4-BE49-F238E27FC236}">
                    <a16:creationId xmlns:a16="http://schemas.microsoft.com/office/drawing/2014/main" id="{25CE43D1-C272-ED05-3F2A-36C221AF6484}"/>
                  </a:ext>
                </a:extLst>
              </p:cNvPr>
              <p:cNvSpPr txBox="1">
                <a:spLocks noRot="1" noChangeAspect="1" noMove="1" noResize="1" noEditPoints="1" noAdjustHandles="1" noChangeArrowheads="1" noChangeShapeType="1" noTextEdit="1"/>
              </p:cNvSpPr>
              <p:nvPr/>
            </p:nvSpPr>
            <p:spPr>
              <a:xfrm>
                <a:off x="2021789" y="2679276"/>
                <a:ext cx="7239187" cy="783869"/>
              </a:xfrm>
              <a:prstGeom prst="rect">
                <a:avLst/>
              </a:prstGeom>
              <a:blipFill>
                <a:blip r:embed="rId4"/>
                <a:stretch>
                  <a:fillRect/>
                </a:stretch>
              </a:blipFill>
              <a:ln w="19050">
                <a:no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FA17DEB9-BEF9-5865-1624-A61AA7E4F431}"/>
              </a:ext>
            </a:extLst>
          </p:cNvPr>
          <p:cNvSpPr txBox="1"/>
          <p:nvPr/>
        </p:nvSpPr>
        <p:spPr>
          <a:xfrm>
            <a:off x="7444799" y="2885233"/>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0222A5-0390-7FA8-A0C0-1AFAA68AD3D0}"/>
                  </a:ext>
                </a:extLst>
              </p:cNvPr>
              <p:cNvSpPr txBox="1"/>
              <p:nvPr/>
            </p:nvSpPr>
            <p:spPr>
              <a:xfrm>
                <a:off x="3217722" y="1672792"/>
                <a:ext cx="5490853" cy="718338"/>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370222A5-0390-7FA8-A0C0-1AFAA68AD3D0}"/>
                  </a:ext>
                </a:extLst>
              </p:cNvPr>
              <p:cNvSpPr txBox="1">
                <a:spLocks noRot="1" noChangeAspect="1" noMove="1" noResize="1" noEditPoints="1" noAdjustHandles="1" noChangeArrowheads="1" noChangeShapeType="1" noTextEdit="1"/>
              </p:cNvSpPr>
              <p:nvPr/>
            </p:nvSpPr>
            <p:spPr>
              <a:xfrm>
                <a:off x="3217722" y="1672792"/>
                <a:ext cx="5490853" cy="718338"/>
              </a:xfrm>
              <a:prstGeom prst="rect">
                <a:avLst/>
              </a:prstGeom>
              <a:blipFill>
                <a:blip r:embed="rId5"/>
                <a:stretch>
                  <a:fillRect/>
                </a:stretch>
              </a:blipFill>
              <a:ln w="19050">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2B4031A3-0545-7E01-5009-0EC7F087624A}"/>
              </a:ext>
            </a:extLst>
          </p:cNvPr>
          <p:cNvSpPr txBox="1"/>
          <p:nvPr/>
        </p:nvSpPr>
        <p:spPr>
          <a:xfrm>
            <a:off x="7321012" y="3736601"/>
            <a:ext cx="5029145" cy="830997"/>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Need Algorithms to solve such a sparse matrix system!</a:t>
            </a:r>
            <a:endParaRPr lang="en-US" sz="2000" dirty="0">
              <a:solidFill>
                <a:srgbClr val="C00000"/>
              </a:solidFill>
              <a:latin typeface="Bradley Hand ITC" panose="03070402050302030203" pitchFamily="66" charset="0"/>
            </a:endParaRPr>
          </a:p>
        </p:txBody>
      </p:sp>
      <p:sp>
        <p:nvSpPr>
          <p:cNvPr id="2" name="TextBox 1">
            <a:extLst>
              <a:ext uri="{FF2B5EF4-FFF2-40B4-BE49-F238E27FC236}">
                <a16:creationId xmlns:a16="http://schemas.microsoft.com/office/drawing/2014/main" id="{2ED3B54A-52DF-EE6A-E352-24573B647F2F}"/>
              </a:ext>
            </a:extLst>
          </p:cNvPr>
          <p:cNvSpPr txBox="1"/>
          <p:nvPr/>
        </p:nvSpPr>
        <p:spPr>
          <a:xfrm>
            <a:off x="-719459" y="283847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Rearrange: </a:t>
            </a:r>
            <a:endParaRPr lang="en-US" sz="2000" dirty="0">
              <a:latin typeface="Bradley Hand ITC" panose="03070402050302030203" pitchFamily="66" charset="0"/>
            </a:endParaRPr>
          </a:p>
        </p:txBody>
      </p:sp>
      <p:grpSp>
        <p:nvGrpSpPr>
          <p:cNvPr id="3" name="Group 2">
            <a:extLst>
              <a:ext uri="{FF2B5EF4-FFF2-40B4-BE49-F238E27FC236}">
                <a16:creationId xmlns:a16="http://schemas.microsoft.com/office/drawing/2014/main" id="{CB9CE4EC-2045-870C-EA94-723DD6834263}"/>
              </a:ext>
            </a:extLst>
          </p:cNvPr>
          <p:cNvGrpSpPr/>
          <p:nvPr/>
        </p:nvGrpSpPr>
        <p:grpSpPr>
          <a:xfrm>
            <a:off x="249223" y="4105532"/>
            <a:ext cx="7929947" cy="2664266"/>
            <a:chOff x="1381867" y="3058885"/>
            <a:chExt cx="7929947" cy="2664266"/>
          </a:xfrm>
        </p:grpSpPr>
        <p:grpSp>
          <p:nvGrpSpPr>
            <p:cNvPr id="5" name="Group 4">
              <a:extLst>
                <a:ext uri="{FF2B5EF4-FFF2-40B4-BE49-F238E27FC236}">
                  <a16:creationId xmlns:a16="http://schemas.microsoft.com/office/drawing/2014/main" id="{E737C82E-44BD-F6E4-54B4-F885B173A3DD}"/>
                </a:ext>
              </a:extLst>
            </p:cNvPr>
            <p:cNvGrpSpPr/>
            <p:nvPr/>
          </p:nvGrpSpPr>
          <p:grpSpPr>
            <a:xfrm>
              <a:off x="2929812" y="3550300"/>
              <a:ext cx="5775649" cy="272143"/>
              <a:chOff x="2929812" y="3550300"/>
              <a:chExt cx="5775649" cy="272143"/>
            </a:xfrm>
          </p:grpSpPr>
          <p:cxnSp>
            <p:nvCxnSpPr>
              <p:cNvPr id="65" name="Straight Connector 64">
                <a:extLst>
                  <a:ext uri="{FF2B5EF4-FFF2-40B4-BE49-F238E27FC236}">
                    <a16:creationId xmlns:a16="http://schemas.microsoft.com/office/drawing/2014/main" id="{17C12D6E-BB22-B157-02DA-25DB90E7BBB1}"/>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CA493036-F93A-EB2E-9F4B-95DA8348E0B3}"/>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A36F0A-35AC-C0E0-766D-D72CDCEFCF34}"/>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3888D464-AECC-FA69-5597-379A3A968401}"/>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Arrow Connector 11">
              <a:extLst>
                <a:ext uri="{FF2B5EF4-FFF2-40B4-BE49-F238E27FC236}">
                  <a16:creationId xmlns:a16="http://schemas.microsoft.com/office/drawing/2014/main" id="{A07EED13-2266-75F1-3521-C280783B2615}"/>
                </a:ext>
              </a:extLst>
            </p:cNvPr>
            <p:cNvCxnSpPr>
              <a:cxnSpLocks/>
              <a:endCxn id="57"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8B245B3-04E7-A1D7-9E91-512018F70E91}"/>
                </a:ext>
              </a:extLst>
            </p:cNvPr>
            <p:cNvGrpSpPr/>
            <p:nvPr/>
          </p:nvGrpSpPr>
          <p:grpSpPr>
            <a:xfrm>
              <a:off x="1381867" y="3058885"/>
              <a:ext cx="7929947" cy="2664266"/>
              <a:chOff x="1381867" y="3058885"/>
              <a:chExt cx="7929947" cy="2664266"/>
            </a:xfrm>
          </p:grpSpPr>
          <p:grpSp>
            <p:nvGrpSpPr>
              <p:cNvPr id="14" name="Group 13">
                <a:extLst>
                  <a:ext uri="{FF2B5EF4-FFF2-40B4-BE49-F238E27FC236}">
                    <a16:creationId xmlns:a16="http://schemas.microsoft.com/office/drawing/2014/main" id="{DD8F3C50-704F-A333-23FA-C3DDBF94E8B1}"/>
                  </a:ext>
                </a:extLst>
              </p:cNvPr>
              <p:cNvGrpSpPr/>
              <p:nvPr/>
            </p:nvGrpSpPr>
            <p:grpSpPr>
              <a:xfrm>
                <a:off x="2923593" y="3683261"/>
                <a:ext cx="5775649" cy="1103345"/>
                <a:chOff x="2929812" y="2719098"/>
                <a:chExt cx="5775649" cy="1103345"/>
              </a:xfrm>
            </p:grpSpPr>
            <p:cxnSp>
              <p:nvCxnSpPr>
                <p:cNvPr id="48" name="Straight Connector 47">
                  <a:extLst>
                    <a:ext uri="{FF2B5EF4-FFF2-40B4-BE49-F238E27FC236}">
                      <a16:creationId xmlns:a16="http://schemas.microsoft.com/office/drawing/2014/main" id="{8285466D-FA0D-C6C2-C10F-A622A6C966E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6F84C230-2E2B-1F9D-455C-DEF453959A55}"/>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2FCA1B9-72CE-3389-7120-A9DB45F77538}"/>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FB5DB7F1-9A01-2A1B-0437-D1F316DBD223}"/>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A5713053-CA25-218F-A6F1-924C88B518B7}"/>
                    </a:ext>
                  </a:extLst>
                </p:cNvPr>
                <p:cNvCxnSpPr>
                  <a:cxnSpLocks/>
                  <a:stCxn id="66" idx="6"/>
                  <a:endCxn id="67" idx="2"/>
                </p:cNvCxnSpPr>
                <p:nvPr/>
              </p:nvCxnSpPr>
              <p:spPr>
                <a:xfrm>
                  <a:off x="4242319" y="2719098"/>
                  <a:ext cx="1505340" cy="3108"/>
                </a:xfrm>
                <a:prstGeom prst="straightConnector1">
                  <a:avLst/>
                </a:prstGeom>
                <a:ln w="38100">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6D4CB2-F8FF-3C41-DF4E-CCF1F404AC43}"/>
                    </a:ext>
                  </a:extLst>
                </p:cNvPr>
                <p:cNvCxnSpPr>
                  <a:cxnSpLocks/>
                  <a:stCxn id="67" idx="6"/>
                  <a:endCxn id="68" idx="2"/>
                </p:cNvCxnSpPr>
                <p:nvPr/>
              </p:nvCxnSpPr>
              <p:spPr>
                <a:xfrm>
                  <a:off x="6036908" y="2722206"/>
                  <a:ext cx="1486676" cy="3113"/>
                </a:xfrm>
                <a:prstGeom prst="straightConnector1">
                  <a:avLst/>
                </a:prstGeom>
                <a:ln w="38100">
                  <a:solidFill>
                    <a:srgbClr val="4DA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6001A459-3C6A-8A0F-1042-4BB3D9B07B69}"/>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3D817C7C-5E40-3D27-20DB-57791E2D733D}"/>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21" name="TextBox 20">
                <a:extLst>
                  <a:ext uri="{FF2B5EF4-FFF2-40B4-BE49-F238E27FC236}">
                    <a16:creationId xmlns:a16="http://schemas.microsoft.com/office/drawing/2014/main" id="{AB71FA29-630C-0B95-5AC8-74601553DCFE}"/>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2" name="TextBox 21">
                <a:extLst>
                  <a:ext uri="{FF2B5EF4-FFF2-40B4-BE49-F238E27FC236}">
                    <a16:creationId xmlns:a16="http://schemas.microsoft.com/office/drawing/2014/main" id="{BFF60E79-F5BF-7F47-6F45-5FE9AD65D3DC}"/>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23" name="TextBox 22">
                <a:extLst>
                  <a:ext uri="{FF2B5EF4-FFF2-40B4-BE49-F238E27FC236}">
                    <a16:creationId xmlns:a16="http://schemas.microsoft.com/office/drawing/2014/main" id="{FA6B6404-8DA4-D304-ED75-CBE685D79B7B}"/>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4" name="TextBox 23">
                <a:extLst>
                  <a:ext uri="{FF2B5EF4-FFF2-40B4-BE49-F238E27FC236}">
                    <a16:creationId xmlns:a16="http://schemas.microsoft.com/office/drawing/2014/main" id="{EB536E1F-D48E-03B4-637A-FF5D4D917420}"/>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5" name="TextBox 24">
                <a:extLst>
                  <a:ext uri="{FF2B5EF4-FFF2-40B4-BE49-F238E27FC236}">
                    <a16:creationId xmlns:a16="http://schemas.microsoft.com/office/drawing/2014/main" id="{524B03CC-5730-14F2-FEAB-9D098AAA2DCC}"/>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27" name="TextBox 26">
                <a:extLst>
                  <a:ext uri="{FF2B5EF4-FFF2-40B4-BE49-F238E27FC236}">
                    <a16:creationId xmlns:a16="http://schemas.microsoft.com/office/drawing/2014/main" id="{1C3C9C8F-BD15-C598-AED8-8A24F41D6D7D}"/>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8" name="TextBox 27">
                <a:extLst>
                  <a:ext uri="{FF2B5EF4-FFF2-40B4-BE49-F238E27FC236}">
                    <a16:creationId xmlns:a16="http://schemas.microsoft.com/office/drawing/2014/main" id="{2FD54BCF-315B-AC9A-BC89-72B4D4F54BE8}"/>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29" name="TextBox 28">
                <a:extLst>
                  <a:ext uri="{FF2B5EF4-FFF2-40B4-BE49-F238E27FC236}">
                    <a16:creationId xmlns:a16="http://schemas.microsoft.com/office/drawing/2014/main" id="{D43D05BC-40C8-A6AA-8438-F4F919E7C747}"/>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39" name="Straight Arrow Connector 38">
                <a:extLst>
                  <a:ext uri="{FF2B5EF4-FFF2-40B4-BE49-F238E27FC236}">
                    <a16:creationId xmlns:a16="http://schemas.microsoft.com/office/drawing/2014/main" id="{38B7CF2E-0519-5553-A17D-FB9AA48516EF}"/>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EB29651-0FEF-4773-1BD6-8A8AE7319C54}"/>
                  </a:ext>
                </a:extLst>
              </p:cNvPr>
              <p:cNvCxnSpPr>
                <a:cxnSpLocks/>
                <a:endCxn id="29"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AB15AB-B70A-0997-46BB-1A8E7B82DB24}"/>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39509016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4DA060"/>
                </a:solidFill>
                <a:latin typeface="Bradley Hand ITC" panose="03070402050302030203" pitchFamily="66" charset="0"/>
              </a:rPr>
              <a:t>(Implicit Formulation)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CE43D1-C272-ED05-3F2A-36C221AF6484}"/>
                  </a:ext>
                </a:extLst>
              </p:cNvPr>
              <p:cNvSpPr txBox="1"/>
              <p:nvPr/>
            </p:nvSpPr>
            <p:spPr>
              <a:xfrm>
                <a:off x="2021789" y="2679276"/>
                <a:ext cx="7239187" cy="783869"/>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r>
                                <a:rPr lang="en-US" sz="2000" b="0" i="0"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e>
                      </m:d>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oMath>
                  </m:oMathPara>
                </a14:m>
                <a:endParaRPr lang="en-US" sz="2000" dirty="0"/>
              </a:p>
            </p:txBody>
          </p:sp>
        </mc:Choice>
        <mc:Fallback xmlns="">
          <p:sp>
            <p:nvSpPr>
              <p:cNvPr id="61" name="TextBox 60">
                <a:extLst>
                  <a:ext uri="{FF2B5EF4-FFF2-40B4-BE49-F238E27FC236}">
                    <a16:creationId xmlns:a16="http://schemas.microsoft.com/office/drawing/2014/main" id="{25CE43D1-C272-ED05-3F2A-36C221AF6484}"/>
                  </a:ext>
                </a:extLst>
              </p:cNvPr>
              <p:cNvSpPr txBox="1">
                <a:spLocks noRot="1" noChangeAspect="1" noMove="1" noResize="1" noEditPoints="1" noAdjustHandles="1" noChangeArrowheads="1" noChangeShapeType="1" noTextEdit="1"/>
              </p:cNvSpPr>
              <p:nvPr/>
            </p:nvSpPr>
            <p:spPr>
              <a:xfrm>
                <a:off x="2021789" y="2679276"/>
                <a:ext cx="7239187" cy="783869"/>
              </a:xfrm>
              <a:prstGeom prst="rect">
                <a:avLst/>
              </a:prstGeom>
              <a:blipFill>
                <a:blip r:embed="rId4"/>
                <a:stretch>
                  <a:fillRect/>
                </a:stretch>
              </a:blipFill>
              <a:ln w="19050">
                <a:no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FA17DEB9-BEF9-5865-1624-A61AA7E4F431}"/>
              </a:ext>
            </a:extLst>
          </p:cNvPr>
          <p:cNvSpPr txBox="1"/>
          <p:nvPr/>
        </p:nvSpPr>
        <p:spPr>
          <a:xfrm>
            <a:off x="7444799" y="2885233"/>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0222A5-0390-7FA8-A0C0-1AFAA68AD3D0}"/>
                  </a:ext>
                </a:extLst>
              </p:cNvPr>
              <p:cNvSpPr txBox="1"/>
              <p:nvPr/>
            </p:nvSpPr>
            <p:spPr>
              <a:xfrm>
                <a:off x="3217722" y="1672792"/>
                <a:ext cx="5490853" cy="718338"/>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370222A5-0390-7FA8-A0C0-1AFAA68AD3D0}"/>
                  </a:ext>
                </a:extLst>
              </p:cNvPr>
              <p:cNvSpPr txBox="1">
                <a:spLocks noRot="1" noChangeAspect="1" noMove="1" noResize="1" noEditPoints="1" noAdjustHandles="1" noChangeArrowheads="1" noChangeShapeType="1" noTextEdit="1"/>
              </p:cNvSpPr>
              <p:nvPr/>
            </p:nvSpPr>
            <p:spPr>
              <a:xfrm>
                <a:off x="3217722" y="1672792"/>
                <a:ext cx="5490853" cy="718338"/>
              </a:xfrm>
              <a:prstGeom prst="rect">
                <a:avLst/>
              </a:prstGeom>
              <a:blipFill>
                <a:blip r:embed="rId5"/>
                <a:stretch>
                  <a:fillRect/>
                </a:stretch>
              </a:blipFill>
              <a:ln w="19050">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2B4031A3-0545-7E01-5009-0EC7F087624A}"/>
              </a:ext>
            </a:extLst>
          </p:cNvPr>
          <p:cNvSpPr txBox="1"/>
          <p:nvPr/>
        </p:nvSpPr>
        <p:spPr>
          <a:xfrm>
            <a:off x="7321012" y="3736601"/>
            <a:ext cx="5029145" cy="830997"/>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Need Algorithms to solve such a sparse matrix system!</a:t>
            </a:r>
            <a:endParaRPr lang="en-US" sz="2000" dirty="0">
              <a:solidFill>
                <a:srgbClr val="C00000"/>
              </a:solidFill>
              <a:latin typeface="Bradley Hand ITC" panose="03070402050302030203" pitchFamily="66" charset="0"/>
            </a:endParaRPr>
          </a:p>
        </p:txBody>
      </p:sp>
      <p:sp>
        <p:nvSpPr>
          <p:cNvPr id="7" name="TextBox 6">
            <a:extLst>
              <a:ext uri="{FF2B5EF4-FFF2-40B4-BE49-F238E27FC236}">
                <a16:creationId xmlns:a16="http://schemas.microsoft.com/office/drawing/2014/main" id="{E67B588D-1C23-F8D8-FB39-35E516D3C6F5}"/>
              </a:ext>
            </a:extLst>
          </p:cNvPr>
          <p:cNvSpPr txBox="1"/>
          <p:nvPr/>
        </p:nvSpPr>
        <p:spPr>
          <a:xfrm>
            <a:off x="7407448" y="4820179"/>
            <a:ext cx="5029145" cy="830997"/>
          </a:xfrm>
          <a:prstGeom prst="rect">
            <a:avLst/>
          </a:prstGeom>
          <a:noFill/>
        </p:spPr>
        <p:txBody>
          <a:bodyPr wrap="square" rtlCol="0">
            <a:spAutoFit/>
          </a:bodyPr>
          <a:lstStyle/>
          <a:p>
            <a:pPr algn="ctr"/>
            <a:r>
              <a:rPr lang="en-US" sz="2400" b="1" dirty="0">
                <a:solidFill>
                  <a:srgbClr val="7030A0"/>
                </a:solidFill>
                <a:latin typeface="Bradley Hand ITC" panose="03070402050302030203" pitchFamily="66" charset="0"/>
              </a:rPr>
              <a:t>Direct or Iterative</a:t>
            </a:r>
          </a:p>
          <a:p>
            <a:pPr algn="ctr"/>
            <a:r>
              <a:rPr lang="en-US" sz="2400" b="1" dirty="0">
                <a:solidFill>
                  <a:srgbClr val="7030A0"/>
                </a:solidFill>
                <a:latin typeface="Bradley Hand ITC" panose="03070402050302030203" pitchFamily="66" charset="0"/>
              </a:rPr>
              <a:t>Methods</a:t>
            </a:r>
            <a:endParaRPr lang="en-US" sz="2000" dirty="0">
              <a:solidFill>
                <a:srgbClr val="7030A0"/>
              </a:solidFill>
              <a:latin typeface="Bradley Hand ITC" panose="03070402050302030203" pitchFamily="66" charset="0"/>
            </a:endParaRPr>
          </a:p>
        </p:txBody>
      </p:sp>
      <p:sp>
        <p:nvSpPr>
          <p:cNvPr id="2" name="TextBox 1">
            <a:extLst>
              <a:ext uri="{FF2B5EF4-FFF2-40B4-BE49-F238E27FC236}">
                <a16:creationId xmlns:a16="http://schemas.microsoft.com/office/drawing/2014/main" id="{D5E80477-D385-D195-DE4F-CF7592C1F65B}"/>
              </a:ext>
            </a:extLst>
          </p:cNvPr>
          <p:cNvSpPr txBox="1"/>
          <p:nvPr/>
        </p:nvSpPr>
        <p:spPr>
          <a:xfrm>
            <a:off x="-719459" y="283847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Rearrange: </a:t>
            </a:r>
            <a:endParaRPr lang="en-US" sz="2000" dirty="0">
              <a:latin typeface="Bradley Hand ITC" panose="03070402050302030203" pitchFamily="66" charset="0"/>
            </a:endParaRPr>
          </a:p>
        </p:txBody>
      </p:sp>
      <p:grpSp>
        <p:nvGrpSpPr>
          <p:cNvPr id="3" name="Group 2">
            <a:extLst>
              <a:ext uri="{FF2B5EF4-FFF2-40B4-BE49-F238E27FC236}">
                <a16:creationId xmlns:a16="http://schemas.microsoft.com/office/drawing/2014/main" id="{4829C88F-6FC6-D336-0F49-34462413ABD7}"/>
              </a:ext>
            </a:extLst>
          </p:cNvPr>
          <p:cNvGrpSpPr/>
          <p:nvPr/>
        </p:nvGrpSpPr>
        <p:grpSpPr>
          <a:xfrm>
            <a:off x="249223" y="4105532"/>
            <a:ext cx="7929947" cy="2664266"/>
            <a:chOff x="1381867" y="3058885"/>
            <a:chExt cx="7929947" cy="2664266"/>
          </a:xfrm>
        </p:grpSpPr>
        <p:grpSp>
          <p:nvGrpSpPr>
            <p:cNvPr id="5" name="Group 4">
              <a:extLst>
                <a:ext uri="{FF2B5EF4-FFF2-40B4-BE49-F238E27FC236}">
                  <a16:creationId xmlns:a16="http://schemas.microsoft.com/office/drawing/2014/main" id="{0D3613CB-4FD4-5522-807A-F359DC502C2E}"/>
                </a:ext>
              </a:extLst>
            </p:cNvPr>
            <p:cNvGrpSpPr/>
            <p:nvPr/>
          </p:nvGrpSpPr>
          <p:grpSpPr>
            <a:xfrm>
              <a:off x="2929812" y="3550300"/>
              <a:ext cx="5775649" cy="272143"/>
              <a:chOff x="2929812" y="3550300"/>
              <a:chExt cx="5775649" cy="272143"/>
            </a:xfrm>
          </p:grpSpPr>
          <p:cxnSp>
            <p:nvCxnSpPr>
              <p:cNvPr id="65" name="Straight Connector 64">
                <a:extLst>
                  <a:ext uri="{FF2B5EF4-FFF2-40B4-BE49-F238E27FC236}">
                    <a16:creationId xmlns:a16="http://schemas.microsoft.com/office/drawing/2014/main" id="{41D78E9B-B5F1-820E-B9FB-FA76D8A4AC6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218BBD76-4817-487F-1FA8-174363381E03}"/>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535369CB-86F8-7B52-0E8E-9F63303F3C38}"/>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A1E93E51-FF8E-0277-D309-360B64473078}"/>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Arrow Connector 11">
              <a:extLst>
                <a:ext uri="{FF2B5EF4-FFF2-40B4-BE49-F238E27FC236}">
                  <a16:creationId xmlns:a16="http://schemas.microsoft.com/office/drawing/2014/main" id="{48CDBBC9-7341-0107-74C8-D6C190E38DD1}"/>
                </a:ext>
              </a:extLst>
            </p:cNvPr>
            <p:cNvCxnSpPr>
              <a:cxnSpLocks/>
              <a:endCxn id="57"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F298B1E-218F-7542-5108-DD8FFC926686}"/>
                </a:ext>
              </a:extLst>
            </p:cNvPr>
            <p:cNvGrpSpPr/>
            <p:nvPr/>
          </p:nvGrpSpPr>
          <p:grpSpPr>
            <a:xfrm>
              <a:off x="1381867" y="3058885"/>
              <a:ext cx="7929947" cy="2664266"/>
              <a:chOff x="1381867" y="3058885"/>
              <a:chExt cx="7929947" cy="2664266"/>
            </a:xfrm>
          </p:grpSpPr>
          <p:grpSp>
            <p:nvGrpSpPr>
              <p:cNvPr id="14" name="Group 13">
                <a:extLst>
                  <a:ext uri="{FF2B5EF4-FFF2-40B4-BE49-F238E27FC236}">
                    <a16:creationId xmlns:a16="http://schemas.microsoft.com/office/drawing/2014/main" id="{4EF1854C-0DD7-E903-CB1F-A6E4A6CF5B8E}"/>
                  </a:ext>
                </a:extLst>
              </p:cNvPr>
              <p:cNvGrpSpPr/>
              <p:nvPr/>
            </p:nvGrpSpPr>
            <p:grpSpPr>
              <a:xfrm>
                <a:off x="2923593" y="3683261"/>
                <a:ext cx="5775649" cy="1103345"/>
                <a:chOff x="2929812" y="2719098"/>
                <a:chExt cx="5775649" cy="1103345"/>
              </a:xfrm>
            </p:grpSpPr>
            <p:cxnSp>
              <p:nvCxnSpPr>
                <p:cNvPr id="48" name="Straight Connector 47">
                  <a:extLst>
                    <a:ext uri="{FF2B5EF4-FFF2-40B4-BE49-F238E27FC236}">
                      <a16:creationId xmlns:a16="http://schemas.microsoft.com/office/drawing/2014/main" id="{6D26DED6-0501-D5B6-C78F-F7FC4F93B0A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9DEFAA91-C8FF-3960-0DA8-196648E0B16C}"/>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3279B882-54CB-E5A6-4784-203099BCB245}"/>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CCBC4D1E-13F8-8310-3792-5BF5BD1707FE}"/>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F5224C36-3575-C28F-54E0-E894753AB7FF}"/>
                    </a:ext>
                  </a:extLst>
                </p:cNvPr>
                <p:cNvCxnSpPr>
                  <a:cxnSpLocks/>
                  <a:stCxn id="66" idx="6"/>
                  <a:endCxn id="67" idx="2"/>
                </p:cNvCxnSpPr>
                <p:nvPr/>
              </p:nvCxnSpPr>
              <p:spPr>
                <a:xfrm>
                  <a:off x="4242319" y="2719098"/>
                  <a:ext cx="1505340" cy="3108"/>
                </a:xfrm>
                <a:prstGeom prst="straightConnector1">
                  <a:avLst/>
                </a:prstGeom>
                <a:ln w="38100">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E0C831-C41C-2D75-97D3-3D96DA14FA27}"/>
                    </a:ext>
                  </a:extLst>
                </p:cNvPr>
                <p:cNvCxnSpPr>
                  <a:cxnSpLocks/>
                  <a:stCxn id="67" idx="6"/>
                  <a:endCxn id="68" idx="2"/>
                </p:cNvCxnSpPr>
                <p:nvPr/>
              </p:nvCxnSpPr>
              <p:spPr>
                <a:xfrm>
                  <a:off x="6036908" y="2722206"/>
                  <a:ext cx="1486676" cy="3113"/>
                </a:xfrm>
                <a:prstGeom prst="straightConnector1">
                  <a:avLst/>
                </a:prstGeom>
                <a:ln w="38100">
                  <a:solidFill>
                    <a:srgbClr val="4DA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B9A6F67A-B8F3-0272-0406-86018B25FC06}"/>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8D1B0D29-89F2-63DF-726C-0797E5C074BA}"/>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21" name="TextBox 20">
                <a:extLst>
                  <a:ext uri="{FF2B5EF4-FFF2-40B4-BE49-F238E27FC236}">
                    <a16:creationId xmlns:a16="http://schemas.microsoft.com/office/drawing/2014/main" id="{6056A195-35BB-D6B6-6622-3B4C5D35DA54}"/>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2" name="TextBox 21">
                <a:extLst>
                  <a:ext uri="{FF2B5EF4-FFF2-40B4-BE49-F238E27FC236}">
                    <a16:creationId xmlns:a16="http://schemas.microsoft.com/office/drawing/2014/main" id="{D6DF97B9-9C3C-956B-12AF-D36E1C1EAFFA}"/>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23" name="TextBox 22">
                <a:extLst>
                  <a:ext uri="{FF2B5EF4-FFF2-40B4-BE49-F238E27FC236}">
                    <a16:creationId xmlns:a16="http://schemas.microsoft.com/office/drawing/2014/main" id="{3FD203E8-F6E6-E159-B07C-AFAC76400375}"/>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4" name="TextBox 23">
                <a:extLst>
                  <a:ext uri="{FF2B5EF4-FFF2-40B4-BE49-F238E27FC236}">
                    <a16:creationId xmlns:a16="http://schemas.microsoft.com/office/drawing/2014/main" id="{C9146BEC-D97D-D9A2-A9FD-E3D342114845}"/>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5" name="TextBox 24">
                <a:extLst>
                  <a:ext uri="{FF2B5EF4-FFF2-40B4-BE49-F238E27FC236}">
                    <a16:creationId xmlns:a16="http://schemas.microsoft.com/office/drawing/2014/main" id="{1077C576-93F3-7D0F-C6B3-A1A1AB3C2F97}"/>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27" name="TextBox 26">
                <a:extLst>
                  <a:ext uri="{FF2B5EF4-FFF2-40B4-BE49-F238E27FC236}">
                    <a16:creationId xmlns:a16="http://schemas.microsoft.com/office/drawing/2014/main" id="{F7D38EE3-943C-BB06-C9C6-0C1086099D92}"/>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8" name="TextBox 27">
                <a:extLst>
                  <a:ext uri="{FF2B5EF4-FFF2-40B4-BE49-F238E27FC236}">
                    <a16:creationId xmlns:a16="http://schemas.microsoft.com/office/drawing/2014/main" id="{EEDE5BC7-9007-CC55-8789-53094D0BC795}"/>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29" name="TextBox 28">
                <a:extLst>
                  <a:ext uri="{FF2B5EF4-FFF2-40B4-BE49-F238E27FC236}">
                    <a16:creationId xmlns:a16="http://schemas.microsoft.com/office/drawing/2014/main" id="{52B0C805-6B57-2178-39E2-112B504CF74F}"/>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39" name="Straight Arrow Connector 38">
                <a:extLst>
                  <a:ext uri="{FF2B5EF4-FFF2-40B4-BE49-F238E27FC236}">
                    <a16:creationId xmlns:a16="http://schemas.microsoft.com/office/drawing/2014/main" id="{8AEF12D5-5391-6087-E1D6-6799418C11F1}"/>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0C2B8D-53F2-458A-7FE0-1B7B409C0C20}"/>
                  </a:ext>
                </a:extLst>
              </p:cNvPr>
              <p:cNvCxnSpPr>
                <a:cxnSpLocks/>
                <a:endCxn id="29"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D7D7E9-EF10-E6EC-E868-F5F8A057BF69}"/>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34883555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1352877" y="1582209"/>
                <a:ext cx="2094276"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1352877" y="1582209"/>
                <a:ext cx="2094276"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1D Diffusion </a:t>
            </a:r>
            <a:r>
              <a:rPr lang="en-US" sz="3600" b="1" dirty="0">
                <a:solidFill>
                  <a:srgbClr val="4DA060"/>
                </a:solidFill>
                <a:latin typeface="Bradley Hand ITC" panose="03070402050302030203" pitchFamily="66" charset="0"/>
              </a:rPr>
              <a:t>(Implicit Formulation)</a:t>
            </a:r>
          </a:p>
        </p:txBody>
      </p:sp>
      <p:sp>
        <p:nvSpPr>
          <p:cNvPr id="19" name="TextBox 18">
            <a:extLst>
              <a:ext uri="{FF2B5EF4-FFF2-40B4-BE49-F238E27FC236}">
                <a16:creationId xmlns:a16="http://schemas.microsoft.com/office/drawing/2014/main" id="{827F3AF9-71AE-EA7D-272D-BBDA538FDB69}"/>
              </a:ext>
            </a:extLst>
          </p:cNvPr>
          <p:cNvSpPr txBox="1"/>
          <p:nvPr/>
        </p:nvSpPr>
        <p:spPr>
          <a:xfrm>
            <a:off x="-268162" y="1134491"/>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Parabolic</a:t>
            </a:r>
            <a:r>
              <a:rPr lang="en-US" sz="2000" b="1" dirty="0">
                <a:solidFill>
                  <a:srgbClr val="C00000"/>
                </a:solidFill>
                <a:latin typeface="Bradley Hand ITC" panose="03070402050302030203" pitchFamily="66" charset="0"/>
              </a:rPr>
              <a:t> PDE</a:t>
            </a:r>
            <a:endParaRPr lang="en-US" sz="2000" dirty="0">
              <a:solidFill>
                <a:srgbClr val="C0000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CE43D1-C272-ED05-3F2A-36C221AF6484}"/>
                  </a:ext>
                </a:extLst>
              </p:cNvPr>
              <p:cNvSpPr txBox="1"/>
              <p:nvPr/>
            </p:nvSpPr>
            <p:spPr>
              <a:xfrm>
                <a:off x="2021789" y="2679276"/>
                <a:ext cx="7239187" cy="783869"/>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r>
                                <a:rPr lang="en-US" sz="2000" b="0" i="0"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e>
                      </m:d>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oMath>
                  </m:oMathPara>
                </a14:m>
                <a:endParaRPr lang="en-US" sz="2000" dirty="0"/>
              </a:p>
            </p:txBody>
          </p:sp>
        </mc:Choice>
        <mc:Fallback xmlns="">
          <p:sp>
            <p:nvSpPr>
              <p:cNvPr id="61" name="TextBox 60">
                <a:extLst>
                  <a:ext uri="{FF2B5EF4-FFF2-40B4-BE49-F238E27FC236}">
                    <a16:creationId xmlns:a16="http://schemas.microsoft.com/office/drawing/2014/main" id="{25CE43D1-C272-ED05-3F2A-36C221AF6484}"/>
                  </a:ext>
                </a:extLst>
              </p:cNvPr>
              <p:cNvSpPr txBox="1">
                <a:spLocks noRot="1" noChangeAspect="1" noMove="1" noResize="1" noEditPoints="1" noAdjustHandles="1" noChangeArrowheads="1" noChangeShapeType="1" noTextEdit="1"/>
              </p:cNvSpPr>
              <p:nvPr/>
            </p:nvSpPr>
            <p:spPr>
              <a:xfrm>
                <a:off x="2021789" y="2679276"/>
                <a:ext cx="7239187" cy="783869"/>
              </a:xfrm>
              <a:prstGeom prst="rect">
                <a:avLst/>
              </a:prstGeom>
              <a:blipFill>
                <a:blip r:embed="rId4"/>
                <a:stretch>
                  <a:fillRect/>
                </a:stretch>
              </a:blipFill>
              <a:ln w="19050">
                <a:no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FA17DEB9-BEF9-5865-1624-A61AA7E4F431}"/>
              </a:ext>
            </a:extLst>
          </p:cNvPr>
          <p:cNvSpPr txBox="1"/>
          <p:nvPr/>
        </p:nvSpPr>
        <p:spPr>
          <a:xfrm>
            <a:off x="7444799" y="2885233"/>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0222A5-0390-7FA8-A0C0-1AFAA68AD3D0}"/>
                  </a:ext>
                </a:extLst>
              </p:cNvPr>
              <p:cNvSpPr txBox="1"/>
              <p:nvPr/>
            </p:nvSpPr>
            <p:spPr>
              <a:xfrm>
                <a:off x="3217722" y="1672792"/>
                <a:ext cx="5490853" cy="718338"/>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sSubSup>
                            <m:sSubSupPr>
                              <m:ctrlPr>
                                <a:rPr lang="en-US" sz="200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i="1" smtClean="0">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370222A5-0390-7FA8-A0C0-1AFAA68AD3D0}"/>
                  </a:ext>
                </a:extLst>
              </p:cNvPr>
              <p:cNvSpPr txBox="1">
                <a:spLocks noRot="1" noChangeAspect="1" noMove="1" noResize="1" noEditPoints="1" noAdjustHandles="1" noChangeArrowheads="1" noChangeShapeType="1" noTextEdit="1"/>
              </p:cNvSpPr>
              <p:nvPr/>
            </p:nvSpPr>
            <p:spPr>
              <a:xfrm>
                <a:off x="3217722" y="1672792"/>
                <a:ext cx="5490853" cy="718338"/>
              </a:xfrm>
              <a:prstGeom prst="rect">
                <a:avLst/>
              </a:prstGeom>
              <a:blipFill>
                <a:blip r:embed="rId5"/>
                <a:stretch>
                  <a:fillRect/>
                </a:stretch>
              </a:blipFill>
              <a:ln w="19050">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2B4031A3-0545-7E01-5009-0EC7F087624A}"/>
              </a:ext>
            </a:extLst>
          </p:cNvPr>
          <p:cNvSpPr txBox="1"/>
          <p:nvPr/>
        </p:nvSpPr>
        <p:spPr>
          <a:xfrm>
            <a:off x="7321012" y="3736601"/>
            <a:ext cx="5029145" cy="830997"/>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Need Algorithms to solve such a sparse matrix system!</a:t>
            </a:r>
            <a:endParaRPr lang="en-US" sz="2000" dirty="0">
              <a:solidFill>
                <a:srgbClr val="C00000"/>
              </a:solidFill>
              <a:latin typeface="Bradley Hand ITC" panose="03070402050302030203" pitchFamily="66" charset="0"/>
            </a:endParaRPr>
          </a:p>
        </p:txBody>
      </p:sp>
      <p:sp>
        <p:nvSpPr>
          <p:cNvPr id="7" name="TextBox 6">
            <a:extLst>
              <a:ext uri="{FF2B5EF4-FFF2-40B4-BE49-F238E27FC236}">
                <a16:creationId xmlns:a16="http://schemas.microsoft.com/office/drawing/2014/main" id="{E67B588D-1C23-F8D8-FB39-35E516D3C6F5}"/>
              </a:ext>
            </a:extLst>
          </p:cNvPr>
          <p:cNvSpPr txBox="1"/>
          <p:nvPr/>
        </p:nvSpPr>
        <p:spPr>
          <a:xfrm>
            <a:off x="7407448" y="4820179"/>
            <a:ext cx="5029145" cy="830997"/>
          </a:xfrm>
          <a:prstGeom prst="rect">
            <a:avLst/>
          </a:prstGeom>
          <a:noFill/>
        </p:spPr>
        <p:txBody>
          <a:bodyPr wrap="square" rtlCol="0">
            <a:spAutoFit/>
          </a:bodyPr>
          <a:lstStyle/>
          <a:p>
            <a:pPr algn="ctr"/>
            <a:r>
              <a:rPr lang="en-US" sz="2400" b="1" dirty="0">
                <a:solidFill>
                  <a:srgbClr val="7030A0"/>
                </a:solidFill>
                <a:latin typeface="Bradley Hand ITC" panose="03070402050302030203" pitchFamily="66" charset="0"/>
              </a:rPr>
              <a:t>Direct or Iterative</a:t>
            </a:r>
          </a:p>
          <a:p>
            <a:pPr algn="ctr"/>
            <a:r>
              <a:rPr lang="en-US" sz="2400" b="1" dirty="0">
                <a:solidFill>
                  <a:srgbClr val="7030A0"/>
                </a:solidFill>
                <a:latin typeface="Bradley Hand ITC" panose="03070402050302030203" pitchFamily="66" charset="0"/>
              </a:rPr>
              <a:t>Methods</a:t>
            </a:r>
            <a:endParaRPr lang="en-US" sz="2000" dirty="0">
              <a:solidFill>
                <a:srgbClr val="7030A0"/>
              </a:solidFill>
              <a:latin typeface="Bradley Hand ITC" panose="03070402050302030203" pitchFamily="66" charset="0"/>
            </a:endParaRPr>
          </a:p>
        </p:txBody>
      </p:sp>
      <p:sp>
        <p:nvSpPr>
          <p:cNvPr id="10" name="TextBox 9">
            <a:extLst>
              <a:ext uri="{FF2B5EF4-FFF2-40B4-BE49-F238E27FC236}">
                <a16:creationId xmlns:a16="http://schemas.microsoft.com/office/drawing/2014/main" id="{8237943B-575E-72F8-8256-2573C32430CD}"/>
              </a:ext>
            </a:extLst>
          </p:cNvPr>
          <p:cNvSpPr txBox="1"/>
          <p:nvPr/>
        </p:nvSpPr>
        <p:spPr>
          <a:xfrm>
            <a:off x="7407448" y="588685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Can be Expensive!</a:t>
            </a:r>
            <a:endParaRPr lang="en-US" sz="2000" dirty="0">
              <a:solidFill>
                <a:srgbClr val="C0000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719459" y="283847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Rearrange: </a:t>
            </a:r>
            <a:endParaRPr lang="en-US" sz="2000" dirty="0">
              <a:latin typeface="Bradley Hand ITC" panose="03070402050302030203" pitchFamily="66" charset="0"/>
            </a:endParaRPr>
          </a:p>
        </p:txBody>
      </p:sp>
      <p:grpSp>
        <p:nvGrpSpPr>
          <p:cNvPr id="3" name="Group 2">
            <a:extLst>
              <a:ext uri="{FF2B5EF4-FFF2-40B4-BE49-F238E27FC236}">
                <a16:creationId xmlns:a16="http://schemas.microsoft.com/office/drawing/2014/main" id="{A682BF8B-D277-9636-EE8E-2476D056738C}"/>
              </a:ext>
            </a:extLst>
          </p:cNvPr>
          <p:cNvGrpSpPr/>
          <p:nvPr/>
        </p:nvGrpSpPr>
        <p:grpSpPr>
          <a:xfrm>
            <a:off x="249223" y="4105532"/>
            <a:ext cx="7929947" cy="2664266"/>
            <a:chOff x="1381867" y="3058885"/>
            <a:chExt cx="7929947" cy="2664266"/>
          </a:xfrm>
        </p:grpSpPr>
        <p:grpSp>
          <p:nvGrpSpPr>
            <p:cNvPr id="5" name="Group 4">
              <a:extLst>
                <a:ext uri="{FF2B5EF4-FFF2-40B4-BE49-F238E27FC236}">
                  <a16:creationId xmlns:a16="http://schemas.microsoft.com/office/drawing/2014/main" id="{1757ED21-51B3-BD96-2418-F136EDD6E852}"/>
                </a:ext>
              </a:extLst>
            </p:cNvPr>
            <p:cNvGrpSpPr/>
            <p:nvPr/>
          </p:nvGrpSpPr>
          <p:grpSpPr>
            <a:xfrm>
              <a:off x="2929812" y="3550300"/>
              <a:ext cx="5775649" cy="272143"/>
              <a:chOff x="2929812" y="3550300"/>
              <a:chExt cx="5775649" cy="272143"/>
            </a:xfrm>
          </p:grpSpPr>
          <p:cxnSp>
            <p:nvCxnSpPr>
              <p:cNvPr id="65" name="Straight Connector 64">
                <a:extLst>
                  <a:ext uri="{FF2B5EF4-FFF2-40B4-BE49-F238E27FC236}">
                    <a16:creationId xmlns:a16="http://schemas.microsoft.com/office/drawing/2014/main" id="{34F045B4-88CE-C086-BA24-2076358B1A04}"/>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E38B297-9F7A-0E47-F6A8-871413FDA588}"/>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A2F2B233-6164-1002-4BAD-8E1D61588ADE}"/>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EEC5713F-0EE4-B1C8-8011-8BE11A2BBA3B}"/>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Arrow Connector 11">
              <a:extLst>
                <a:ext uri="{FF2B5EF4-FFF2-40B4-BE49-F238E27FC236}">
                  <a16:creationId xmlns:a16="http://schemas.microsoft.com/office/drawing/2014/main" id="{50A1E29D-395F-D899-CFCA-E84C8C26236C}"/>
                </a:ext>
              </a:extLst>
            </p:cNvPr>
            <p:cNvCxnSpPr>
              <a:cxnSpLocks/>
              <a:endCxn id="57"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FD77436-5D6E-DEB0-8A2D-2516E555080E}"/>
                </a:ext>
              </a:extLst>
            </p:cNvPr>
            <p:cNvGrpSpPr/>
            <p:nvPr/>
          </p:nvGrpSpPr>
          <p:grpSpPr>
            <a:xfrm>
              <a:off x="1381867" y="3058885"/>
              <a:ext cx="7929947" cy="2664266"/>
              <a:chOff x="1381867" y="3058885"/>
              <a:chExt cx="7929947" cy="2664266"/>
            </a:xfrm>
          </p:grpSpPr>
          <p:grpSp>
            <p:nvGrpSpPr>
              <p:cNvPr id="14" name="Group 13">
                <a:extLst>
                  <a:ext uri="{FF2B5EF4-FFF2-40B4-BE49-F238E27FC236}">
                    <a16:creationId xmlns:a16="http://schemas.microsoft.com/office/drawing/2014/main" id="{8791D4F9-A034-C8DD-3A90-99EA0392257E}"/>
                  </a:ext>
                </a:extLst>
              </p:cNvPr>
              <p:cNvGrpSpPr/>
              <p:nvPr/>
            </p:nvGrpSpPr>
            <p:grpSpPr>
              <a:xfrm>
                <a:off x="2923593" y="3683261"/>
                <a:ext cx="5775649" cy="1103345"/>
                <a:chOff x="2929812" y="2719098"/>
                <a:chExt cx="5775649" cy="1103345"/>
              </a:xfrm>
            </p:grpSpPr>
            <p:cxnSp>
              <p:nvCxnSpPr>
                <p:cNvPr id="48" name="Straight Connector 47">
                  <a:extLst>
                    <a:ext uri="{FF2B5EF4-FFF2-40B4-BE49-F238E27FC236}">
                      <a16:creationId xmlns:a16="http://schemas.microsoft.com/office/drawing/2014/main" id="{E1A4071A-4784-5A18-3BA6-F6221069D769}"/>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A301BD73-8F63-BFE7-9722-8BC58D709D83}"/>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C335476-0036-ECAF-60A9-4F0E934F4A76}"/>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EF92EF84-54C6-0A1C-8A67-F79F125ACA83}"/>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6770F809-E20A-7AA3-CCE0-2C8C183B4187}"/>
                    </a:ext>
                  </a:extLst>
                </p:cNvPr>
                <p:cNvCxnSpPr>
                  <a:cxnSpLocks/>
                  <a:stCxn id="66" idx="6"/>
                  <a:endCxn id="67" idx="2"/>
                </p:cNvCxnSpPr>
                <p:nvPr/>
              </p:nvCxnSpPr>
              <p:spPr>
                <a:xfrm>
                  <a:off x="4242319" y="2719098"/>
                  <a:ext cx="1505340" cy="3108"/>
                </a:xfrm>
                <a:prstGeom prst="straightConnector1">
                  <a:avLst/>
                </a:prstGeom>
                <a:ln w="38100">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2291589-3E8E-A211-CA9A-28E656997415}"/>
                    </a:ext>
                  </a:extLst>
                </p:cNvPr>
                <p:cNvCxnSpPr>
                  <a:cxnSpLocks/>
                  <a:stCxn id="67" idx="6"/>
                  <a:endCxn id="68" idx="2"/>
                </p:cNvCxnSpPr>
                <p:nvPr/>
              </p:nvCxnSpPr>
              <p:spPr>
                <a:xfrm>
                  <a:off x="6036908" y="2722206"/>
                  <a:ext cx="1486676" cy="3113"/>
                </a:xfrm>
                <a:prstGeom prst="straightConnector1">
                  <a:avLst/>
                </a:prstGeom>
                <a:ln w="38100">
                  <a:solidFill>
                    <a:srgbClr val="4DA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8F76A57A-CFC4-C607-A6E7-7268986F4B85}"/>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594A09C2-BFC5-C5CC-4859-587CD10A4720}"/>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21" name="TextBox 20">
                <a:extLst>
                  <a:ext uri="{FF2B5EF4-FFF2-40B4-BE49-F238E27FC236}">
                    <a16:creationId xmlns:a16="http://schemas.microsoft.com/office/drawing/2014/main" id="{E4453D8A-0B31-219B-B1B9-F06356FB659F}"/>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2" name="TextBox 21">
                <a:extLst>
                  <a:ext uri="{FF2B5EF4-FFF2-40B4-BE49-F238E27FC236}">
                    <a16:creationId xmlns:a16="http://schemas.microsoft.com/office/drawing/2014/main" id="{A133DF77-E1ED-7178-9660-57983CBA805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23" name="TextBox 22">
                <a:extLst>
                  <a:ext uri="{FF2B5EF4-FFF2-40B4-BE49-F238E27FC236}">
                    <a16:creationId xmlns:a16="http://schemas.microsoft.com/office/drawing/2014/main" id="{5AD7A0C6-29D3-36FE-396E-F833B7FAD475}"/>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4" name="TextBox 23">
                <a:extLst>
                  <a:ext uri="{FF2B5EF4-FFF2-40B4-BE49-F238E27FC236}">
                    <a16:creationId xmlns:a16="http://schemas.microsoft.com/office/drawing/2014/main" id="{D0D96CB1-DC95-CD36-69F1-8E6147229711}"/>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5" name="TextBox 24">
                <a:extLst>
                  <a:ext uri="{FF2B5EF4-FFF2-40B4-BE49-F238E27FC236}">
                    <a16:creationId xmlns:a16="http://schemas.microsoft.com/office/drawing/2014/main" id="{1925623A-E149-3703-8F45-13A262E5B960}"/>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27" name="TextBox 26">
                <a:extLst>
                  <a:ext uri="{FF2B5EF4-FFF2-40B4-BE49-F238E27FC236}">
                    <a16:creationId xmlns:a16="http://schemas.microsoft.com/office/drawing/2014/main" id="{2E28B768-76C6-550E-88E8-499803583D38}"/>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28" name="TextBox 27">
                <a:extLst>
                  <a:ext uri="{FF2B5EF4-FFF2-40B4-BE49-F238E27FC236}">
                    <a16:creationId xmlns:a16="http://schemas.microsoft.com/office/drawing/2014/main" id="{013C29B2-21FE-44B3-5BE5-C08B8DD58912}"/>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29" name="TextBox 28">
                <a:extLst>
                  <a:ext uri="{FF2B5EF4-FFF2-40B4-BE49-F238E27FC236}">
                    <a16:creationId xmlns:a16="http://schemas.microsoft.com/office/drawing/2014/main" id="{98C70370-F57C-A9FB-F047-F778204EB36D}"/>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39" name="Straight Arrow Connector 38">
                <a:extLst>
                  <a:ext uri="{FF2B5EF4-FFF2-40B4-BE49-F238E27FC236}">
                    <a16:creationId xmlns:a16="http://schemas.microsoft.com/office/drawing/2014/main" id="{CF3F95E1-5C8B-C655-51EB-C103B0883A09}"/>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B760F1B-0A0F-AD5A-34FF-24BB51980983}"/>
                  </a:ext>
                </a:extLst>
              </p:cNvPr>
              <p:cNvCxnSpPr>
                <a:cxnSpLocks/>
                <a:endCxn id="29"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2DCECE9-E61A-8919-F058-1D8E7AD938CF}"/>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Tree>
    <p:extLst>
      <p:ext uri="{BB962C8B-B14F-4D97-AF65-F5344CB8AC3E}">
        <p14:creationId xmlns:p14="http://schemas.microsoft.com/office/powerpoint/2010/main" val="9033055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Crank-Nicholson Method</a:t>
            </a:r>
            <a:endParaRPr lang="en-US" sz="36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827F3AF9-71AE-EA7D-272D-BBDA538FDB69}"/>
              </a:ext>
            </a:extLst>
          </p:cNvPr>
          <p:cNvSpPr txBox="1"/>
          <p:nvPr/>
        </p:nvSpPr>
        <p:spPr>
          <a:xfrm>
            <a:off x="843623" y="1136582"/>
            <a:ext cx="69321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Well-known for Parabolic</a:t>
            </a:r>
            <a:r>
              <a:rPr lang="en-US" sz="2000" b="1" dirty="0">
                <a:solidFill>
                  <a:srgbClr val="C00000"/>
                </a:solidFill>
                <a:latin typeface="Bradley Hand ITC" panose="03070402050302030203" pitchFamily="66" charset="0"/>
              </a:rPr>
              <a:t> PDEs</a:t>
            </a:r>
            <a:endParaRPr lang="en-US" sz="2000" dirty="0">
              <a:solidFill>
                <a:srgbClr val="C00000"/>
              </a:solidFill>
              <a:latin typeface="Bradley Hand ITC" panose="03070402050302030203" pitchFamily="66" charset="0"/>
            </a:endParaRPr>
          </a:p>
        </p:txBody>
      </p:sp>
      <p:sp>
        <p:nvSpPr>
          <p:cNvPr id="83" name="TextBox 82">
            <a:extLst>
              <a:ext uri="{FF2B5EF4-FFF2-40B4-BE49-F238E27FC236}">
                <a16:creationId xmlns:a16="http://schemas.microsoft.com/office/drawing/2014/main" id="{FA17DEB9-BEF9-5865-1624-A61AA7E4F431}"/>
              </a:ext>
            </a:extLst>
          </p:cNvPr>
          <p:cNvSpPr txBox="1"/>
          <p:nvPr/>
        </p:nvSpPr>
        <p:spPr>
          <a:xfrm>
            <a:off x="1795112" y="1998961"/>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3676315" y="2013356"/>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a:t>
            </a:r>
            <a:endParaRPr lang="en-US" sz="2000" dirty="0">
              <a:latin typeface="Bradley Hand ITC" panose="03070402050302030203" pitchFamily="66" charset="0"/>
            </a:endParaRPr>
          </a:p>
        </p:txBody>
      </p:sp>
      <p:sp>
        <p:nvSpPr>
          <p:cNvPr id="3" name="TextBox 2">
            <a:extLst>
              <a:ext uri="{FF2B5EF4-FFF2-40B4-BE49-F238E27FC236}">
                <a16:creationId xmlns:a16="http://schemas.microsoft.com/office/drawing/2014/main" id="{2E6FB96E-E18D-BDDE-2337-4458E90E6FB5}"/>
              </a:ext>
            </a:extLst>
          </p:cNvPr>
          <p:cNvSpPr txBox="1"/>
          <p:nvPr/>
        </p:nvSpPr>
        <p:spPr>
          <a:xfrm>
            <a:off x="5664597" y="199590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sp>
        <p:nvSpPr>
          <p:cNvPr id="12" name="TextBox 11">
            <a:extLst>
              <a:ext uri="{FF2B5EF4-FFF2-40B4-BE49-F238E27FC236}">
                <a16:creationId xmlns:a16="http://schemas.microsoft.com/office/drawing/2014/main" id="{9D05AEAB-2B14-E38F-3402-1FECCAD1AA59}"/>
              </a:ext>
            </a:extLst>
          </p:cNvPr>
          <p:cNvSpPr txBox="1"/>
          <p:nvPr/>
        </p:nvSpPr>
        <p:spPr>
          <a:xfrm>
            <a:off x="23" y="223105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2</a:t>
            </a:r>
            <a:endParaRPr lang="en-US" sz="2000" dirty="0">
              <a:latin typeface="Bradley Hand ITC" panose="03070402050302030203" pitchFamily="66" charset="0"/>
            </a:endParaRPr>
          </a:p>
        </p:txBody>
      </p:sp>
      <p:sp>
        <p:nvSpPr>
          <p:cNvPr id="13" name="TextBox 12">
            <a:extLst>
              <a:ext uri="{FF2B5EF4-FFF2-40B4-BE49-F238E27FC236}">
                <a16:creationId xmlns:a16="http://schemas.microsoft.com/office/drawing/2014/main" id="{CCC95D2A-26CC-EBD4-7EE9-3604E0E73D4B}"/>
              </a:ext>
            </a:extLst>
          </p:cNvPr>
          <p:cNvSpPr txBox="1"/>
          <p:nvPr/>
        </p:nvSpPr>
        <p:spPr>
          <a:xfrm>
            <a:off x="23" y="1848700"/>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1</a:t>
            </a:r>
            <a:endParaRPr lang="en-US" sz="2000" dirty="0">
              <a:latin typeface="Bradley Hand ITC" panose="03070402050302030203" pitchFamily="66" charset="0"/>
            </a:endParaRPr>
          </a:p>
        </p:txBody>
      </p:sp>
      <p:cxnSp>
        <p:nvCxnSpPr>
          <p:cNvPr id="16" name="Straight Connector 15">
            <a:extLst>
              <a:ext uri="{FF2B5EF4-FFF2-40B4-BE49-F238E27FC236}">
                <a16:creationId xmlns:a16="http://schemas.microsoft.com/office/drawing/2014/main" id="{DD341A8A-404B-41D5-F1F2-EF310F373031}"/>
              </a:ext>
            </a:extLst>
          </p:cNvPr>
          <p:cNvCxnSpPr/>
          <p:nvPr/>
        </p:nvCxnSpPr>
        <p:spPr>
          <a:xfrm>
            <a:off x="2241986" y="2244188"/>
            <a:ext cx="538009"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71050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Crank-Nicholson Method</a:t>
            </a:r>
            <a:endParaRPr lang="en-US" sz="36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827F3AF9-71AE-EA7D-272D-BBDA538FDB69}"/>
              </a:ext>
            </a:extLst>
          </p:cNvPr>
          <p:cNvSpPr txBox="1"/>
          <p:nvPr/>
        </p:nvSpPr>
        <p:spPr>
          <a:xfrm>
            <a:off x="843623" y="1136582"/>
            <a:ext cx="69321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Well-known for Parabolic</a:t>
            </a:r>
            <a:r>
              <a:rPr lang="en-US" sz="2000" b="1" dirty="0">
                <a:solidFill>
                  <a:srgbClr val="C00000"/>
                </a:solidFill>
                <a:latin typeface="Bradley Hand ITC" panose="03070402050302030203" pitchFamily="66" charset="0"/>
              </a:rPr>
              <a:t> PDEs</a:t>
            </a:r>
            <a:endParaRPr lang="en-US" sz="2000" dirty="0">
              <a:solidFill>
                <a:srgbClr val="C00000"/>
              </a:solidFill>
              <a:latin typeface="Bradley Hand ITC" panose="03070402050302030203" pitchFamily="66" charset="0"/>
            </a:endParaRPr>
          </a:p>
        </p:txBody>
      </p:sp>
      <p:sp>
        <p:nvSpPr>
          <p:cNvPr id="83" name="TextBox 82">
            <a:extLst>
              <a:ext uri="{FF2B5EF4-FFF2-40B4-BE49-F238E27FC236}">
                <a16:creationId xmlns:a16="http://schemas.microsoft.com/office/drawing/2014/main" id="{FA17DEB9-BEF9-5865-1624-A61AA7E4F431}"/>
              </a:ext>
            </a:extLst>
          </p:cNvPr>
          <p:cNvSpPr txBox="1"/>
          <p:nvPr/>
        </p:nvSpPr>
        <p:spPr>
          <a:xfrm>
            <a:off x="1795112" y="1998961"/>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3676315" y="2013356"/>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a:t>
            </a:r>
            <a:endParaRPr lang="en-US" sz="2000" dirty="0">
              <a:latin typeface="Bradley Hand ITC" panose="03070402050302030203" pitchFamily="66" charset="0"/>
            </a:endParaRPr>
          </a:p>
        </p:txBody>
      </p:sp>
      <p:sp>
        <p:nvSpPr>
          <p:cNvPr id="3" name="TextBox 2">
            <a:extLst>
              <a:ext uri="{FF2B5EF4-FFF2-40B4-BE49-F238E27FC236}">
                <a16:creationId xmlns:a16="http://schemas.microsoft.com/office/drawing/2014/main" id="{2E6FB96E-E18D-BDDE-2337-4458E90E6FB5}"/>
              </a:ext>
            </a:extLst>
          </p:cNvPr>
          <p:cNvSpPr txBox="1"/>
          <p:nvPr/>
        </p:nvSpPr>
        <p:spPr>
          <a:xfrm>
            <a:off x="5664597" y="199590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sp>
        <p:nvSpPr>
          <p:cNvPr id="12" name="TextBox 11">
            <a:extLst>
              <a:ext uri="{FF2B5EF4-FFF2-40B4-BE49-F238E27FC236}">
                <a16:creationId xmlns:a16="http://schemas.microsoft.com/office/drawing/2014/main" id="{9D05AEAB-2B14-E38F-3402-1FECCAD1AA59}"/>
              </a:ext>
            </a:extLst>
          </p:cNvPr>
          <p:cNvSpPr txBox="1"/>
          <p:nvPr/>
        </p:nvSpPr>
        <p:spPr>
          <a:xfrm>
            <a:off x="23" y="223105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2</a:t>
            </a:r>
            <a:endParaRPr lang="en-US" sz="2000" dirty="0">
              <a:latin typeface="Bradley Hand ITC" panose="03070402050302030203" pitchFamily="66" charset="0"/>
            </a:endParaRPr>
          </a:p>
        </p:txBody>
      </p:sp>
      <p:sp>
        <p:nvSpPr>
          <p:cNvPr id="13" name="TextBox 12">
            <a:extLst>
              <a:ext uri="{FF2B5EF4-FFF2-40B4-BE49-F238E27FC236}">
                <a16:creationId xmlns:a16="http://schemas.microsoft.com/office/drawing/2014/main" id="{CCC95D2A-26CC-EBD4-7EE9-3604E0E73D4B}"/>
              </a:ext>
            </a:extLst>
          </p:cNvPr>
          <p:cNvSpPr txBox="1"/>
          <p:nvPr/>
        </p:nvSpPr>
        <p:spPr>
          <a:xfrm>
            <a:off x="23" y="1848700"/>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1</a:t>
            </a:r>
            <a:endParaRPr lang="en-US" sz="2000" dirty="0">
              <a:latin typeface="Bradley Hand ITC" panose="03070402050302030203" pitchFamily="66" charset="0"/>
            </a:endParaRPr>
          </a:p>
        </p:txBody>
      </p:sp>
      <p:cxnSp>
        <p:nvCxnSpPr>
          <p:cNvPr id="16" name="Straight Connector 15">
            <a:extLst>
              <a:ext uri="{FF2B5EF4-FFF2-40B4-BE49-F238E27FC236}">
                <a16:creationId xmlns:a16="http://schemas.microsoft.com/office/drawing/2014/main" id="{DD341A8A-404B-41D5-F1F2-EF310F373031}"/>
              </a:ext>
            </a:extLst>
          </p:cNvPr>
          <p:cNvCxnSpPr/>
          <p:nvPr/>
        </p:nvCxnSpPr>
        <p:spPr>
          <a:xfrm>
            <a:off x="2241986" y="2244188"/>
            <a:ext cx="538009"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68FDF3-F611-A9D6-5FEC-827AADB12D9A}"/>
                  </a:ext>
                </a:extLst>
              </p:cNvPr>
              <p:cNvSpPr txBox="1"/>
              <p:nvPr/>
            </p:nvSpPr>
            <p:spPr>
              <a:xfrm>
                <a:off x="1150761" y="2989445"/>
                <a:ext cx="9402673" cy="728597"/>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d>
                        <m:dPr>
                          <m:begChr m:val="["/>
                          <m:endChr m:val="]"/>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d>
                            <m:dPr>
                              <m:ctrlPr>
                                <a:rPr lang="en-US" sz="2000" b="0" i="1" smtClean="0">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e>
                          </m:d>
                        </m:e>
                      </m:d>
                    </m:oMath>
                  </m:oMathPara>
                </a14:m>
                <a:endParaRPr lang="en-US" sz="2000" dirty="0"/>
              </a:p>
            </p:txBody>
          </p:sp>
        </mc:Choice>
        <mc:Fallback xmlns="">
          <p:sp>
            <p:nvSpPr>
              <p:cNvPr id="18" name="TextBox 17">
                <a:extLst>
                  <a:ext uri="{FF2B5EF4-FFF2-40B4-BE49-F238E27FC236}">
                    <a16:creationId xmlns:a16="http://schemas.microsoft.com/office/drawing/2014/main" id="{D468FDF3-F611-A9D6-5FEC-827AADB12D9A}"/>
                  </a:ext>
                </a:extLst>
              </p:cNvPr>
              <p:cNvSpPr txBox="1">
                <a:spLocks noRot="1" noChangeAspect="1" noMove="1" noResize="1" noEditPoints="1" noAdjustHandles="1" noChangeArrowheads="1" noChangeShapeType="1" noTextEdit="1"/>
              </p:cNvSpPr>
              <p:nvPr/>
            </p:nvSpPr>
            <p:spPr>
              <a:xfrm>
                <a:off x="1150761" y="2989445"/>
                <a:ext cx="9402673" cy="728597"/>
              </a:xfrm>
              <a:prstGeom prst="rect">
                <a:avLst/>
              </a:prstGeom>
              <a:blipFill>
                <a:blip r:embed="rId3"/>
                <a:stretch>
                  <a:fillRect/>
                </a:stretch>
              </a:blipFill>
              <a:ln w="19050">
                <a:no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4BD1E0C0-5D26-522E-C859-DAFE91BEB58A}"/>
              </a:ext>
            </a:extLst>
          </p:cNvPr>
          <p:cNvCxnSpPr/>
          <p:nvPr/>
        </p:nvCxnSpPr>
        <p:spPr>
          <a:xfrm>
            <a:off x="4376057" y="2475021"/>
            <a:ext cx="226520" cy="678726"/>
          </a:xfrm>
          <a:prstGeom prst="straightConnector1">
            <a:avLst/>
          </a:prstGeom>
          <a:ln w="28575">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132264-95AD-E0F3-069B-590C6694BA4B}"/>
              </a:ext>
            </a:extLst>
          </p:cNvPr>
          <p:cNvCxnSpPr/>
          <p:nvPr/>
        </p:nvCxnSpPr>
        <p:spPr>
          <a:xfrm>
            <a:off x="8165609" y="2443542"/>
            <a:ext cx="226520" cy="6787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1448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Crank-Nicholson Method</a:t>
            </a:r>
            <a:endParaRPr lang="en-US" sz="36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827F3AF9-71AE-EA7D-272D-BBDA538FDB69}"/>
              </a:ext>
            </a:extLst>
          </p:cNvPr>
          <p:cNvSpPr txBox="1"/>
          <p:nvPr/>
        </p:nvSpPr>
        <p:spPr>
          <a:xfrm>
            <a:off x="843623" y="1136582"/>
            <a:ext cx="69321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Well-known for Parabolic</a:t>
            </a:r>
            <a:r>
              <a:rPr lang="en-US" sz="2000" b="1" dirty="0">
                <a:solidFill>
                  <a:srgbClr val="C00000"/>
                </a:solidFill>
                <a:latin typeface="Bradley Hand ITC" panose="03070402050302030203" pitchFamily="66" charset="0"/>
              </a:rPr>
              <a:t> PDEs</a:t>
            </a:r>
            <a:endParaRPr lang="en-US" sz="2000" dirty="0">
              <a:solidFill>
                <a:srgbClr val="C00000"/>
              </a:solidFill>
              <a:latin typeface="Bradley Hand ITC" panose="03070402050302030203" pitchFamily="66" charset="0"/>
            </a:endParaRPr>
          </a:p>
        </p:txBody>
      </p:sp>
      <p:grpSp>
        <p:nvGrpSpPr>
          <p:cNvPr id="60" name="Group 59">
            <a:extLst>
              <a:ext uri="{FF2B5EF4-FFF2-40B4-BE49-F238E27FC236}">
                <a16:creationId xmlns:a16="http://schemas.microsoft.com/office/drawing/2014/main" id="{C58B1BB0-D265-1091-BEC5-0FD6911017FD}"/>
              </a:ext>
            </a:extLst>
          </p:cNvPr>
          <p:cNvGrpSpPr/>
          <p:nvPr/>
        </p:nvGrpSpPr>
        <p:grpSpPr>
          <a:xfrm>
            <a:off x="249223" y="4105532"/>
            <a:ext cx="7929947" cy="2664266"/>
            <a:chOff x="1381867" y="3058885"/>
            <a:chExt cx="7929947" cy="2664266"/>
          </a:xfrm>
        </p:grpSpPr>
        <p:grpSp>
          <p:nvGrpSpPr>
            <p:cNvPr id="30" name="Group 29">
              <a:extLst>
                <a:ext uri="{FF2B5EF4-FFF2-40B4-BE49-F238E27FC236}">
                  <a16:creationId xmlns:a16="http://schemas.microsoft.com/office/drawing/2014/main" id="{B3C31C07-51FA-161A-AF88-23390584BB19}"/>
                </a:ext>
              </a:extLst>
            </p:cNvPr>
            <p:cNvGrpSpPr/>
            <p:nvPr/>
          </p:nvGrpSpPr>
          <p:grpSpPr>
            <a:xfrm>
              <a:off x="2929812" y="3550300"/>
              <a:ext cx="5775649" cy="272143"/>
              <a:chOff x="2929812" y="3550300"/>
              <a:chExt cx="5775649" cy="272143"/>
            </a:xfrm>
          </p:grpSpPr>
          <p:cxnSp>
            <p:nvCxnSpPr>
              <p:cNvPr id="15" name="Straight Connector 14">
                <a:extLst>
                  <a:ext uri="{FF2B5EF4-FFF2-40B4-BE49-F238E27FC236}">
                    <a16:creationId xmlns:a16="http://schemas.microsoft.com/office/drawing/2014/main" id="{47AFEDD9-7CDA-3CB8-5528-E99B222EECF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46EE06D3-017C-85D6-90AF-52AB6E2C0F00}"/>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06AF0F2-3CE9-5A3B-6FFC-CFCB2151A218}"/>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7FFC4E7-F658-9A08-0F3E-9009DA3D3837}"/>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Straight Arrow Connector 40">
              <a:extLst>
                <a:ext uri="{FF2B5EF4-FFF2-40B4-BE49-F238E27FC236}">
                  <a16:creationId xmlns:a16="http://schemas.microsoft.com/office/drawing/2014/main" id="{ACDE41BF-7C91-29C7-D2BC-25FD929420EF}"/>
                </a:ext>
              </a:extLst>
            </p:cNvPr>
            <p:cNvCxnSpPr>
              <a:cxnSpLocks/>
              <a:endCxn id="34" idx="0"/>
            </p:cNvCxnSpPr>
            <p:nvPr/>
          </p:nvCxnSpPr>
          <p:spPr>
            <a:xfrm>
              <a:off x="5876732" y="3822443"/>
              <a:ext cx="3114" cy="695128"/>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41F16197-0D0B-FFB4-A5D6-70E0A9B9731E}"/>
                </a:ext>
              </a:extLst>
            </p:cNvPr>
            <p:cNvGrpSpPr/>
            <p:nvPr/>
          </p:nvGrpSpPr>
          <p:grpSpPr>
            <a:xfrm>
              <a:off x="1381867" y="3058885"/>
              <a:ext cx="7929947" cy="2664266"/>
              <a:chOff x="1381867" y="3058885"/>
              <a:chExt cx="7929947" cy="2664266"/>
            </a:xfrm>
          </p:grpSpPr>
          <p:grpSp>
            <p:nvGrpSpPr>
              <p:cNvPr id="31" name="Group 30">
                <a:extLst>
                  <a:ext uri="{FF2B5EF4-FFF2-40B4-BE49-F238E27FC236}">
                    <a16:creationId xmlns:a16="http://schemas.microsoft.com/office/drawing/2014/main" id="{2DA750E5-3045-5DA1-684C-3AECD5F7F386}"/>
                  </a:ext>
                </a:extLst>
              </p:cNvPr>
              <p:cNvGrpSpPr/>
              <p:nvPr/>
            </p:nvGrpSpPr>
            <p:grpSpPr>
              <a:xfrm>
                <a:off x="2923593" y="3683261"/>
                <a:ext cx="5775649" cy="1103345"/>
                <a:chOff x="2929812" y="2719098"/>
                <a:chExt cx="5775649" cy="1103345"/>
              </a:xfrm>
            </p:grpSpPr>
            <p:cxnSp>
              <p:nvCxnSpPr>
                <p:cNvPr id="32" name="Straight Connector 31">
                  <a:extLst>
                    <a:ext uri="{FF2B5EF4-FFF2-40B4-BE49-F238E27FC236}">
                      <a16:creationId xmlns:a16="http://schemas.microsoft.com/office/drawing/2014/main" id="{43EFFF87-6972-085C-DF0A-FE8539BA15C3}"/>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AA4286-B4D8-A803-6A6E-7535CC186B1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18A3FF-B1B5-2B52-CBA7-625392FFB82E}"/>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9BD6EA3-E4E7-299D-74E6-2A8E1FD3E2C0}"/>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4783FC44-FDBA-37D5-5C7D-CFA9289CE8CB}"/>
                    </a:ext>
                  </a:extLst>
                </p:cNvPr>
                <p:cNvCxnSpPr>
                  <a:cxnSpLocks/>
                  <a:stCxn id="17" idx="6"/>
                  <a:endCxn id="20" idx="2"/>
                </p:cNvCxnSpPr>
                <p:nvPr/>
              </p:nvCxnSpPr>
              <p:spPr>
                <a:xfrm>
                  <a:off x="4242319" y="2719098"/>
                  <a:ext cx="1505340" cy="3108"/>
                </a:xfrm>
                <a:prstGeom prst="straightConnector1">
                  <a:avLst/>
                </a:prstGeom>
                <a:ln w="38100">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5A97FF-0F5B-D577-8888-385371261A97}"/>
                    </a:ext>
                  </a:extLst>
                </p:cNvPr>
                <p:cNvCxnSpPr>
                  <a:cxnSpLocks/>
                  <a:stCxn id="20" idx="6"/>
                  <a:endCxn id="26" idx="2"/>
                </p:cNvCxnSpPr>
                <p:nvPr/>
              </p:nvCxnSpPr>
              <p:spPr>
                <a:xfrm>
                  <a:off x="6036908" y="2722206"/>
                  <a:ext cx="1486676" cy="3113"/>
                </a:xfrm>
                <a:prstGeom prst="straightConnector1">
                  <a:avLst/>
                </a:prstGeom>
                <a:ln w="38100">
                  <a:solidFill>
                    <a:srgbClr val="4DA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39AB196-9C4F-64B4-F515-EEA3B811AD46}"/>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4" name="TextBox 43">
                <a:extLst>
                  <a:ext uri="{FF2B5EF4-FFF2-40B4-BE49-F238E27FC236}">
                    <a16:creationId xmlns:a16="http://schemas.microsoft.com/office/drawing/2014/main" id="{1C1FE564-D41B-F6C6-1E82-D2E5C9C8C132}"/>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5" name="TextBox 44">
                <a:extLst>
                  <a:ext uri="{FF2B5EF4-FFF2-40B4-BE49-F238E27FC236}">
                    <a16:creationId xmlns:a16="http://schemas.microsoft.com/office/drawing/2014/main" id="{698D1D44-3B7B-A176-29EF-B2923E51CB6C}"/>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6" name="TextBox 45">
                <a:extLst>
                  <a:ext uri="{FF2B5EF4-FFF2-40B4-BE49-F238E27FC236}">
                    <a16:creationId xmlns:a16="http://schemas.microsoft.com/office/drawing/2014/main" id="{8A00BFD2-C57D-6A92-E252-AF42F042635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47" name="TextBox 46">
                <a:extLst>
                  <a:ext uri="{FF2B5EF4-FFF2-40B4-BE49-F238E27FC236}">
                    <a16:creationId xmlns:a16="http://schemas.microsoft.com/office/drawing/2014/main" id="{BADCCD9C-5A26-9CF5-62FF-D684C2A3A7BE}"/>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E0DCD8A5-5650-74C3-8AFC-42715BA8A43E}"/>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72143559-860D-BDFF-9B8A-7D13339F5322}"/>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B5B9A4B4-E413-170D-0E7D-9C9120B586F1}"/>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FBCBB405-56CC-EBC7-7164-F592E57F142D}"/>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80BC256-3552-E0D5-2264-699ED5CB4BDB}"/>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5" name="Straight Arrow Connector 54">
                <a:extLst>
                  <a:ext uri="{FF2B5EF4-FFF2-40B4-BE49-F238E27FC236}">
                    <a16:creationId xmlns:a16="http://schemas.microsoft.com/office/drawing/2014/main" id="{A94AE739-207F-46A0-E1D0-10CDCF08CA87}"/>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1FE46B1-F5F4-69FC-1D9F-D55FB0D2090F}"/>
                  </a:ext>
                </a:extLst>
              </p:cNvPr>
              <p:cNvCxnSpPr>
                <a:cxnSpLocks/>
                <a:endCxn id="53"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621A33F-60E0-B730-E01A-4C25851FBF0B}"/>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
        <p:nvSpPr>
          <p:cNvPr id="83" name="TextBox 82">
            <a:extLst>
              <a:ext uri="{FF2B5EF4-FFF2-40B4-BE49-F238E27FC236}">
                <a16:creationId xmlns:a16="http://schemas.microsoft.com/office/drawing/2014/main" id="{FA17DEB9-BEF9-5865-1624-A61AA7E4F431}"/>
              </a:ext>
            </a:extLst>
          </p:cNvPr>
          <p:cNvSpPr txBox="1"/>
          <p:nvPr/>
        </p:nvSpPr>
        <p:spPr>
          <a:xfrm>
            <a:off x="1795112" y="1998961"/>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3676315" y="2013356"/>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a:t>
            </a:r>
            <a:endParaRPr lang="en-US" sz="2000" dirty="0">
              <a:latin typeface="Bradley Hand ITC" panose="03070402050302030203" pitchFamily="66" charset="0"/>
            </a:endParaRPr>
          </a:p>
        </p:txBody>
      </p:sp>
      <p:sp>
        <p:nvSpPr>
          <p:cNvPr id="3" name="TextBox 2">
            <a:extLst>
              <a:ext uri="{FF2B5EF4-FFF2-40B4-BE49-F238E27FC236}">
                <a16:creationId xmlns:a16="http://schemas.microsoft.com/office/drawing/2014/main" id="{2E6FB96E-E18D-BDDE-2337-4458E90E6FB5}"/>
              </a:ext>
            </a:extLst>
          </p:cNvPr>
          <p:cNvSpPr txBox="1"/>
          <p:nvPr/>
        </p:nvSpPr>
        <p:spPr>
          <a:xfrm>
            <a:off x="5664597" y="199590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sp>
        <p:nvSpPr>
          <p:cNvPr id="12" name="TextBox 11">
            <a:extLst>
              <a:ext uri="{FF2B5EF4-FFF2-40B4-BE49-F238E27FC236}">
                <a16:creationId xmlns:a16="http://schemas.microsoft.com/office/drawing/2014/main" id="{9D05AEAB-2B14-E38F-3402-1FECCAD1AA59}"/>
              </a:ext>
            </a:extLst>
          </p:cNvPr>
          <p:cNvSpPr txBox="1"/>
          <p:nvPr/>
        </p:nvSpPr>
        <p:spPr>
          <a:xfrm>
            <a:off x="23" y="223105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2</a:t>
            </a:r>
            <a:endParaRPr lang="en-US" sz="2000" dirty="0">
              <a:latin typeface="Bradley Hand ITC" panose="03070402050302030203" pitchFamily="66" charset="0"/>
            </a:endParaRPr>
          </a:p>
        </p:txBody>
      </p:sp>
      <p:sp>
        <p:nvSpPr>
          <p:cNvPr id="13" name="TextBox 12">
            <a:extLst>
              <a:ext uri="{FF2B5EF4-FFF2-40B4-BE49-F238E27FC236}">
                <a16:creationId xmlns:a16="http://schemas.microsoft.com/office/drawing/2014/main" id="{CCC95D2A-26CC-EBD4-7EE9-3604E0E73D4B}"/>
              </a:ext>
            </a:extLst>
          </p:cNvPr>
          <p:cNvSpPr txBox="1"/>
          <p:nvPr/>
        </p:nvSpPr>
        <p:spPr>
          <a:xfrm>
            <a:off x="23" y="1848700"/>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1</a:t>
            </a:r>
            <a:endParaRPr lang="en-US" sz="2000" dirty="0">
              <a:latin typeface="Bradley Hand ITC" panose="03070402050302030203" pitchFamily="66" charset="0"/>
            </a:endParaRPr>
          </a:p>
        </p:txBody>
      </p:sp>
      <p:cxnSp>
        <p:nvCxnSpPr>
          <p:cNvPr id="16" name="Straight Connector 15">
            <a:extLst>
              <a:ext uri="{FF2B5EF4-FFF2-40B4-BE49-F238E27FC236}">
                <a16:creationId xmlns:a16="http://schemas.microsoft.com/office/drawing/2014/main" id="{DD341A8A-404B-41D5-F1F2-EF310F373031}"/>
              </a:ext>
            </a:extLst>
          </p:cNvPr>
          <p:cNvCxnSpPr/>
          <p:nvPr/>
        </p:nvCxnSpPr>
        <p:spPr>
          <a:xfrm>
            <a:off x="2241986" y="2244188"/>
            <a:ext cx="538009"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68FDF3-F611-A9D6-5FEC-827AADB12D9A}"/>
                  </a:ext>
                </a:extLst>
              </p:cNvPr>
              <p:cNvSpPr txBox="1"/>
              <p:nvPr/>
            </p:nvSpPr>
            <p:spPr>
              <a:xfrm>
                <a:off x="1150761" y="2989445"/>
                <a:ext cx="9402673" cy="728597"/>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d>
                        <m:dPr>
                          <m:begChr m:val="["/>
                          <m:endChr m:val="]"/>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d>
                            <m:dPr>
                              <m:ctrlPr>
                                <a:rPr lang="en-US" sz="2000" b="0" i="1" smtClean="0">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e>
                          </m:d>
                        </m:e>
                      </m:d>
                    </m:oMath>
                  </m:oMathPara>
                </a14:m>
                <a:endParaRPr lang="en-US" sz="2000" dirty="0"/>
              </a:p>
            </p:txBody>
          </p:sp>
        </mc:Choice>
        <mc:Fallback xmlns="">
          <p:sp>
            <p:nvSpPr>
              <p:cNvPr id="18" name="TextBox 17">
                <a:extLst>
                  <a:ext uri="{FF2B5EF4-FFF2-40B4-BE49-F238E27FC236}">
                    <a16:creationId xmlns:a16="http://schemas.microsoft.com/office/drawing/2014/main" id="{D468FDF3-F611-A9D6-5FEC-827AADB12D9A}"/>
                  </a:ext>
                </a:extLst>
              </p:cNvPr>
              <p:cNvSpPr txBox="1">
                <a:spLocks noRot="1" noChangeAspect="1" noMove="1" noResize="1" noEditPoints="1" noAdjustHandles="1" noChangeArrowheads="1" noChangeShapeType="1" noTextEdit="1"/>
              </p:cNvSpPr>
              <p:nvPr/>
            </p:nvSpPr>
            <p:spPr>
              <a:xfrm>
                <a:off x="1150761" y="2989445"/>
                <a:ext cx="9402673" cy="728597"/>
              </a:xfrm>
              <a:prstGeom prst="rect">
                <a:avLst/>
              </a:prstGeom>
              <a:blipFill>
                <a:blip r:embed="rId3"/>
                <a:stretch>
                  <a:fillRect/>
                </a:stretch>
              </a:blipFill>
              <a:ln w="19050">
                <a:no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4BD1E0C0-5D26-522E-C859-DAFE91BEB58A}"/>
              </a:ext>
            </a:extLst>
          </p:cNvPr>
          <p:cNvCxnSpPr/>
          <p:nvPr/>
        </p:nvCxnSpPr>
        <p:spPr>
          <a:xfrm>
            <a:off x="4376057" y="2475021"/>
            <a:ext cx="226520" cy="678726"/>
          </a:xfrm>
          <a:prstGeom prst="straightConnector1">
            <a:avLst/>
          </a:prstGeom>
          <a:ln w="28575">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132264-95AD-E0F3-069B-590C6694BA4B}"/>
              </a:ext>
            </a:extLst>
          </p:cNvPr>
          <p:cNvCxnSpPr/>
          <p:nvPr/>
        </p:nvCxnSpPr>
        <p:spPr>
          <a:xfrm>
            <a:off x="8165609" y="2443542"/>
            <a:ext cx="226520" cy="6787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E88C14-CB92-781B-336A-497DC16F4E21}"/>
              </a:ext>
            </a:extLst>
          </p:cNvPr>
          <p:cNvCxnSpPr>
            <a:cxnSpLocks/>
            <a:stCxn id="20" idx="3"/>
            <a:endCxn id="33" idx="7"/>
          </p:cNvCxnSpPr>
          <p:nvPr/>
        </p:nvCxnSpPr>
        <p:spPr>
          <a:xfrm flipH="1">
            <a:off x="3054877" y="4827034"/>
            <a:ext cx="1596279" cy="773019"/>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CEBEC40-F385-2C23-AA0C-0914C7B41D35}"/>
              </a:ext>
            </a:extLst>
          </p:cNvPr>
          <p:cNvCxnSpPr>
            <a:cxnSpLocks/>
            <a:stCxn id="20" idx="5"/>
            <a:endCxn id="35" idx="1"/>
          </p:cNvCxnSpPr>
          <p:nvPr/>
        </p:nvCxnSpPr>
        <p:spPr>
          <a:xfrm>
            <a:off x="4855685" y="4827034"/>
            <a:ext cx="1565177" cy="77924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892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CFD as a research tool: Who cares?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ntroduction to Finite Element Analysis (FEA) using ANSYS">
            <a:extLst>
              <a:ext uri="{FF2B5EF4-FFF2-40B4-BE49-F238E27FC236}">
                <a16:creationId xmlns:a16="http://schemas.microsoft.com/office/drawing/2014/main" id="{ED2B9E71-7106-E08C-3A83-9AD0AA41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330" y="4496806"/>
            <a:ext cx="3725277" cy="20525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erical simulation – Gas Turbines and Aerospace Propulsion – TU Darmstadt">
            <a:extLst>
              <a:ext uri="{FF2B5EF4-FFF2-40B4-BE49-F238E27FC236}">
                <a16:creationId xmlns:a16="http://schemas.microsoft.com/office/drawing/2014/main" id="{7A59D212-7C94-CF4A-3028-4AEC402B38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09"/>
          <a:stretch/>
        </p:blipFill>
        <p:spPr bwMode="auto">
          <a:xfrm>
            <a:off x="1040462" y="4087090"/>
            <a:ext cx="2757097" cy="2499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380 Aerodynamik | Aerodynamics, Fluid flow, Fluid">
            <a:extLst>
              <a:ext uri="{FF2B5EF4-FFF2-40B4-BE49-F238E27FC236}">
                <a16:creationId xmlns:a16="http://schemas.microsoft.com/office/drawing/2014/main" id="{3B65DA1A-0035-8139-854B-3DB8A402C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8917" y="4382456"/>
            <a:ext cx="3363307" cy="1908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VAC Engineering Applications in Industry and CFD">
            <a:extLst>
              <a:ext uri="{FF2B5EF4-FFF2-40B4-BE49-F238E27FC236}">
                <a16:creationId xmlns:a16="http://schemas.microsoft.com/office/drawing/2014/main" id="{9F76BE37-FEDB-7792-E99D-4C28DDEE3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3866" y="1300318"/>
            <a:ext cx="4440377" cy="249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734E636-604F-3998-689A-D4B1CA7A544D}"/>
              </a:ext>
            </a:extLst>
          </p:cNvPr>
          <p:cNvSpPr txBox="1"/>
          <p:nvPr/>
        </p:nvSpPr>
        <p:spPr>
          <a:xfrm>
            <a:off x="6338968" y="934500"/>
            <a:ext cx="1013554" cy="400110"/>
          </a:xfrm>
          <a:prstGeom prst="rect">
            <a:avLst/>
          </a:prstGeom>
          <a:noFill/>
        </p:spPr>
        <p:txBody>
          <a:bodyPr wrap="square" rtlCol="0">
            <a:spAutoFit/>
          </a:bodyPr>
          <a:lstStyle/>
          <a:p>
            <a:r>
              <a:rPr lang="en-US" sz="2000" dirty="0"/>
              <a:t>HVAC</a:t>
            </a:r>
          </a:p>
        </p:txBody>
      </p:sp>
      <p:sp>
        <p:nvSpPr>
          <p:cNvPr id="11" name="TextBox 10">
            <a:extLst>
              <a:ext uri="{FF2B5EF4-FFF2-40B4-BE49-F238E27FC236}">
                <a16:creationId xmlns:a16="http://schemas.microsoft.com/office/drawing/2014/main" id="{EB98DEB6-8B66-8938-0AE8-6D1B19EB0878}"/>
              </a:ext>
            </a:extLst>
          </p:cNvPr>
          <p:cNvSpPr txBox="1"/>
          <p:nvPr/>
        </p:nvSpPr>
        <p:spPr>
          <a:xfrm>
            <a:off x="1990903" y="3887035"/>
            <a:ext cx="1974608" cy="400110"/>
          </a:xfrm>
          <a:prstGeom prst="rect">
            <a:avLst/>
          </a:prstGeom>
          <a:noFill/>
        </p:spPr>
        <p:txBody>
          <a:bodyPr wrap="square" rtlCol="0">
            <a:spAutoFit/>
          </a:bodyPr>
          <a:lstStyle/>
          <a:p>
            <a:r>
              <a:rPr lang="en-US" sz="2000" dirty="0"/>
              <a:t>Turbomachines</a:t>
            </a:r>
          </a:p>
        </p:txBody>
      </p:sp>
      <p:sp>
        <p:nvSpPr>
          <p:cNvPr id="12" name="TextBox 11">
            <a:extLst>
              <a:ext uri="{FF2B5EF4-FFF2-40B4-BE49-F238E27FC236}">
                <a16:creationId xmlns:a16="http://schemas.microsoft.com/office/drawing/2014/main" id="{C64DE6A1-66A6-277D-D555-C7A06535851B}"/>
              </a:ext>
            </a:extLst>
          </p:cNvPr>
          <p:cNvSpPr txBox="1"/>
          <p:nvPr/>
        </p:nvSpPr>
        <p:spPr>
          <a:xfrm>
            <a:off x="6393866" y="6186223"/>
            <a:ext cx="1974608" cy="400110"/>
          </a:xfrm>
          <a:prstGeom prst="rect">
            <a:avLst/>
          </a:prstGeom>
          <a:noFill/>
        </p:spPr>
        <p:txBody>
          <a:bodyPr wrap="square" rtlCol="0">
            <a:spAutoFit/>
          </a:bodyPr>
          <a:lstStyle/>
          <a:p>
            <a:r>
              <a:rPr lang="en-US" sz="2000" dirty="0"/>
              <a:t>Automotive</a:t>
            </a:r>
          </a:p>
        </p:txBody>
      </p:sp>
      <p:sp>
        <p:nvSpPr>
          <p:cNvPr id="13" name="TextBox 12">
            <a:extLst>
              <a:ext uri="{FF2B5EF4-FFF2-40B4-BE49-F238E27FC236}">
                <a16:creationId xmlns:a16="http://schemas.microsoft.com/office/drawing/2014/main" id="{8C869A94-96D4-AC5C-9E17-F93328A0CBE7}"/>
              </a:ext>
            </a:extLst>
          </p:cNvPr>
          <p:cNvSpPr txBox="1"/>
          <p:nvPr/>
        </p:nvSpPr>
        <p:spPr>
          <a:xfrm>
            <a:off x="9780670" y="3887035"/>
            <a:ext cx="1210360" cy="400110"/>
          </a:xfrm>
          <a:prstGeom prst="rect">
            <a:avLst/>
          </a:prstGeom>
          <a:noFill/>
        </p:spPr>
        <p:txBody>
          <a:bodyPr wrap="square" rtlCol="0">
            <a:spAutoFit/>
          </a:bodyPr>
          <a:lstStyle/>
          <a:p>
            <a:r>
              <a:rPr lang="en-US" sz="2000" dirty="0"/>
              <a:t>Aviation</a:t>
            </a:r>
          </a:p>
        </p:txBody>
      </p:sp>
    </p:spTree>
    <p:extLst>
      <p:ext uri="{BB962C8B-B14F-4D97-AF65-F5344CB8AC3E}">
        <p14:creationId xmlns:p14="http://schemas.microsoft.com/office/powerpoint/2010/main" val="39531939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Crank-Nicholson Method</a:t>
            </a:r>
            <a:endParaRPr lang="en-US" sz="36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827F3AF9-71AE-EA7D-272D-BBDA538FDB69}"/>
              </a:ext>
            </a:extLst>
          </p:cNvPr>
          <p:cNvSpPr txBox="1"/>
          <p:nvPr/>
        </p:nvSpPr>
        <p:spPr>
          <a:xfrm>
            <a:off x="843623" y="1136582"/>
            <a:ext cx="69321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Well-known for Parabolic</a:t>
            </a:r>
            <a:r>
              <a:rPr lang="en-US" sz="2000" b="1" dirty="0">
                <a:solidFill>
                  <a:srgbClr val="C00000"/>
                </a:solidFill>
                <a:latin typeface="Bradley Hand ITC" panose="03070402050302030203" pitchFamily="66" charset="0"/>
              </a:rPr>
              <a:t> PDEs</a:t>
            </a:r>
            <a:endParaRPr lang="en-US" sz="2000" dirty="0">
              <a:solidFill>
                <a:srgbClr val="C00000"/>
              </a:solidFill>
              <a:latin typeface="Bradley Hand ITC" panose="03070402050302030203" pitchFamily="66" charset="0"/>
            </a:endParaRPr>
          </a:p>
        </p:txBody>
      </p:sp>
      <p:grpSp>
        <p:nvGrpSpPr>
          <p:cNvPr id="60" name="Group 59">
            <a:extLst>
              <a:ext uri="{FF2B5EF4-FFF2-40B4-BE49-F238E27FC236}">
                <a16:creationId xmlns:a16="http://schemas.microsoft.com/office/drawing/2014/main" id="{C58B1BB0-D265-1091-BEC5-0FD6911017FD}"/>
              </a:ext>
            </a:extLst>
          </p:cNvPr>
          <p:cNvGrpSpPr/>
          <p:nvPr/>
        </p:nvGrpSpPr>
        <p:grpSpPr>
          <a:xfrm>
            <a:off x="249223" y="4105532"/>
            <a:ext cx="7929947" cy="2664266"/>
            <a:chOff x="1381867" y="3058885"/>
            <a:chExt cx="7929947" cy="2664266"/>
          </a:xfrm>
        </p:grpSpPr>
        <p:grpSp>
          <p:nvGrpSpPr>
            <p:cNvPr id="30" name="Group 29">
              <a:extLst>
                <a:ext uri="{FF2B5EF4-FFF2-40B4-BE49-F238E27FC236}">
                  <a16:creationId xmlns:a16="http://schemas.microsoft.com/office/drawing/2014/main" id="{B3C31C07-51FA-161A-AF88-23390584BB19}"/>
                </a:ext>
              </a:extLst>
            </p:cNvPr>
            <p:cNvGrpSpPr/>
            <p:nvPr/>
          </p:nvGrpSpPr>
          <p:grpSpPr>
            <a:xfrm>
              <a:off x="2929812" y="3550300"/>
              <a:ext cx="5775649" cy="272143"/>
              <a:chOff x="2929812" y="3550300"/>
              <a:chExt cx="5775649" cy="272143"/>
            </a:xfrm>
          </p:grpSpPr>
          <p:cxnSp>
            <p:nvCxnSpPr>
              <p:cNvPr id="15" name="Straight Connector 14">
                <a:extLst>
                  <a:ext uri="{FF2B5EF4-FFF2-40B4-BE49-F238E27FC236}">
                    <a16:creationId xmlns:a16="http://schemas.microsoft.com/office/drawing/2014/main" id="{47AFEDD9-7CDA-3CB8-5528-E99B222EECF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46EE06D3-017C-85D6-90AF-52AB6E2C0F00}"/>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06AF0F2-3CE9-5A3B-6FFC-CFCB2151A218}"/>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7FFC4E7-F658-9A08-0F3E-9009DA3D3837}"/>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41F16197-0D0B-FFB4-A5D6-70E0A9B9731E}"/>
                </a:ext>
              </a:extLst>
            </p:cNvPr>
            <p:cNvGrpSpPr/>
            <p:nvPr/>
          </p:nvGrpSpPr>
          <p:grpSpPr>
            <a:xfrm>
              <a:off x="1381867" y="3058885"/>
              <a:ext cx="7929947" cy="2664266"/>
              <a:chOff x="1381867" y="3058885"/>
              <a:chExt cx="7929947" cy="2664266"/>
            </a:xfrm>
          </p:grpSpPr>
          <p:grpSp>
            <p:nvGrpSpPr>
              <p:cNvPr id="31" name="Group 30">
                <a:extLst>
                  <a:ext uri="{FF2B5EF4-FFF2-40B4-BE49-F238E27FC236}">
                    <a16:creationId xmlns:a16="http://schemas.microsoft.com/office/drawing/2014/main" id="{2DA750E5-3045-5DA1-684C-3AECD5F7F386}"/>
                  </a:ext>
                </a:extLst>
              </p:cNvPr>
              <p:cNvGrpSpPr/>
              <p:nvPr/>
            </p:nvGrpSpPr>
            <p:grpSpPr>
              <a:xfrm>
                <a:off x="2923593" y="4514463"/>
                <a:ext cx="5775649" cy="272143"/>
                <a:chOff x="2929812" y="3550300"/>
                <a:chExt cx="5775649" cy="272143"/>
              </a:xfrm>
            </p:grpSpPr>
            <p:cxnSp>
              <p:nvCxnSpPr>
                <p:cNvPr id="32" name="Straight Connector 31">
                  <a:extLst>
                    <a:ext uri="{FF2B5EF4-FFF2-40B4-BE49-F238E27FC236}">
                      <a16:creationId xmlns:a16="http://schemas.microsoft.com/office/drawing/2014/main" id="{43EFFF87-6972-085C-DF0A-FE8539BA15C3}"/>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AA4286-B4D8-A803-6A6E-7535CC186B1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18A3FF-B1B5-2B52-CBA7-625392FFB82E}"/>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9BD6EA3-E4E7-299D-74E6-2A8E1FD3E2C0}"/>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139AB196-9C4F-64B4-F515-EEA3B811AD46}"/>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4" name="TextBox 43">
                <a:extLst>
                  <a:ext uri="{FF2B5EF4-FFF2-40B4-BE49-F238E27FC236}">
                    <a16:creationId xmlns:a16="http://schemas.microsoft.com/office/drawing/2014/main" id="{1C1FE564-D41B-F6C6-1E82-D2E5C9C8C132}"/>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5" name="TextBox 44">
                <a:extLst>
                  <a:ext uri="{FF2B5EF4-FFF2-40B4-BE49-F238E27FC236}">
                    <a16:creationId xmlns:a16="http://schemas.microsoft.com/office/drawing/2014/main" id="{698D1D44-3B7B-A176-29EF-B2923E51CB6C}"/>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6" name="TextBox 45">
                <a:extLst>
                  <a:ext uri="{FF2B5EF4-FFF2-40B4-BE49-F238E27FC236}">
                    <a16:creationId xmlns:a16="http://schemas.microsoft.com/office/drawing/2014/main" id="{8A00BFD2-C57D-6A92-E252-AF42F042635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47" name="TextBox 46">
                <a:extLst>
                  <a:ext uri="{FF2B5EF4-FFF2-40B4-BE49-F238E27FC236}">
                    <a16:creationId xmlns:a16="http://schemas.microsoft.com/office/drawing/2014/main" id="{BADCCD9C-5A26-9CF5-62FF-D684C2A3A7BE}"/>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E0DCD8A5-5650-74C3-8AFC-42715BA8A43E}"/>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72143559-860D-BDFF-9B8A-7D13339F5322}"/>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B5B9A4B4-E413-170D-0E7D-9C9120B586F1}"/>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FBCBB405-56CC-EBC7-7164-F592E57F142D}"/>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80BC256-3552-E0D5-2264-699ED5CB4BDB}"/>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5" name="Straight Arrow Connector 54">
                <a:extLst>
                  <a:ext uri="{FF2B5EF4-FFF2-40B4-BE49-F238E27FC236}">
                    <a16:creationId xmlns:a16="http://schemas.microsoft.com/office/drawing/2014/main" id="{A94AE739-207F-46A0-E1D0-10CDCF08CA87}"/>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1FE46B1-F5F4-69FC-1D9F-D55FB0D2090F}"/>
                  </a:ext>
                </a:extLst>
              </p:cNvPr>
              <p:cNvCxnSpPr>
                <a:cxnSpLocks/>
                <a:endCxn id="53"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621A33F-60E0-B730-E01A-4C25851FBF0B}"/>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
        <p:nvSpPr>
          <p:cNvPr id="83" name="TextBox 82">
            <a:extLst>
              <a:ext uri="{FF2B5EF4-FFF2-40B4-BE49-F238E27FC236}">
                <a16:creationId xmlns:a16="http://schemas.microsoft.com/office/drawing/2014/main" id="{FA17DEB9-BEF9-5865-1624-A61AA7E4F431}"/>
              </a:ext>
            </a:extLst>
          </p:cNvPr>
          <p:cNvSpPr txBox="1"/>
          <p:nvPr/>
        </p:nvSpPr>
        <p:spPr>
          <a:xfrm>
            <a:off x="1795112" y="1998961"/>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3676315" y="2013356"/>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a:t>
            </a:r>
            <a:endParaRPr lang="en-US" sz="2000" dirty="0">
              <a:latin typeface="Bradley Hand ITC" panose="03070402050302030203" pitchFamily="66" charset="0"/>
            </a:endParaRPr>
          </a:p>
        </p:txBody>
      </p:sp>
      <p:sp>
        <p:nvSpPr>
          <p:cNvPr id="3" name="TextBox 2">
            <a:extLst>
              <a:ext uri="{FF2B5EF4-FFF2-40B4-BE49-F238E27FC236}">
                <a16:creationId xmlns:a16="http://schemas.microsoft.com/office/drawing/2014/main" id="{2E6FB96E-E18D-BDDE-2337-4458E90E6FB5}"/>
              </a:ext>
            </a:extLst>
          </p:cNvPr>
          <p:cNvSpPr txBox="1"/>
          <p:nvPr/>
        </p:nvSpPr>
        <p:spPr>
          <a:xfrm>
            <a:off x="5664597" y="199590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sp>
        <p:nvSpPr>
          <p:cNvPr id="12" name="TextBox 11">
            <a:extLst>
              <a:ext uri="{FF2B5EF4-FFF2-40B4-BE49-F238E27FC236}">
                <a16:creationId xmlns:a16="http://schemas.microsoft.com/office/drawing/2014/main" id="{9D05AEAB-2B14-E38F-3402-1FECCAD1AA59}"/>
              </a:ext>
            </a:extLst>
          </p:cNvPr>
          <p:cNvSpPr txBox="1"/>
          <p:nvPr/>
        </p:nvSpPr>
        <p:spPr>
          <a:xfrm>
            <a:off x="23" y="223105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2</a:t>
            </a:r>
            <a:endParaRPr lang="en-US" sz="2000" dirty="0">
              <a:latin typeface="Bradley Hand ITC" panose="03070402050302030203" pitchFamily="66" charset="0"/>
            </a:endParaRPr>
          </a:p>
        </p:txBody>
      </p:sp>
      <p:sp>
        <p:nvSpPr>
          <p:cNvPr id="13" name="TextBox 12">
            <a:extLst>
              <a:ext uri="{FF2B5EF4-FFF2-40B4-BE49-F238E27FC236}">
                <a16:creationId xmlns:a16="http://schemas.microsoft.com/office/drawing/2014/main" id="{CCC95D2A-26CC-EBD4-7EE9-3604E0E73D4B}"/>
              </a:ext>
            </a:extLst>
          </p:cNvPr>
          <p:cNvSpPr txBox="1"/>
          <p:nvPr/>
        </p:nvSpPr>
        <p:spPr>
          <a:xfrm>
            <a:off x="23" y="1848700"/>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1</a:t>
            </a:r>
            <a:endParaRPr lang="en-US" sz="2000" dirty="0">
              <a:latin typeface="Bradley Hand ITC" panose="03070402050302030203" pitchFamily="66" charset="0"/>
            </a:endParaRPr>
          </a:p>
        </p:txBody>
      </p:sp>
      <p:cxnSp>
        <p:nvCxnSpPr>
          <p:cNvPr id="16" name="Straight Connector 15">
            <a:extLst>
              <a:ext uri="{FF2B5EF4-FFF2-40B4-BE49-F238E27FC236}">
                <a16:creationId xmlns:a16="http://schemas.microsoft.com/office/drawing/2014/main" id="{DD341A8A-404B-41D5-F1F2-EF310F373031}"/>
              </a:ext>
            </a:extLst>
          </p:cNvPr>
          <p:cNvCxnSpPr/>
          <p:nvPr/>
        </p:nvCxnSpPr>
        <p:spPr>
          <a:xfrm>
            <a:off x="2241986" y="2244188"/>
            <a:ext cx="538009"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68FDF3-F611-A9D6-5FEC-827AADB12D9A}"/>
                  </a:ext>
                </a:extLst>
              </p:cNvPr>
              <p:cNvSpPr txBox="1"/>
              <p:nvPr/>
            </p:nvSpPr>
            <p:spPr>
              <a:xfrm>
                <a:off x="1150761" y="2989445"/>
                <a:ext cx="9402673" cy="728597"/>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d>
                        <m:dPr>
                          <m:begChr m:val="["/>
                          <m:endChr m:val="]"/>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d>
                            <m:dPr>
                              <m:ctrlPr>
                                <a:rPr lang="en-US" sz="2000" b="0" i="1" smtClean="0">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e>
                          </m:d>
                        </m:e>
                      </m:d>
                    </m:oMath>
                  </m:oMathPara>
                </a14:m>
                <a:endParaRPr lang="en-US" sz="2000" dirty="0"/>
              </a:p>
            </p:txBody>
          </p:sp>
        </mc:Choice>
        <mc:Fallback xmlns="">
          <p:sp>
            <p:nvSpPr>
              <p:cNvPr id="18" name="TextBox 17">
                <a:extLst>
                  <a:ext uri="{FF2B5EF4-FFF2-40B4-BE49-F238E27FC236}">
                    <a16:creationId xmlns:a16="http://schemas.microsoft.com/office/drawing/2014/main" id="{D468FDF3-F611-A9D6-5FEC-827AADB12D9A}"/>
                  </a:ext>
                </a:extLst>
              </p:cNvPr>
              <p:cNvSpPr txBox="1">
                <a:spLocks noRot="1" noChangeAspect="1" noMove="1" noResize="1" noEditPoints="1" noAdjustHandles="1" noChangeArrowheads="1" noChangeShapeType="1" noTextEdit="1"/>
              </p:cNvSpPr>
              <p:nvPr/>
            </p:nvSpPr>
            <p:spPr>
              <a:xfrm>
                <a:off x="1150761" y="2989445"/>
                <a:ext cx="9402673" cy="728597"/>
              </a:xfrm>
              <a:prstGeom prst="rect">
                <a:avLst/>
              </a:prstGeom>
              <a:blipFill>
                <a:blip r:embed="rId3"/>
                <a:stretch>
                  <a:fillRect/>
                </a:stretch>
              </a:blipFill>
              <a:ln w="19050">
                <a:no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4BD1E0C0-5D26-522E-C859-DAFE91BEB58A}"/>
              </a:ext>
            </a:extLst>
          </p:cNvPr>
          <p:cNvCxnSpPr/>
          <p:nvPr/>
        </p:nvCxnSpPr>
        <p:spPr>
          <a:xfrm>
            <a:off x="4376057" y="2475021"/>
            <a:ext cx="226520" cy="678726"/>
          </a:xfrm>
          <a:prstGeom prst="straightConnector1">
            <a:avLst/>
          </a:prstGeom>
          <a:ln w="28575">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132264-95AD-E0F3-069B-590C6694BA4B}"/>
              </a:ext>
            </a:extLst>
          </p:cNvPr>
          <p:cNvCxnSpPr/>
          <p:nvPr/>
        </p:nvCxnSpPr>
        <p:spPr>
          <a:xfrm>
            <a:off x="8165609" y="2443542"/>
            <a:ext cx="226520" cy="6787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3284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Crank-Nicholson Method</a:t>
            </a:r>
            <a:endParaRPr lang="en-US" sz="36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827F3AF9-71AE-EA7D-272D-BBDA538FDB69}"/>
              </a:ext>
            </a:extLst>
          </p:cNvPr>
          <p:cNvSpPr txBox="1"/>
          <p:nvPr/>
        </p:nvSpPr>
        <p:spPr>
          <a:xfrm>
            <a:off x="843623" y="1136582"/>
            <a:ext cx="69321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Well-known for Parabolic</a:t>
            </a:r>
            <a:r>
              <a:rPr lang="en-US" sz="2000" b="1" dirty="0">
                <a:solidFill>
                  <a:srgbClr val="C00000"/>
                </a:solidFill>
                <a:latin typeface="Bradley Hand ITC" panose="03070402050302030203" pitchFamily="66" charset="0"/>
              </a:rPr>
              <a:t> PDEs</a:t>
            </a:r>
            <a:endParaRPr lang="en-US" sz="2000" dirty="0">
              <a:solidFill>
                <a:srgbClr val="C00000"/>
              </a:solidFill>
              <a:latin typeface="Bradley Hand ITC" panose="03070402050302030203" pitchFamily="66" charset="0"/>
            </a:endParaRPr>
          </a:p>
        </p:txBody>
      </p:sp>
      <p:grpSp>
        <p:nvGrpSpPr>
          <p:cNvPr id="60" name="Group 59">
            <a:extLst>
              <a:ext uri="{FF2B5EF4-FFF2-40B4-BE49-F238E27FC236}">
                <a16:creationId xmlns:a16="http://schemas.microsoft.com/office/drawing/2014/main" id="{C58B1BB0-D265-1091-BEC5-0FD6911017FD}"/>
              </a:ext>
            </a:extLst>
          </p:cNvPr>
          <p:cNvGrpSpPr/>
          <p:nvPr/>
        </p:nvGrpSpPr>
        <p:grpSpPr>
          <a:xfrm>
            <a:off x="249223" y="4105532"/>
            <a:ext cx="7929947" cy="2664266"/>
            <a:chOff x="1381867" y="3058885"/>
            <a:chExt cx="7929947" cy="2664266"/>
          </a:xfrm>
        </p:grpSpPr>
        <p:grpSp>
          <p:nvGrpSpPr>
            <p:cNvPr id="30" name="Group 29">
              <a:extLst>
                <a:ext uri="{FF2B5EF4-FFF2-40B4-BE49-F238E27FC236}">
                  <a16:creationId xmlns:a16="http://schemas.microsoft.com/office/drawing/2014/main" id="{B3C31C07-51FA-161A-AF88-23390584BB19}"/>
                </a:ext>
              </a:extLst>
            </p:cNvPr>
            <p:cNvGrpSpPr/>
            <p:nvPr/>
          </p:nvGrpSpPr>
          <p:grpSpPr>
            <a:xfrm>
              <a:off x="2929812" y="3550300"/>
              <a:ext cx="5775649" cy="272143"/>
              <a:chOff x="2929812" y="3550300"/>
              <a:chExt cx="5775649" cy="272143"/>
            </a:xfrm>
          </p:grpSpPr>
          <p:cxnSp>
            <p:nvCxnSpPr>
              <p:cNvPr id="15" name="Straight Connector 14">
                <a:extLst>
                  <a:ext uri="{FF2B5EF4-FFF2-40B4-BE49-F238E27FC236}">
                    <a16:creationId xmlns:a16="http://schemas.microsoft.com/office/drawing/2014/main" id="{47AFEDD9-7CDA-3CB8-5528-E99B222EECF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46EE06D3-017C-85D6-90AF-52AB6E2C0F00}"/>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06AF0F2-3CE9-5A3B-6FFC-CFCB2151A218}"/>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7FFC4E7-F658-9A08-0F3E-9009DA3D3837}"/>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41F16197-0D0B-FFB4-A5D6-70E0A9B9731E}"/>
                </a:ext>
              </a:extLst>
            </p:cNvPr>
            <p:cNvGrpSpPr/>
            <p:nvPr/>
          </p:nvGrpSpPr>
          <p:grpSpPr>
            <a:xfrm>
              <a:off x="1381867" y="3058885"/>
              <a:ext cx="7929947" cy="2664266"/>
              <a:chOff x="1381867" y="3058885"/>
              <a:chExt cx="7929947" cy="2664266"/>
            </a:xfrm>
          </p:grpSpPr>
          <p:grpSp>
            <p:nvGrpSpPr>
              <p:cNvPr id="31" name="Group 30">
                <a:extLst>
                  <a:ext uri="{FF2B5EF4-FFF2-40B4-BE49-F238E27FC236}">
                    <a16:creationId xmlns:a16="http://schemas.microsoft.com/office/drawing/2014/main" id="{2DA750E5-3045-5DA1-684C-3AECD5F7F386}"/>
                  </a:ext>
                </a:extLst>
              </p:cNvPr>
              <p:cNvGrpSpPr/>
              <p:nvPr/>
            </p:nvGrpSpPr>
            <p:grpSpPr>
              <a:xfrm>
                <a:off x="2923593" y="4514463"/>
                <a:ext cx="5775649" cy="272143"/>
                <a:chOff x="2929812" y="3550300"/>
                <a:chExt cx="5775649" cy="272143"/>
              </a:xfrm>
            </p:grpSpPr>
            <p:cxnSp>
              <p:nvCxnSpPr>
                <p:cNvPr id="32" name="Straight Connector 31">
                  <a:extLst>
                    <a:ext uri="{FF2B5EF4-FFF2-40B4-BE49-F238E27FC236}">
                      <a16:creationId xmlns:a16="http://schemas.microsoft.com/office/drawing/2014/main" id="{43EFFF87-6972-085C-DF0A-FE8539BA15C3}"/>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AA4286-B4D8-A803-6A6E-7535CC186B1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18A3FF-B1B5-2B52-CBA7-625392FFB82E}"/>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9BD6EA3-E4E7-299D-74E6-2A8E1FD3E2C0}"/>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139AB196-9C4F-64B4-F515-EEA3B811AD46}"/>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4" name="TextBox 43">
                <a:extLst>
                  <a:ext uri="{FF2B5EF4-FFF2-40B4-BE49-F238E27FC236}">
                    <a16:creationId xmlns:a16="http://schemas.microsoft.com/office/drawing/2014/main" id="{1C1FE564-D41B-F6C6-1E82-D2E5C9C8C132}"/>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5" name="TextBox 44">
                <a:extLst>
                  <a:ext uri="{FF2B5EF4-FFF2-40B4-BE49-F238E27FC236}">
                    <a16:creationId xmlns:a16="http://schemas.microsoft.com/office/drawing/2014/main" id="{698D1D44-3B7B-A176-29EF-B2923E51CB6C}"/>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6" name="TextBox 45">
                <a:extLst>
                  <a:ext uri="{FF2B5EF4-FFF2-40B4-BE49-F238E27FC236}">
                    <a16:creationId xmlns:a16="http://schemas.microsoft.com/office/drawing/2014/main" id="{8A00BFD2-C57D-6A92-E252-AF42F042635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47" name="TextBox 46">
                <a:extLst>
                  <a:ext uri="{FF2B5EF4-FFF2-40B4-BE49-F238E27FC236}">
                    <a16:creationId xmlns:a16="http://schemas.microsoft.com/office/drawing/2014/main" id="{BADCCD9C-5A26-9CF5-62FF-D684C2A3A7BE}"/>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E0DCD8A5-5650-74C3-8AFC-42715BA8A43E}"/>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72143559-860D-BDFF-9B8A-7D13339F5322}"/>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B5B9A4B4-E413-170D-0E7D-9C9120B586F1}"/>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FBCBB405-56CC-EBC7-7164-F592E57F142D}"/>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80BC256-3552-E0D5-2264-699ED5CB4BDB}"/>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5" name="Straight Arrow Connector 54">
                <a:extLst>
                  <a:ext uri="{FF2B5EF4-FFF2-40B4-BE49-F238E27FC236}">
                    <a16:creationId xmlns:a16="http://schemas.microsoft.com/office/drawing/2014/main" id="{A94AE739-207F-46A0-E1D0-10CDCF08CA87}"/>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1FE46B1-F5F4-69FC-1D9F-D55FB0D2090F}"/>
                  </a:ext>
                </a:extLst>
              </p:cNvPr>
              <p:cNvCxnSpPr>
                <a:cxnSpLocks/>
                <a:endCxn id="53"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621A33F-60E0-B730-E01A-4C25851FBF0B}"/>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
        <p:nvSpPr>
          <p:cNvPr id="83" name="TextBox 82">
            <a:extLst>
              <a:ext uri="{FF2B5EF4-FFF2-40B4-BE49-F238E27FC236}">
                <a16:creationId xmlns:a16="http://schemas.microsoft.com/office/drawing/2014/main" id="{FA17DEB9-BEF9-5865-1624-A61AA7E4F431}"/>
              </a:ext>
            </a:extLst>
          </p:cNvPr>
          <p:cNvSpPr txBox="1"/>
          <p:nvPr/>
        </p:nvSpPr>
        <p:spPr>
          <a:xfrm>
            <a:off x="1795112" y="1998961"/>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3676315" y="2013356"/>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a:t>
            </a:r>
            <a:endParaRPr lang="en-US" sz="2000" dirty="0">
              <a:latin typeface="Bradley Hand ITC" panose="03070402050302030203" pitchFamily="66" charset="0"/>
            </a:endParaRPr>
          </a:p>
        </p:txBody>
      </p:sp>
      <p:sp>
        <p:nvSpPr>
          <p:cNvPr id="3" name="TextBox 2">
            <a:extLst>
              <a:ext uri="{FF2B5EF4-FFF2-40B4-BE49-F238E27FC236}">
                <a16:creationId xmlns:a16="http://schemas.microsoft.com/office/drawing/2014/main" id="{2E6FB96E-E18D-BDDE-2337-4458E90E6FB5}"/>
              </a:ext>
            </a:extLst>
          </p:cNvPr>
          <p:cNvSpPr txBox="1"/>
          <p:nvPr/>
        </p:nvSpPr>
        <p:spPr>
          <a:xfrm>
            <a:off x="5664597" y="199590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sp>
        <p:nvSpPr>
          <p:cNvPr id="12" name="TextBox 11">
            <a:extLst>
              <a:ext uri="{FF2B5EF4-FFF2-40B4-BE49-F238E27FC236}">
                <a16:creationId xmlns:a16="http://schemas.microsoft.com/office/drawing/2014/main" id="{9D05AEAB-2B14-E38F-3402-1FECCAD1AA59}"/>
              </a:ext>
            </a:extLst>
          </p:cNvPr>
          <p:cNvSpPr txBox="1"/>
          <p:nvPr/>
        </p:nvSpPr>
        <p:spPr>
          <a:xfrm>
            <a:off x="23" y="223105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2</a:t>
            </a:r>
            <a:endParaRPr lang="en-US" sz="2000" dirty="0">
              <a:latin typeface="Bradley Hand ITC" panose="03070402050302030203" pitchFamily="66" charset="0"/>
            </a:endParaRPr>
          </a:p>
        </p:txBody>
      </p:sp>
      <p:sp>
        <p:nvSpPr>
          <p:cNvPr id="13" name="TextBox 12">
            <a:extLst>
              <a:ext uri="{FF2B5EF4-FFF2-40B4-BE49-F238E27FC236}">
                <a16:creationId xmlns:a16="http://schemas.microsoft.com/office/drawing/2014/main" id="{CCC95D2A-26CC-EBD4-7EE9-3604E0E73D4B}"/>
              </a:ext>
            </a:extLst>
          </p:cNvPr>
          <p:cNvSpPr txBox="1"/>
          <p:nvPr/>
        </p:nvSpPr>
        <p:spPr>
          <a:xfrm>
            <a:off x="23" y="1848700"/>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1</a:t>
            </a:r>
            <a:endParaRPr lang="en-US" sz="2000" dirty="0">
              <a:latin typeface="Bradley Hand ITC" panose="03070402050302030203" pitchFamily="66" charset="0"/>
            </a:endParaRPr>
          </a:p>
        </p:txBody>
      </p:sp>
      <p:cxnSp>
        <p:nvCxnSpPr>
          <p:cNvPr id="16" name="Straight Connector 15">
            <a:extLst>
              <a:ext uri="{FF2B5EF4-FFF2-40B4-BE49-F238E27FC236}">
                <a16:creationId xmlns:a16="http://schemas.microsoft.com/office/drawing/2014/main" id="{DD341A8A-404B-41D5-F1F2-EF310F373031}"/>
              </a:ext>
            </a:extLst>
          </p:cNvPr>
          <p:cNvCxnSpPr/>
          <p:nvPr/>
        </p:nvCxnSpPr>
        <p:spPr>
          <a:xfrm>
            <a:off x="2241986" y="2244188"/>
            <a:ext cx="538009"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68FDF3-F611-A9D6-5FEC-827AADB12D9A}"/>
                  </a:ext>
                </a:extLst>
              </p:cNvPr>
              <p:cNvSpPr txBox="1"/>
              <p:nvPr/>
            </p:nvSpPr>
            <p:spPr>
              <a:xfrm>
                <a:off x="1150761" y="2989445"/>
                <a:ext cx="9402673" cy="728597"/>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d>
                        <m:dPr>
                          <m:begChr m:val="["/>
                          <m:endChr m:val="]"/>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d>
                            <m:dPr>
                              <m:ctrlPr>
                                <a:rPr lang="en-US" sz="2000" b="0" i="1" smtClean="0">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e>
                          </m:d>
                        </m:e>
                      </m:d>
                    </m:oMath>
                  </m:oMathPara>
                </a14:m>
                <a:endParaRPr lang="en-US" sz="2000" dirty="0"/>
              </a:p>
            </p:txBody>
          </p:sp>
        </mc:Choice>
        <mc:Fallback xmlns="">
          <p:sp>
            <p:nvSpPr>
              <p:cNvPr id="18" name="TextBox 17">
                <a:extLst>
                  <a:ext uri="{FF2B5EF4-FFF2-40B4-BE49-F238E27FC236}">
                    <a16:creationId xmlns:a16="http://schemas.microsoft.com/office/drawing/2014/main" id="{D468FDF3-F611-A9D6-5FEC-827AADB12D9A}"/>
                  </a:ext>
                </a:extLst>
              </p:cNvPr>
              <p:cNvSpPr txBox="1">
                <a:spLocks noRot="1" noChangeAspect="1" noMove="1" noResize="1" noEditPoints="1" noAdjustHandles="1" noChangeArrowheads="1" noChangeShapeType="1" noTextEdit="1"/>
              </p:cNvSpPr>
              <p:nvPr/>
            </p:nvSpPr>
            <p:spPr>
              <a:xfrm>
                <a:off x="1150761" y="2989445"/>
                <a:ext cx="9402673" cy="728597"/>
              </a:xfrm>
              <a:prstGeom prst="rect">
                <a:avLst/>
              </a:prstGeom>
              <a:blipFill>
                <a:blip r:embed="rId3"/>
                <a:stretch>
                  <a:fillRect/>
                </a:stretch>
              </a:blipFill>
              <a:ln w="19050">
                <a:no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4BD1E0C0-5D26-522E-C859-DAFE91BEB58A}"/>
              </a:ext>
            </a:extLst>
          </p:cNvPr>
          <p:cNvCxnSpPr/>
          <p:nvPr/>
        </p:nvCxnSpPr>
        <p:spPr>
          <a:xfrm>
            <a:off x="4376057" y="2475021"/>
            <a:ext cx="226520" cy="678726"/>
          </a:xfrm>
          <a:prstGeom prst="straightConnector1">
            <a:avLst/>
          </a:prstGeom>
          <a:ln w="28575">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132264-95AD-E0F3-069B-590C6694BA4B}"/>
              </a:ext>
            </a:extLst>
          </p:cNvPr>
          <p:cNvCxnSpPr/>
          <p:nvPr/>
        </p:nvCxnSpPr>
        <p:spPr>
          <a:xfrm>
            <a:off x="8165609" y="2443542"/>
            <a:ext cx="226520" cy="6787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5AE8FF4-79F4-B3DD-5A5A-31D3479968C0}"/>
              </a:ext>
            </a:extLst>
          </p:cNvPr>
          <p:cNvCxnSpPr>
            <a:cxnSpLocks/>
          </p:cNvCxnSpPr>
          <p:nvPr/>
        </p:nvCxnSpPr>
        <p:spPr>
          <a:xfrm>
            <a:off x="1794057" y="5214315"/>
            <a:ext cx="4584445"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5F4F2C2E-4192-F050-DC9C-BD04DF3F0BCD}"/>
              </a:ext>
            </a:extLst>
          </p:cNvPr>
          <p:cNvSpPr/>
          <p:nvPr/>
        </p:nvSpPr>
        <p:spPr>
          <a:xfrm>
            <a:off x="4602572" y="5069700"/>
            <a:ext cx="289249" cy="265922"/>
          </a:xfrm>
          <a:prstGeom prst="ellipse">
            <a:avLst/>
          </a:prstGeom>
          <a:solidFill>
            <a:srgbClr val="A5A5A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B2F44A2-C466-CCDC-7FB6-305B4E4112B6}"/>
              </a:ext>
            </a:extLst>
          </p:cNvPr>
          <p:cNvSpPr txBox="1"/>
          <p:nvPr/>
        </p:nvSpPr>
        <p:spPr>
          <a:xfrm>
            <a:off x="624683" y="4978052"/>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n+1/2</a:t>
            </a:r>
            <a:endParaRPr lang="en-US" sz="2000" dirty="0">
              <a:solidFill>
                <a:srgbClr val="004791"/>
              </a:solidFill>
              <a:latin typeface="Bradley Hand ITC" panose="03070402050302030203" pitchFamily="66" charset="0"/>
            </a:endParaRPr>
          </a:p>
        </p:txBody>
      </p:sp>
    </p:spTree>
    <p:extLst>
      <p:ext uri="{BB962C8B-B14F-4D97-AF65-F5344CB8AC3E}">
        <p14:creationId xmlns:p14="http://schemas.microsoft.com/office/powerpoint/2010/main" val="41756488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Crank-Nicholson Method</a:t>
            </a:r>
            <a:endParaRPr lang="en-US" sz="36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827F3AF9-71AE-EA7D-272D-BBDA538FDB69}"/>
              </a:ext>
            </a:extLst>
          </p:cNvPr>
          <p:cNvSpPr txBox="1"/>
          <p:nvPr/>
        </p:nvSpPr>
        <p:spPr>
          <a:xfrm>
            <a:off x="843623" y="1136582"/>
            <a:ext cx="69321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Well-known for Parabolic</a:t>
            </a:r>
            <a:r>
              <a:rPr lang="en-US" sz="2000" b="1" dirty="0">
                <a:solidFill>
                  <a:srgbClr val="C00000"/>
                </a:solidFill>
                <a:latin typeface="Bradley Hand ITC" panose="03070402050302030203" pitchFamily="66" charset="0"/>
              </a:rPr>
              <a:t> PDEs</a:t>
            </a:r>
            <a:endParaRPr lang="en-US" sz="2000" dirty="0">
              <a:solidFill>
                <a:srgbClr val="C00000"/>
              </a:solidFill>
              <a:latin typeface="Bradley Hand ITC" panose="03070402050302030203" pitchFamily="66" charset="0"/>
            </a:endParaRPr>
          </a:p>
        </p:txBody>
      </p:sp>
      <p:grpSp>
        <p:nvGrpSpPr>
          <p:cNvPr id="60" name="Group 59">
            <a:extLst>
              <a:ext uri="{FF2B5EF4-FFF2-40B4-BE49-F238E27FC236}">
                <a16:creationId xmlns:a16="http://schemas.microsoft.com/office/drawing/2014/main" id="{C58B1BB0-D265-1091-BEC5-0FD6911017FD}"/>
              </a:ext>
            </a:extLst>
          </p:cNvPr>
          <p:cNvGrpSpPr/>
          <p:nvPr/>
        </p:nvGrpSpPr>
        <p:grpSpPr>
          <a:xfrm>
            <a:off x="249223" y="4105532"/>
            <a:ext cx="7929947" cy="2664266"/>
            <a:chOff x="1381867" y="3058885"/>
            <a:chExt cx="7929947" cy="2664266"/>
          </a:xfrm>
        </p:grpSpPr>
        <p:grpSp>
          <p:nvGrpSpPr>
            <p:cNvPr id="30" name="Group 29">
              <a:extLst>
                <a:ext uri="{FF2B5EF4-FFF2-40B4-BE49-F238E27FC236}">
                  <a16:creationId xmlns:a16="http://schemas.microsoft.com/office/drawing/2014/main" id="{B3C31C07-51FA-161A-AF88-23390584BB19}"/>
                </a:ext>
              </a:extLst>
            </p:cNvPr>
            <p:cNvGrpSpPr/>
            <p:nvPr/>
          </p:nvGrpSpPr>
          <p:grpSpPr>
            <a:xfrm>
              <a:off x="2929812" y="3550300"/>
              <a:ext cx="5775649" cy="272143"/>
              <a:chOff x="2929812" y="3550300"/>
              <a:chExt cx="5775649" cy="272143"/>
            </a:xfrm>
          </p:grpSpPr>
          <p:cxnSp>
            <p:nvCxnSpPr>
              <p:cNvPr id="15" name="Straight Connector 14">
                <a:extLst>
                  <a:ext uri="{FF2B5EF4-FFF2-40B4-BE49-F238E27FC236}">
                    <a16:creationId xmlns:a16="http://schemas.microsoft.com/office/drawing/2014/main" id="{47AFEDD9-7CDA-3CB8-5528-E99B222EECF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46EE06D3-017C-85D6-90AF-52AB6E2C0F00}"/>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06AF0F2-3CE9-5A3B-6FFC-CFCB2151A218}"/>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7FFC4E7-F658-9A08-0F3E-9009DA3D3837}"/>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41F16197-0D0B-FFB4-A5D6-70E0A9B9731E}"/>
                </a:ext>
              </a:extLst>
            </p:cNvPr>
            <p:cNvGrpSpPr/>
            <p:nvPr/>
          </p:nvGrpSpPr>
          <p:grpSpPr>
            <a:xfrm>
              <a:off x="1381867" y="3058885"/>
              <a:ext cx="7929947" cy="2664266"/>
              <a:chOff x="1381867" y="3058885"/>
              <a:chExt cx="7929947" cy="2664266"/>
            </a:xfrm>
          </p:grpSpPr>
          <p:grpSp>
            <p:nvGrpSpPr>
              <p:cNvPr id="31" name="Group 30">
                <a:extLst>
                  <a:ext uri="{FF2B5EF4-FFF2-40B4-BE49-F238E27FC236}">
                    <a16:creationId xmlns:a16="http://schemas.microsoft.com/office/drawing/2014/main" id="{2DA750E5-3045-5DA1-684C-3AECD5F7F386}"/>
                  </a:ext>
                </a:extLst>
              </p:cNvPr>
              <p:cNvGrpSpPr/>
              <p:nvPr/>
            </p:nvGrpSpPr>
            <p:grpSpPr>
              <a:xfrm>
                <a:off x="2923593" y="4514463"/>
                <a:ext cx="5775649" cy="272143"/>
                <a:chOff x="2929812" y="3550300"/>
                <a:chExt cx="5775649" cy="272143"/>
              </a:xfrm>
            </p:grpSpPr>
            <p:cxnSp>
              <p:nvCxnSpPr>
                <p:cNvPr id="32" name="Straight Connector 31">
                  <a:extLst>
                    <a:ext uri="{FF2B5EF4-FFF2-40B4-BE49-F238E27FC236}">
                      <a16:creationId xmlns:a16="http://schemas.microsoft.com/office/drawing/2014/main" id="{43EFFF87-6972-085C-DF0A-FE8539BA15C3}"/>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AA4286-B4D8-A803-6A6E-7535CC186B1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18A3FF-B1B5-2B52-CBA7-625392FFB82E}"/>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9BD6EA3-E4E7-299D-74E6-2A8E1FD3E2C0}"/>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139AB196-9C4F-64B4-F515-EEA3B811AD46}"/>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4" name="TextBox 43">
                <a:extLst>
                  <a:ext uri="{FF2B5EF4-FFF2-40B4-BE49-F238E27FC236}">
                    <a16:creationId xmlns:a16="http://schemas.microsoft.com/office/drawing/2014/main" id="{1C1FE564-D41B-F6C6-1E82-D2E5C9C8C132}"/>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5" name="TextBox 44">
                <a:extLst>
                  <a:ext uri="{FF2B5EF4-FFF2-40B4-BE49-F238E27FC236}">
                    <a16:creationId xmlns:a16="http://schemas.microsoft.com/office/drawing/2014/main" id="{698D1D44-3B7B-A176-29EF-B2923E51CB6C}"/>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6" name="TextBox 45">
                <a:extLst>
                  <a:ext uri="{FF2B5EF4-FFF2-40B4-BE49-F238E27FC236}">
                    <a16:creationId xmlns:a16="http://schemas.microsoft.com/office/drawing/2014/main" id="{8A00BFD2-C57D-6A92-E252-AF42F042635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47" name="TextBox 46">
                <a:extLst>
                  <a:ext uri="{FF2B5EF4-FFF2-40B4-BE49-F238E27FC236}">
                    <a16:creationId xmlns:a16="http://schemas.microsoft.com/office/drawing/2014/main" id="{BADCCD9C-5A26-9CF5-62FF-D684C2A3A7BE}"/>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E0DCD8A5-5650-74C3-8AFC-42715BA8A43E}"/>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72143559-860D-BDFF-9B8A-7D13339F5322}"/>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B5B9A4B4-E413-170D-0E7D-9C9120B586F1}"/>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FBCBB405-56CC-EBC7-7164-F592E57F142D}"/>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80BC256-3552-E0D5-2264-699ED5CB4BDB}"/>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5" name="Straight Arrow Connector 54">
                <a:extLst>
                  <a:ext uri="{FF2B5EF4-FFF2-40B4-BE49-F238E27FC236}">
                    <a16:creationId xmlns:a16="http://schemas.microsoft.com/office/drawing/2014/main" id="{A94AE739-207F-46A0-E1D0-10CDCF08CA87}"/>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1FE46B1-F5F4-69FC-1D9F-D55FB0D2090F}"/>
                  </a:ext>
                </a:extLst>
              </p:cNvPr>
              <p:cNvCxnSpPr>
                <a:cxnSpLocks/>
                <a:endCxn id="53"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621A33F-60E0-B730-E01A-4C25851FBF0B}"/>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
        <p:nvSpPr>
          <p:cNvPr id="83" name="TextBox 82">
            <a:extLst>
              <a:ext uri="{FF2B5EF4-FFF2-40B4-BE49-F238E27FC236}">
                <a16:creationId xmlns:a16="http://schemas.microsoft.com/office/drawing/2014/main" id="{FA17DEB9-BEF9-5865-1624-A61AA7E4F431}"/>
              </a:ext>
            </a:extLst>
          </p:cNvPr>
          <p:cNvSpPr txBox="1"/>
          <p:nvPr/>
        </p:nvSpPr>
        <p:spPr>
          <a:xfrm>
            <a:off x="1795112" y="1998961"/>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3676315" y="2013356"/>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a:t>
            </a:r>
            <a:endParaRPr lang="en-US" sz="2000" dirty="0">
              <a:latin typeface="Bradley Hand ITC" panose="03070402050302030203" pitchFamily="66" charset="0"/>
            </a:endParaRPr>
          </a:p>
        </p:txBody>
      </p:sp>
      <p:sp>
        <p:nvSpPr>
          <p:cNvPr id="3" name="TextBox 2">
            <a:extLst>
              <a:ext uri="{FF2B5EF4-FFF2-40B4-BE49-F238E27FC236}">
                <a16:creationId xmlns:a16="http://schemas.microsoft.com/office/drawing/2014/main" id="{2E6FB96E-E18D-BDDE-2337-4458E90E6FB5}"/>
              </a:ext>
            </a:extLst>
          </p:cNvPr>
          <p:cNvSpPr txBox="1"/>
          <p:nvPr/>
        </p:nvSpPr>
        <p:spPr>
          <a:xfrm>
            <a:off x="5664597" y="199590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sp>
        <p:nvSpPr>
          <p:cNvPr id="12" name="TextBox 11">
            <a:extLst>
              <a:ext uri="{FF2B5EF4-FFF2-40B4-BE49-F238E27FC236}">
                <a16:creationId xmlns:a16="http://schemas.microsoft.com/office/drawing/2014/main" id="{9D05AEAB-2B14-E38F-3402-1FECCAD1AA59}"/>
              </a:ext>
            </a:extLst>
          </p:cNvPr>
          <p:cNvSpPr txBox="1"/>
          <p:nvPr/>
        </p:nvSpPr>
        <p:spPr>
          <a:xfrm>
            <a:off x="23" y="223105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2</a:t>
            </a:r>
            <a:endParaRPr lang="en-US" sz="2000" dirty="0">
              <a:latin typeface="Bradley Hand ITC" panose="03070402050302030203" pitchFamily="66" charset="0"/>
            </a:endParaRPr>
          </a:p>
        </p:txBody>
      </p:sp>
      <p:sp>
        <p:nvSpPr>
          <p:cNvPr id="13" name="TextBox 12">
            <a:extLst>
              <a:ext uri="{FF2B5EF4-FFF2-40B4-BE49-F238E27FC236}">
                <a16:creationId xmlns:a16="http://schemas.microsoft.com/office/drawing/2014/main" id="{CCC95D2A-26CC-EBD4-7EE9-3604E0E73D4B}"/>
              </a:ext>
            </a:extLst>
          </p:cNvPr>
          <p:cNvSpPr txBox="1"/>
          <p:nvPr/>
        </p:nvSpPr>
        <p:spPr>
          <a:xfrm>
            <a:off x="23" y="1848700"/>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1</a:t>
            </a:r>
            <a:endParaRPr lang="en-US" sz="2000" dirty="0">
              <a:latin typeface="Bradley Hand ITC" panose="03070402050302030203" pitchFamily="66" charset="0"/>
            </a:endParaRPr>
          </a:p>
        </p:txBody>
      </p:sp>
      <p:cxnSp>
        <p:nvCxnSpPr>
          <p:cNvPr id="16" name="Straight Connector 15">
            <a:extLst>
              <a:ext uri="{FF2B5EF4-FFF2-40B4-BE49-F238E27FC236}">
                <a16:creationId xmlns:a16="http://schemas.microsoft.com/office/drawing/2014/main" id="{DD341A8A-404B-41D5-F1F2-EF310F373031}"/>
              </a:ext>
            </a:extLst>
          </p:cNvPr>
          <p:cNvCxnSpPr/>
          <p:nvPr/>
        </p:nvCxnSpPr>
        <p:spPr>
          <a:xfrm>
            <a:off x="2241986" y="2244188"/>
            <a:ext cx="538009"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68FDF3-F611-A9D6-5FEC-827AADB12D9A}"/>
                  </a:ext>
                </a:extLst>
              </p:cNvPr>
              <p:cNvSpPr txBox="1"/>
              <p:nvPr/>
            </p:nvSpPr>
            <p:spPr>
              <a:xfrm>
                <a:off x="1150761" y="2989445"/>
                <a:ext cx="9402673" cy="728597"/>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d>
                        <m:dPr>
                          <m:begChr m:val="["/>
                          <m:endChr m:val="]"/>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d>
                            <m:dPr>
                              <m:ctrlPr>
                                <a:rPr lang="en-US" sz="2000" b="0" i="1" smtClean="0">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e>
                          </m:d>
                        </m:e>
                      </m:d>
                    </m:oMath>
                  </m:oMathPara>
                </a14:m>
                <a:endParaRPr lang="en-US" sz="2000" dirty="0"/>
              </a:p>
            </p:txBody>
          </p:sp>
        </mc:Choice>
        <mc:Fallback xmlns="">
          <p:sp>
            <p:nvSpPr>
              <p:cNvPr id="18" name="TextBox 17">
                <a:extLst>
                  <a:ext uri="{FF2B5EF4-FFF2-40B4-BE49-F238E27FC236}">
                    <a16:creationId xmlns:a16="http://schemas.microsoft.com/office/drawing/2014/main" id="{D468FDF3-F611-A9D6-5FEC-827AADB12D9A}"/>
                  </a:ext>
                </a:extLst>
              </p:cNvPr>
              <p:cNvSpPr txBox="1">
                <a:spLocks noRot="1" noChangeAspect="1" noMove="1" noResize="1" noEditPoints="1" noAdjustHandles="1" noChangeArrowheads="1" noChangeShapeType="1" noTextEdit="1"/>
              </p:cNvSpPr>
              <p:nvPr/>
            </p:nvSpPr>
            <p:spPr>
              <a:xfrm>
                <a:off x="1150761" y="2989445"/>
                <a:ext cx="9402673" cy="728597"/>
              </a:xfrm>
              <a:prstGeom prst="rect">
                <a:avLst/>
              </a:prstGeom>
              <a:blipFill>
                <a:blip r:embed="rId3"/>
                <a:stretch>
                  <a:fillRect/>
                </a:stretch>
              </a:blipFill>
              <a:ln w="19050">
                <a:no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4BD1E0C0-5D26-522E-C859-DAFE91BEB58A}"/>
              </a:ext>
            </a:extLst>
          </p:cNvPr>
          <p:cNvCxnSpPr/>
          <p:nvPr/>
        </p:nvCxnSpPr>
        <p:spPr>
          <a:xfrm>
            <a:off x="4376057" y="2475021"/>
            <a:ext cx="226520" cy="678726"/>
          </a:xfrm>
          <a:prstGeom prst="straightConnector1">
            <a:avLst/>
          </a:prstGeom>
          <a:ln w="28575">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132264-95AD-E0F3-069B-590C6694BA4B}"/>
              </a:ext>
            </a:extLst>
          </p:cNvPr>
          <p:cNvCxnSpPr/>
          <p:nvPr/>
        </p:nvCxnSpPr>
        <p:spPr>
          <a:xfrm>
            <a:off x="8165609" y="2443542"/>
            <a:ext cx="226520" cy="6787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5AE8FF4-79F4-B3DD-5A5A-31D3479968C0}"/>
              </a:ext>
            </a:extLst>
          </p:cNvPr>
          <p:cNvCxnSpPr>
            <a:cxnSpLocks/>
          </p:cNvCxnSpPr>
          <p:nvPr/>
        </p:nvCxnSpPr>
        <p:spPr>
          <a:xfrm>
            <a:off x="1794057" y="5214315"/>
            <a:ext cx="4584445"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5F4F2C2E-4192-F050-DC9C-BD04DF3F0BCD}"/>
              </a:ext>
            </a:extLst>
          </p:cNvPr>
          <p:cNvSpPr/>
          <p:nvPr/>
        </p:nvSpPr>
        <p:spPr>
          <a:xfrm>
            <a:off x="4602572" y="5069700"/>
            <a:ext cx="289249" cy="265922"/>
          </a:xfrm>
          <a:prstGeom prst="ellipse">
            <a:avLst/>
          </a:prstGeom>
          <a:solidFill>
            <a:srgbClr val="A5A5A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B2F44A2-C466-CCDC-7FB6-305B4E4112B6}"/>
              </a:ext>
            </a:extLst>
          </p:cNvPr>
          <p:cNvSpPr txBox="1"/>
          <p:nvPr/>
        </p:nvSpPr>
        <p:spPr>
          <a:xfrm>
            <a:off x="624683" y="4978052"/>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n+1/2</a:t>
            </a:r>
            <a:endParaRPr lang="en-US" sz="2000" dirty="0">
              <a:solidFill>
                <a:srgbClr val="004791"/>
              </a:solidFill>
              <a:latin typeface="Bradley Hand ITC" panose="03070402050302030203" pitchFamily="66" charset="0"/>
            </a:endParaRPr>
          </a:p>
        </p:txBody>
      </p:sp>
      <p:cxnSp>
        <p:nvCxnSpPr>
          <p:cNvPr id="7" name="Straight Arrow Connector 6">
            <a:extLst>
              <a:ext uri="{FF2B5EF4-FFF2-40B4-BE49-F238E27FC236}">
                <a16:creationId xmlns:a16="http://schemas.microsoft.com/office/drawing/2014/main" id="{E62A77C7-A22F-52C6-8034-60A95A564EA2}"/>
              </a:ext>
            </a:extLst>
          </p:cNvPr>
          <p:cNvCxnSpPr>
            <a:cxnSpLocks/>
          </p:cNvCxnSpPr>
          <p:nvPr/>
        </p:nvCxnSpPr>
        <p:spPr>
          <a:xfrm>
            <a:off x="4747197" y="5335622"/>
            <a:ext cx="5" cy="22859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87002CB-63B8-99DB-7839-1A1C6805A63C}"/>
              </a:ext>
            </a:extLst>
          </p:cNvPr>
          <p:cNvCxnSpPr>
            <a:cxnSpLocks/>
          </p:cNvCxnSpPr>
          <p:nvPr/>
        </p:nvCxnSpPr>
        <p:spPr>
          <a:xfrm flipH="1">
            <a:off x="3054877" y="5202661"/>
            <a:ext cx="1547695" cy="397392"/>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BA9B8E-6A01-8CD5-F389-616D6987D22E}"/>
              </a:ext>
            </a:extLst>
          </p:cNvPr>
          <p:cNvCxnSpPr>
            <a:cxnSpLocks/>
          </p:cNvCxnSpPr>
          <p:nvPr/>
        </p:nvCxnSpPr>
        <p:spPr>
          <a:xfrm>
            <a:off x="4891821" y="5202661"/>
            <a:ext cx="1529041" cy="403613"/>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CC793B-244A-F237-349A-3BBAE3C68025}"/>
                  </a:ext>
                </a:extLst>
              </p:cNvPr>
              <p:cNvSpPr txBox="1"/>
              <p:nvPr/>
            </p:nvSpPr>
            <p:spPr>
              <a:xfrm>
                <a:off x="8034275" y="5023610"/>
                <a:ext cx="3996072" cy="601190"/>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004791"/>
                                  </a:solidFill>
                                  <a:latin typeface="Cambria Math" panose="02040503050406030204" pitchFamily="18" charset="0"/>
                                  <a:ea typeface="Cambria Math" panose="02040503050406030204" pitchFamily="18" charset="0"/>
                                </a:rPr>
                                <m:t>𝑛</m:t>
                              </m:r>
                              <m:r>
                                <a:rPr lang="en-US" sz="1400" i="1" smtClean="0">
                                  <a:solidFill>
                                    <a:srgbClr val="004791"/>
                                  </a:solidFill>
                                  <a:latin typeface="Cambria Math" panose="02040503050406030204" pitchFamily="18" charset="0"/>
                                  <a:ea typeface="Cambria Math" panose="02040503050406030204" pitchFamily="18" charset="0"/>
                                </a:rPr>
                                <m:t>+1/2</m:t>
                              </m:r>
                            </m:sup>
                          </m:sSubSup>
                          <m:r>
                            <a:rPr lang="en-US" sz="1400" i="1">
                              <a:latin typeface="Cambria Math" panose="02040503050406030204" pitchFamily="18" charset="0"/>
                              <a:ea typeface="Cambria Math" panose="02040503050406030204" pitchFamily="18" charset="0"/>
                            </a:rPr>
                            <m:t> −</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sz="1400">
                              <a:latin typeface="Cambria Math" panose="02040503050406030204" pitchFamily="18" charset="0"/>
                              <a:ea typeface="Cambria Math" panose="02040503050406030204" pitchFamily="18" charset="0"/>
                            </a:rPr>
                            <m:t>Δ</m:t>
                          </m:r>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𝜈</m:t>
                          </m:r>
                        </m:num>
                        <m:den>
                          <m:r>
                            <m:rPr>
                              <m:sty m:val="p"/>
                            </m:rPr>
                            <a:rPr lang="en-US" sz="1400">
                              <a:latin typeface="Cambria Math" panose="02040503050406030204" pitchFamily="18" charset="0"/>
                              <a:ea typeface="Cambria Math" panose="02040503050406030204" pitchFamily="18" charset="0"/>
                            </a:rPr>
                            <m:t>Δ</m:t>
                          </m:r>
                          <m:sSup>
                            <m:sSupPr>
                              <m:ctrlPr>
                                <a:rPr lang="en-US" sz="1400" i="1">
                                  <a:latin typeface="Cambria Math" panose="02040503050406030204" pitchFamily="18" charset="0"/>
                                  <a:ea typeface="Cambria Math" panose="02040503050406030204" pitchFamily="18" charset="0"/>
                                </a:rPr>
                              </m:ctrlPr>
                            </m:sSupPr>
                            <m:e>
                              <m:r>
                                <m:rPr>
                                  <m:sty m:val="p"/>
                                </m:rPr>
                                <a:rPr lang="en-US" sz="1400" i="1">
                                  <a:latin typeface="Cambria Math" panose="02040503050406030204" pitchFamily="18" charset="0"/>
                                  <a:ea typeface="Cambria Math" panose="02040503050406030204" pitchFamily="18" charset="0"/>
                                </a:rPr>
                                <m:t>x</m:t>
                              </m:r>
                            </m:e>
                            <m:sup>
                              <m:r>
                                <a:rPr lang="en-US" sz="1400" i="1">
                                  <a:latin typeface="Cambria Math" panose="02040503050406030204" pitchFamily="18" charset="0"/>
                                  <a:ea typeface="Cambria Math" panose="02040503050406030204" pitchFamily="18" charset="0"/>
                                </a:rPr>
                                <m:t>2</m:t>
                              </m:r>
                            </m:sup>
                          </m:sSup>
                        </m:den>
                      </m:f>
                      <m:d>
                        <m:dPr>
                          <m:ctrlPr>
                            <a:rPr lang="en-US" sz="1400" i="1">
                              <a:latin typeface="Cambria Math" panose="02040503050406030204" pitchFamily="18" charset="0"/>
                              <a:ea typeface="Cambria Math" panose="02040503050406030204" pitchFamily="18" charset="0"/>
                            </a:rPr>
                          </m:ctrlPr>
                        </m:dPr>
                        <m:e>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−2</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e>
                      </m:d>
                    </m:oMath>
                  </m:oMathPara>
                </a14:m>
                <a:endParaRPr lang="en-US" sz="1400" dirty="0"/>
              </a:p>
            </p:txBody>
          </p:sp>
        </mc:Choice>
        <mc:Fallback xmlns="">
          <p:sp>
            <p:nvSpPr>
              <p:cNvPr id="11" name="TextBox 10">
                <a:extLst>
                  <a:ext uri="{FF2B5EF4-FFF2-40B4-BE49-F238E27FC236}">
                    <a16:creationId xmlns:a16="http://schemas.microsoft.com/office/drawing/2014/main" id="{BACC793B-244A-F237-349A-3BBAE3C68025}"/>
                  </a:ext>
                </a:extLst>
              </p:cNvPr>
              <p:cNvSpPr txBox="1">
                <a:spLocks noRot="1" noChangeAspect="1" noMove="1" noResize="1" noEditPoints="1" noAdjustHandles="1" noChangeArrowheads="1" noChangeShapeType="1" noTextEdit="1"/>
              </p:cNvSpPr>
              <p:nvPr/>
            </p:nvSpPr>
            <p:spPr>
              <a:xfrm>
                <a:off x="8034275" y="5023610"/>
                <a:ext cx="3996072" cy="601190"/>
              </a:xfrm>
              <a:prstGeom prst="rect">
                <a:avLst/>
              </a:prstGeom>
              <a:blipFill>
                <a:blip r:embed="rId4"/>
                <a:stretch>
                  <a:fillRect/>
                </a:stretch>
              </a:blipFill>
              <a:ln w="19050">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1DC79893-20DE-82E4-49D2-3773482C5E43}"/>
              </a:ext>
            </a:extLst>
          </p:cNvPr>
          <p:cNvSpPr txBox="1"/>
          <p:nvPr/>
        </p:nvSpPr>
        <p:spPr>
          <a:xfrm>
            <a:off x="7434314" y="4757412"/>
            <a:ext cx="1539817" cy="369332"/>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Explicit:</a:t>
            </a:r>
            <a:endParaRPr lang="en-US" sz="1600" dirty="0">
              <a:solidFill>
                <a:srgbClr val="C00000"/>
              </a:solidFill>
              <a:latin typeface="Bradley Hand ITC" panose="03070402050302030203" pitchFamily="66" charset="0"/>
            </a:endParaRPr>
          </a:p>
        </p:txBody>
      </p:sp>
    </p:spTree>
    <p:extLst>
      <p:ext uri="{BB962C8B-B14F-4D97-AF65-F5344CB8AC3E}">
        <p14:creationId xmlns:p14="http://schemas.microsoft.com/office/powerpoint/2010/main" val="1165137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Crank-Nicholson Method</a:t>
            </a:r>
            <a:endParaRPr lang="en-US" sz="36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827F3AF9-71AE-EA7D-272D-BBDA538FDB69}"/>
              </a:ext>
            </a:extLst>
          </p:cNvPr>
          <p:cNvSpPr txBox="1"/>
          <p:nvPr/>
        </p:nvSpPr>
        <p:spPr>
          <a:xfrm>
            <a:off x="843623" y="1136582"/>
            <a:ext cx="69321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Well-known for Parabolic</a:t>
            </a:r>
            <a:r>
              <a:rPr lang="en-US" sz="2000" b="1" dirty="0">
                <a:solidFill>
                  <a:srgbClr val="C00000"/>
                </a:solidFill>
                <a:latin typeface="Bradley Hand ITC" panose="03070402050302030203" pitchFamily="66" charset="0"/>
              </a:rPr>
              <a:t> PDEs</a:t>
            </a:r>
            <a:endParaRPr lang="en-US" sz="2000" dirty="0">
              <a:solidFill>
                <a:srgbClr val="C00000"/>
              </a:solidFill>
              <a:latin typeface="Bradley Hand ITC" panose="03070402050302030203" pitchFamily="66" charset="0"/>
            </a:endParaRPr>
          </a:p>
        </p:txBody>
      </p:sp>
      <p:grpSp>
        <p:nvGrpSpPr>
          <p:cNvPr id="60" name="Group 59">
            <a:extLst>
              <a:ext uri="{FF2B5EF4-FFF2-40B4-BE49-F238E27FC236}">
                <a16:creationId xmlns:a16="http://schemas.microsoft.com/office/drawing/2014/main" id="{C58B1BB0-D265-1091-BEC5-0FD6911017FD}"/>
              </a:ext>
            </a:extLst>
          </p:cNvPr>
          <p:cNvGrpSpPr/>
          <p:nvPr/>
        </p:nvGrpSpPr>
        <p:grpSpPr>
          <a:xfrm>
            <a:off x="249223" y="4105532"/>
            <a:ext cx="7929947" cy="2664266"/>
            <a:chOff x="1381867" y="3058885"/>
            <a:chExt cx="7929947" cy="2664266"/>
          </a:xfrm>
        </p:grpSpPr>
        <p:grpSp>
          <p:nvGrpSpPr>
            <p:cNvPr id="30" name="Group 29">
              <a:extLst>
                <a:ext uri="{FF2B5EF4-FFF2-40B4-BE49-F238E27FC236}">
                  <a16:creationId xmlns:a16="http://schemas.microsoft.com/office/drawing/2014/main" id="{B3C31C07-51FA-161A-AF88-23390584BB19}"/>
                </a:ext>
              </a:extLst>
            </p:cNvPr>
            <p:cNvGrpSpPr/>
            <p:nvPr/>
          </p:nvGrpSpPr>
          <p:grpSpPr>
            <a:xfrm>
              <a:off x="2929812" y="3550300"/>
              <a:ext cx="5775649" cy="272143"/>
              <a:chOff x="2929812" y="3550300"/>
              <a:chExt cx="5775649" cy="272143"/>
            </a:xfrm>
          </p:grpSpPr>
          <p:cxnSp>
            <p:nvCxnSpPr>
              <p:cNvPr id="15" name="Straight Connector 14">
                <a:extLst>
                  <a:ext uri="{FF2B5EF4-FFF2-40B4-BE49-F238E27FC236}">
                    <a16:creationId xmlns:a16="http://schemas.microsoft.com/office/drawing/2014/main" id="{47AFEDD9-7CDA-3CB8-5528-E99B222EECF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46EE06D3-017C-85D6-90AF-52AB6E2C0F00}"/>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06AF0F2-3CE9-5A3B-6FFC-CFCB2151A218}"/>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7FFC4E7-F658-9A08-0F3E-9009DA3D3837}"/>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Straight Arrow Connector 40">
              <a:extLst>
                <a:ext uri="{FF2B5EF4-FFF2-40B4-BE49-F238E27FC236}">
                  <a16:creationId xmlns:a16="http://schemas.microsoft.com/office/drawing/2014/main" id="{ACDE41BF-7C91-29C7-D2BC-25FD929420EF}"/>
                </a:ext>
              </a:extLst>
            </p:cNvPr>
            <p:cNvCxnSpPr>
              <a:cxnSpLocks/>
              <a:stCxn id="6" idx="4"/>
              <a:endCxn id="34" idx="0"/>
            </p:cNvCxnSpPr>
            <p:nvPr/>
          </p:nvCxnSpPr>
          <p:spPr>
            <a:xfrm>
              <a:off x="5879841" y="4288975"/>
              <a:ext cx="5" cy="22859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41F16197-0D0B-FFB4-A5D6-70E0A9B9731E}"/>
                </a:ext>
              </a:extLst>
            </p:cNvPr>
            <p:cNvGrpSpPr/>
            <p:nvPr/>
          </p:nvGrpSpPr>
          <p:grpSpPr>
            <a:xfrm>
              <a:off x="1381867" y="3058885"/>
              <a:ext cx="7929947" cy="2664266"/>
              <a:chOff x="1381867" y="3058885"/>
              <a:chExt cx="7929947" cy="2664266"/>
            </a:xfrm>
          </p:grpSpPr>
          <p:grpSp>
            <p:nvGrpSpPr>
              <p:cNvPr id="31" name="Group 30">
                <a:extLst>
                  <a:ext uri="{FF2B5EF4-FFF2-40B4-BE49-F238E27FC236}">
                    <a16:creationId xmlns:a16="http://schemas.microsoft.com/office/drawing/2014/main" id="{2DA750E5-3045-5DA1-684C-3AECD5F7F386}"/>
                  </a:ext>
                </a:extLst>
              </p:cNvPr>
              <p:cNvGrpSpPr/>
              <p:nvPr/>
            </p:nvGrpSpPr>
            <p:grpSpPr>
              <a:xfrm>
                <a:off x="2923593" y="3683261"/>
                <a:ext cx="5775649" cy="1103345"/>
                <a:chOff x="2929812" y="2719098"/>
                <a:chExt cx="5775649" cy="1103345"/>
              </a:xfrm>
            </p:grpSpPr>
            <p:cxnSp>
              <p:nvCxnSpPr>
                <p:cNvPr id="32" name="Straight Connector 31">
                  <a:extLst>
                    <a:ext uri="{FF2B5EF4-FFF2-40B4-BE49-F238E27FC236}">
                      <a16:creationId xmlns:a16="http://schemas.microsoft.com/office/drawing/2014/main" id="{43EFFF87-6972-085C-DF0A-FE8539BA15C3}"/>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AA4286-B4D8-A803-6A6E-7535CC186B1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18A3FF-B1B5-2B52-CBA7-625392FFB82E}"/>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9BD6EA3-E4E7-299D-74E6-2A8E1FD3E2C0}"/>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4783FC44-FDBA-37D5-5C7D-CFA9289CE8CB}"/>
                    </a:ext>
                  </a:extLst>
                </p:cNvPr>
                <p:cNvCxnSpPr>
                  <a:cxnSpLocks/>
                  <a:stCxn id="17" idx="6"/>
                  <a:endCxn id="20" idx="2"/>
                </p:cNvCxnSpPr>
                <p:nvPr/>
              </p:nvCxnSpPr>
              <p:spPr>
                <a:xfrm>
                  <a:off x="4242319" y="2719098"/>
                  <a:ext cx="1505340" cy="3108"/>
                </a:xfrm>
                <a:prstGeom prst="straightConnector1">
                  <a:avLst/>
                </a:prstGeom>
                <a:ln w="38100">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5A97FF-0F5B-D577-8888-385371261A97}"/>
                    </a:ext>
                  </a:extLst>
                </p:cNvPr>
                <p:cNvCxnSpPr>
                  <a:cxnSpLocks/>
                  <a:stCxn id="20" idx="6"/>
                  <a:endCxn id="26" idx="2"/>
                </p:cNvCxnSpPr>
                <p:nvPr/>
              </p:nvCxnSpPr>
              <p:spPr>
                <a:xfrm>
                  <a:off x="6036908" y="2722206"/>
                  <a:ext cx="1486676" cy="3113"/>
                </a:xfrm>
                <a:prstGeom prst="straightConnector1">
                  <a:avLst/>
                </a:prstGeom>
                <a:ln w="38100">
                  <a:solidFill>
                    <a:srgbClr val="4DA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39AB196-9C4F-64B4-F515-EEA3B811AD46}"/>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4" name="TextBox 43">
                <a:extLst>
                  <a:ext uri="{FF2B5EF4-FFF2-40B4-BE49-F238E27FC236}">
                    <a16:creationId xmlns:a16="http://schemas.microsoft.com/office/drawing/2014/main" id="{1C1FE564-D41B-F6C6-1E82-D2E5C9C8C132}"/>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5" name="TextBox 44">
                <a:extLst>
                  <a:ext uri="{FF2B5EF4-FFF2-40B4-BE49-F238E27FC236}">
                    <a16:creationId xmlns:a16="http://schemas.microsoft.com/office/drawing/2014/main" id="{698D1D44-3B7B-A176-29EF-B2923E51CB6C}"/>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6" name="TextBox 45">
                <a:extLst>
                  <a:ext uri="{FF2B5EF4-FFF2-40B4-BE49-F238E27FC236}">
                    <a16:creationId xmlns:a16="http://schemas.microsoft.com/office/drawing/2014/main" id="{8A00BFD2-C57D-6A92-E252-AF42F042635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47" name="TextBox 46">
                <a:extLst>
                  <a:ext uri="{FF2B5EF4-FFF2-40B4-BE49-F238E27FC236}">
                    <a16:creationId xmlns:a16="http://schemas.microsoft.com/office/drawing/2014/main" id="{BADCCD9C-5A26-9CF5-62FF-D684C2A3A7BE}"/>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E0DCD8A5-5650-74C3-8AFC-42715BA8A43E}"/>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72143559-860D-BDFF-9B8A-7D13339F5322}"/>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B5B9A4B4-E413-170D-0E7D-9C9120B586F1}"/>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FBCBB405-56CC-EBC7-7164-F592E57F142D}"/>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80BC256-3552-E0D5-2264-699ED5CB4BDB}"/>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5" name="Straight Arrow Connector 54">
                <a:extLst>
                  <a:ext uri="{FF2B5EF4-FFF2-40B4-BE49-F238E27FC236}">
                    <a16:creationId xmlns:a16="http://schemas.microsoft.com/office/drawing/2014/main" id="{A94AE739-207F-46A0-E1D0-10CDCF08CA87}"/>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1FE46B1-F5F4-69FC-1D9F-D55FB0D2090F}"/>
                  </a:ext>
                </a:extLst>
              </p:cNvPr>
              <p:cNvCxnSpPr>
                <a:cxnSpLocks/>
                <a:endCxn id="53"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621A33F-60E0-B730-E01A-4C25851FBF0B}"/>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
        <p:nvSpPr>
          <p:cNvPr id="83" name="TextBox 82">
            <a:extLst>
              <a:ext uri="{FF2B5EF4-FFF2-40B4-BE49-F238E27FC236}">
                <a16:creationId xmlns:a16="http://schemas.microsoft.com/office/drawing/2014/main" id="{FA17DEB9-BEF9-5865-1624-A61AA7E4F431}"/>
              </a:ext>
            </a:extLst>
          </p:cNvPr>
          <p:cNvSpPr txBox="1"/>
          <p:nvPr/>
        </p:nvSpPr>
        <p:spPr>
          <a:xfrm>
            <a:off x="1795112" y="1998961"/>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3676315" y="2013356"/>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a:t>
            </a:r>
            <a:endParaRPr lang="en-US" sz="2000" dirty="0">
              <a:latin typeface="Bradley Hand ITC" panose="03070402050302030203" pitchFamily="66" charset="0"/>
            </a:endParaRPr>
          </a:p>
        </p:txBody>
      </p:sp>
      <p:sp>
        <p:nvSpPr>
          <p:cNvPr id="3" name="TextBox 2">
            <a:extLst>
              <a:ext uri="{FF2B5EF4-FFF2-40B4-BE49-F238E27FC236}">
                <a16:creationId xmlns:a16="http://schemas.microsoft.com/office/drawing/2014/main" id="{2E6FB96E-E18D-BDDE-2337-4458E90E6FB5}"/>
              </a:ext>
            </a:extLst>
          </p:cNvPr>
          <p:cNvSpPr txBox="1"/>
          <p:nvPr/>
        </p:nvSpPr>
        <p:spPr>
          <a:xfrm>
            <a:off x="5664597" y="199590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sp>
        <p:nvSpPr>
          <p:cNvPr id="12" name="TextBox 11">
            <a:extLst>
              <a:ext uri="{FF2B5EF4-FFF2-40B4-BE49-F238E27FC236}">
                <a16:creationId xmlns:a16="http://schemas.microsoft.com/office/drawing/2014/main" id="{9D05AEAB-2B14-E38F-3402-1FECCAD1AA59}"/>
              </a:ext>
            </a:extLst>
          </p:cNvPr>
          <p:cNvSpPr txBox="1"/>
          <p:nvPr/>
        </p:nvSpPr>
        <p:spPr>
          <a:xfrm>
            <a:off x="23" y="223105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2</a:t>
            </a:r>
            <a:endParaRPr lang="en-US" sz="2000" dirty="0">
              <a:latin typeface="Bradley Hand ITC" panose="03070402050302030203" pitchFamily="66" charset="0"/>
            </a:endParaRPr>
          </a:p>
        </p:txBody>
      </p:sp>
      <p:sp>
        <p:nvSpPr>
          <p:cNvPr id="13" name="TextBox 12">
            <a:extLst>
              <a:ext uri="{FF2B5EF4-FFF2-40B4-BE49-F238E27FC236}">
                <a16:creationId xmlns:a16="http://schemas.microsoft.com/office/drawing/2014/main" id="{CCC95D2A-26CC-EBD4-7EE9-3604E0E73D4B}"/>
              </a:ext>
            </a:extLst>
          </p:cNvPr>
          <p:cNvSpPr txBox="1"/>
          <p:nvPr/>
        </p:nvSpPr>
        <p:spPr>
          <a:xfrm>
            <a:off x="23" y="1848700"/>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1</a:t>
            </a:r>
            <a:endParaRPr lang="en-US" sz="2000" dirty="0">
              <a:latin typeface="Bradley Hand ITC" panose="03070402050302030203" pitchFamily="66" charset="0"/>
            </a:endParaRPr>
          </a:p>
        </p:txBody>
      </p:sp>
      <p:cxnSp>
        <p:nvCxnSpPr>
          <p:cNvPr id="16" name="Straight Connector 15">
            <a:extLst>
              <a:ext uri="{FF2B5EF4-FFF2-40B4-BE49-F238E27FC236}">
                <a16:creationId xmlns:a16="http://schemas.microsoft.com/office/drawing/2014/main" id="{DD341A8A-404B-41D5-F1F2-EF310F373031}"/>
              </a:ext>
            </a:extLst>
          </p:cNvPr>
          <p:cNvCxnSpPr/>
          <p:nvPr/>
        </p:nvCxnSpPr>
        <p:spPr>
          <a:xfrm>
            <a:off x="2241986" y="2244188"/>
            <a:ext cx="538009"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68FDF3-F611-A9D6-5FEC-827AADB12D9A}"/>
                  </a:ext>
                </a:extLst>
              </p:cNvPr>
              <p:cNvSpPr txBox="1"/>
              <p:nvPr/>
            </p:nvSpPr>
            <p:spPr>
              <a:xfrm>
                <a:off x="1150761" y="2989445"/>
                <a:ext cx="9402673" cy="728597"/>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d>
                        <m:dPr>
                          <m:begChr m:val="["/>
                          <m:endChr m:val="]"/>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d>
                            <m:dPr>
                              <m:ctrlPr>
                                <a:rPr lang="en-US" sz="2000" b="0" i="1" smtClean="0">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e>
                          </m:d>
                        </m:e>
                      </m:d>
                    </m:oMath>
                  </m:oMathPara>
                </a14:m>
                <a:endParaRPr lang="en-US" sz="2000" dirty="0"/>
              </a:p>
            </p:txBody>
          </p:sp>
        </mc:Choice>
        <mc:Fallback xmlns="">
          <p:sp>
            <p:nvSpPr>
              <p:cNvPr id="18" name="TextBox 17">
                <a:extLst>
                  <a:ext uri="{FF2B5EF4-FFF2-40B4-BE49-F238E27FC236}">
                    <a16:creationId xmlns:a16="http://schemas.microsoft.com/office/drawing/2014/main" id="{D468FDF3-F611-A9D6-5FEC-827AADB12D9A}"/>
                  </a:ext>
                </a:extLst>
              </p:cNvPr>
              <p:cNvSpPr txBox="1">
                <a:spLocks noRot="1" noChangeAspect="1" noMove="1" noResize="1" noEditPoints="1" noAdjustHandles="1" noChangeArrowheads="1" noChangeShapeType="1" noTextEdit="1"/>
              </p:cNvSpPr>
              <p:nvPr/>
            </p:nvSpPr>
            <p:spPr>
              <a:xfrm>
                <a:off x="1150761" y="2989445"/>
                <a:ext cx="9402673" cy="728597"/>
              </a:xfrm>
              <a:prstGeom prst="rect">
                <a:avLst/>
              </a:prstGeom>
              <a:blipFill>
                <a:blip r:embed="rId3"/>
                <a:stretch>
                  <a:fillRect/>
                </a:stretch>
              </a:blipFill>
              <a:ln w="19050">
                <a:no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4BD1E0C0-5D26-522E-C859-DAFE91BEB58A}"/>
              </a:ext>
            </a:extLst>
          </p:cNvPr>
          <p:cNvCxnSpPr/>
          <p:nvPr/>
        </p:nvCxnSpPr>
        <p:spPr>
          <a:xfrm>
            <a:off x="4376057" y="2475021"/>
            <a:ext cx="226520" cy="678726"/>
          </a:xfrm>
          <a:prstGeom prst="straightConnector1">
            <a:avLst/>
          </a:prstGeom>
          <a:ln w="28575">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132264-95AD-E0F3-069B-590C6694BA4B}"/>
              </a:ext>
            </a:extLst>
          </p:cNvPr>
          <p:cNvCxnSpPr/>
          <p:nvPr/>
        </p:nvCxnSpPr>
        <p:spPr>
          <a:xfrm>
            <a:off x="8165609" y="2443542"/>
            <a:ext cx="226520" cy="6787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E88C14-CB92-781B-336A-497DC16F4E21}"/>
              </a:ext>
            </a:extLst>
          </p:cNvPr>
          <p:cNvCxnSpPr>
            <a:cxnSpLocks/>
            <a:stCxn id="6" idx="2"/>
            <a:endCxn id="33" idx="7"/>
          </p:cNvCxnSpPr>
          <p:nvPr/>
        </p:nvCxnSpPr>
        <p:spPr>
          <a:xfrm flipH="1">
            <a:off x="3054877" y="5202661"/>
            <a:ext cx="1547695" cy="397392"/>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CEBEC40-F385-2C23-AA0C-0914C7B41D35}"/>
              </a:ext>
            </a:extLst>
          </p:cNvPr>
          <p:cNvCxnSpPr>
            <a:cxnSpLocks/>
            <a:stCxn id="6" idx="6"/>
            <a:endCxn id="35" idx="1"/>
          </p:cNvCxnSpPr>
          <p:nvPr/>
        </p:nvCxnSpPr>
        <p:spPr>
          <a:xfrm>
            <a:off x="4891821" y="5202661"/>
            <a:ext cx="1529041" cy="403613"/>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EF43A94-61E4-6269-5CA4-C420FDD37051}"/>
              </a:ext>
            </a:extLst>
          </p:cNvPr>
          <p:cNvCxnSpPr>
            <a:cxnSpLocks/>
          </p:cNvCxnSpPr>
          <p:nvPr/>
        </p:nvCxnSpPr>
        <p:spPr>
          <a:xfrm>
            <a:off x="1794057" y="5214315"/>
            <a:ext cx="4584445"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CC22ADA-BB41-BF95-B859-DF81C035B4D3}"/>
              </a:ext>
            </a:extLst>
          </p:cNvPr>
          <p:cNvSpPr/>
          <p:nvPr/>
        </p:nvSpPr>
        <p:spPr>
          <a:xfrm>
            <a:off x="4602572" y="5069700"/>
            <a:ext cx="289249" cy="265922"/>
          </a:xfrm>
          <a:prstGeom prst="ellipse">
            <a:avLst/>
          </a:prstGeom>
          <a:solidFill>
            <a:srgbClr val="A5A5A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49A031AC-C318-5BC7-2217-4AFF684B4C85}"/>
              </a:ext>
            </a:extLst>
          </p:cNvPr>
          <p:cNvCxnSpPr>
            <a:cxnSpLocks/>
          </p:cNvCxnSpPr>
          <p:nvPr/>
        </p:nvCxnSpPr>
        <p:spPr>
          <a:xfrm>
            <a:off x="4759636" y="4834882"/>
            <a:ext cx="5" cy="22859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B7C3BF-7CB7-9214-B935-7EE92CA7FD2F}"/>
              </a:ext>
            </a:extLst>
          </p:cNvPr>
          <p:cNvSpPr txBox="1"/>
          <p:nvPr/>
        </p:nvSpPr>
        <p:spPr>
          <a:xfrm>
            <a:off x="624683" y="4978052"/>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n+1/2</a:t>
            </a:r>
            <a:endParaRPr lang="en-US" sz="2000" dirty="0">
              <a:solidFill>
                <a:srgbClr val="004791"/>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F96389-1B73-B356-68B4-8A6C64C2C69B}"/>
                  </a:ext>
                </a:extLst>
              </p:cNvPr>
              <p:cNvSpPr txBox="1"/>
              <p:nvPr/>
            </p:nvSpPr>
            <p:spPr>
              <a:xfrm>
                <a:off x="7629123" y="4056672"/>
                <a:ext cx="4718710" cy="601190"/>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 −</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004791"/>
                                  </a:solidFill>
                                  <a:latin typeface="Cambria Math" panose="02040503050406030204" pitchFamily="18" charset="0"/>
                                  <a:ea typeface="Cambria Math" panose="02040503050406030204" pitchFamily="18" charset="0"/>
                                </a:rPr>
                                <m:t>𝑛</m:t>
                              </m:r>
                              <m:r>
                                <a:rPr lang="en-US" sz="1400" b="0" i="1" smtClean="0">
                                  <a:solidFill>
                                    <a:srgbClr val="004791"/>
                                  </a:solidFill>
                                  <a:latin typeface="Cambria Math" panose="02040503050406030204" pitchFamily="18" charset="0"/>
                                  <a:ea typeface="Cambria Math" panose="02040503050406030204" pitchFamily="18" charset="0"/>
                                </a:rPr>
                                <m:t>+1/2</m:t>
                              </m:r>
                            </m:sup>
                          </m:sSubSup>
                        </m:num>
                        <m:den>
                          <m:r>
                            <m:rPr>
                              <m:sty m:val="p"/>
                            </m:rPr>
                            <a:rPr lang="en-US" sz="1400">
                              <a:latin typeface="Cambria Math" panose="02040503050406030204" pitchFamily="18" charset="0"/>
                              <a:ea typeface="Cambria Math" panose="02040503050406030204" pitchFamily="18" charset="0"/>
                            </a:rPr>
                            <m:t>Δ</m:t>
                          </m:r>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𝜈</m:t>
                          </m:r>
                        </m:num>
                        <m:den>
                          <m:r>
                            <m:rPr>
                              <m:sty m:val="p"/>
                            </m:rPr>
                            <a:rPr lang="en-US" sz="1400">
                              <a:latin typeface="Cambria Math" panose="02040503050406030204" pitchFamily="18" charset="0"/>
                              <a:ea typeface="Cambria Math" panose="02040503050406030204" pitchFamily="18" charset="0"/>
                            </a:rPr>
                            <m:t>Δ</m:t>
                          </m:r>
                          <m:sSup>
                            <m:sSupPr>
                              <m:ctrlPr>
                                <a:rPr lang="en-US" sz="1400" i="1">
                                  <a:latin typeface="Cambria Math" panose="02040503050406030204" pitchFamily="18" charset="0"/>
                                  <a:ea typeface="Cambria Math" panose="02040503050406030204" pitchFamily="18" charset="0"/>
                                </a:rPr>
                              </m:ctrlPr>
                            </m:sSupPr>
                            <m:e>
                              <m:r>
                                <m:rPr>
                                  <m:sty m:val="p"/>
                                </m:rPr>
                                <a:rPr lang="en-US" sz="1400" i="1">
                                  <a:latin typeface="Cambria Math" panose="02040503050406030204" pitchFamily="18" charset="0"/>
                                  <a:ea typeface="Cambria Math" panose="02040503050406030204" pitchFamily="18" charset="0"/>
                                </a:rPr>
                                <m:t>x</m:t>
                              </m:r>
                            </m:e>
                            <m:sup>
                              <m:r>
                                <a:rPr lang="en-US" sz="1400" i="1">
                                  <a:latin typeface="Cambria Math" panose="02040503050406030204" pitchFamily="18" charset="0"/>
                                  <a:ea typeface="Cambria Math" panose="02040503050406030204" pitchFamily="18" charset="0"/>
                                </a:rPr>
                                <m:t>2</m:t>
                              </m:r>
                            </m:sup>
                          </m:sSup>
                        </m:den>
                      </m:f>
                      <m:d>
                        <m:dPr>
                          <m:ctrlPr>
                            <a:rPr lang="en-US" sz="1400" i="1">
                              <a:latin typeface="Cambria Math" panose="02040503050406030204" pitchFamily="18" charset="0"/>
                              <a:ea typeface="Cambria Math" panose="02040503050406030204" pitchFamily="18" charset="0"/>
                            </a:rPr>
                          </m:ctrlPr>
                        </m:dPr>
                        <m:e>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−2</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e>
                      </m:d>
                    </m:oMath>
                  </m:oMathPara>
                </a14:m>
                <a:endParaRPr lang="en-US" sz="2000" dirty="0"/>
              </a:p>
            </p:txBody>
          </p:sp>
        </mc:Choice>
        <mc:Fallback xmlns="">
          <p:sp>
            <p:nvSpPr>
              <p:cNvPr id="21" name="TextBox 20">
                <a:extLst>
                  <a:ext uri="{FF2B5EF4-FFF2-40B4-BE49-F238E27FC236}">
                    <a16:creationId xmlns:a16="http://schemas.microsoft.com/office/drawing/2014/main" id="{63F96389-1B73-B356-68B4-8A6C64C2C69B}"/>
                  </a:ext>
                </a:extLst>
              </p:cNvPr>
              <p:cNvSpPr txBox="1">
                <a:spLocks noRot="1" noChangeAspect="1" noMove="1" noResize="1" noEditPoints="1" noAdjustHandles="1" noChangeArrowheads="1" noChangeShapeType="1" noTextEdit="1"/>
              </p:cNvSpPr>
              <p:nvPr/>
            </p:nvSpPr>
            <p:spPr>
              <a:xfrm>
                <a:off x="7629123" y="4056672"/>
                <a:ext cx="4718710" cy="601190"/>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DFDAB48-0823-7B60-4560-45B02B26760B}"/>
                  </a:ext>
                </a:extLst>
              </p:cNvPr>
              <p:cNvSpPr txBox="1"/>
              <p:nvPr/>
            </p:nvSpPr>
            <p:spPr>
              <a:xfrm>
                <a:off x="8034275" y="5023610"/>
                <a:ext cx="3996072" cy="601190"/>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004791"/>
                                  </a:solidFill>
                                  <a:latin typeface="Cambria Math" panose="02040503050406030204" pitchFamily="18" charset="0"/>
                                  <a:ea typeface="Cambria Math" panose="02040503050406030204" pitchFamily="18" charset="0"/>
                                </a:rPr>
                                <m:t>𝑛</m:t>
                              </m:r>
                              <m:r>
                                <a:rPr lang="en-US" sz="1400" i="1" smtClean="0">
                                  <a:solidFill>
                                    <a:srgbClr val="004791"/>
                                  </a:solidFill>
                                  <a:latin typeface="Cambria Math" panose="02040503050406030204" pitchFamily="18" charset="0"/>
                                  <a:ea typeface="Cambria Math" panose="02040503050406030204" pitchFamily="18" charset="0"/>
                                </a:rPr>
                                <m:t>+1/2</m:t>
                              </m:r>
                            </m:sup>
                          </m:sSubSup>
                          <m:r>
                            <a:rPr lang="en-US" sz="1400" i="1">
                              <a:latin typeface="Cambria Math" panose="02040503050406030204" pitchFamily="18" charset="0"/>
                              <a:ea typeface="Cambria Math" panose="02040503050406030204" pitchFamily="18" charset="0"/>
                            </a:rPr>
                            <m:t> −</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sz="1400">
                              <a:latin typeface="Cambria Math" panose="02040503050406030204" pitchFamily="18" charset="0"/>
                              <a:ea typeface="Cambria Math" panose="02040503050406030204" pitchFamily="18" charset="0"/>
                            </a:rPr>
                            <m:t>Δ</m:t>
                          </m:r>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𝜈</m:t>
                          </m:r>
                        </m:num>
                        <m:den>
                          <m:r>
                            <m:rPr>
                              <m:sty m:val="p"/>
                            </m:rPr>
                            <a:rPr lang="en-US" sz="1400">
                              <a:latin typeface="Cambria Math" panose="02040503050406030204" pitchFamily="18" charset="0"/>
                              <a:ea typeface="Cambria Math" panose="02040503050406030204" pitchFamily="18" charset="0"/>
                            </a:rPr>
                            <m:t>Δ</m:t>
                          </m:r>
                          <m:sSup>
                            <m:sSupPr>
                              <m:ctrlPr>
                                <a:rPr lang="en-US" sz="1400" i="1">
                                  <a:latin typeface="Cambria Math" panose="02040503050406030204" pitchFamily="18" charset="0"/>
                                  <a:ea typeface="Cambria Math" panose="02040503050406030204" pitchFamily="18" charset="0"/>
                                </a:rPr>
                              </m:ctrlPr>
                            </m:sSupPr>
                            <m:e>
                              <m:r>
                                <m:rPr>
                                  <m:sty m:val="p"/>
                                </m:rPr>
                                <a:rPr lang="en-US" sz="1400" i="1">
                                  <a:latin typeface="Cambria Math" panose="02040503050406030204" pitchFamily="18" charset="0"/>
                                  <a:ea typeface="Cambria Math" panose="02040503050406030204" pitchFamily="18" charset="0"/>
                                </a:rPr>
                                <m:t>x</m:t>
                              </m:r>
                            </m:e>
                            <m:sup>
                              <m:r>
                                <a:rPr lang="en-US" sz="1400" i="1">
                                  <a:latin typeface="Cambria Math" panose="02040503050406030204" pitchFamily="18" charset="0"/>
                                  <a:ea typeface="Cambria Math" panose="02040503050406030204" pitchFamily="18" charset="0"/>
                                </a:rPr>
                                <m:t>2</m:t>
                              </m:r>
                            </m:sup>
                          </m:sSup>
                        </m:den>
                      </m:f>
                      <m:d>
                        <m:dPr>
                          <m:ctrlPr>
                            <a:rPr lang="en-US" sz="1400" i="1">
                              <a:latin typeface="Cambria Math" panose="02040503050406030204" pitchFamily="18" charset="0"/>
                              <a:ea typeface="Cambria Math" panose="02040503050406030204" pitchFamily="18" charset="0"/>
                            </a:rPr>
                          </m:ctrlPr>
                        </m:dPr>
                        <m:e>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−2</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e>
                      </m:d>
                    </m:oMath>
                  </m:oMathPara>
                </a14:m>
                <a:endParaRPr lang="en-US" sz="1400" dirty="0"/>
              </a:p>
            </p:txBody>
          </p:sp>
        </mc:Choice>
        <mc:Fallback xmlns="">
          <p:sp>
            <p:nvSpPr>
              <p:cNvPr id="22" name="TextBox 21">
                <a:extLst>
                  <a:ext uri="{FF2B5EF4-FFF2-40B4-BE49-F238E27FC236}">
                    <a16:creationId xmlns:a16="http://schemas.microsoft.com/office/drawing/2014/main" id="{BDFDAB48-0823-7B60-4560-45B02B26760B}"/>
                  </a:ext>
                </a:extLst>
              </p:cNvPr>
              <p:cNvSpPr txBox="1">
                <a:spLocks noRot="1" noChangeAspect="1" noMove="1" noResize="1" noEditPoints="1" noAdjustHandles="1" noChangeArrowheads="1" noChangeShapeType="1" noTextEdit="1"/>
              </p:cNvSpPr>
              <p:nvPr/>
            </p:nvSpPr>
            <p:spPr>
              <a:xfrm>
                <a:off x="8034275" y="5023610"/>
                <a:ext cx="3996072" cy="601190"/>
              </a:xfrm>
              <a:prstGeom prst="rect">
                <a:avLst/>
              </a:prstGeom>
              <a:blipFill>
                <a:blip r:embed="rId5"/>
                <a:stretch>
                  <a:fillRect/>
                </a:stretch>
              </a:blipFill>
              <a:ln w="19050">
                <a:no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025773AC-79EF-C040-6074-078AD8603484}"/>
              </a:ext>
            </a:extLst>
          </p:cNvPr>
          <p:cNvSpPr txBox="1"/>
          <p:nvPr/>
        </p:nvSpPr>
        <p:spPr>
          <a:xfrm>
            <a:off x="7434314" y="4757412"/>
            <a:ext cx="1539817" cy="369332"/>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Explicit:</a:t>
            </a:r>
            <a:endParaRPr lang="en-US" sz="1600" dirty="0">
              <a:solidFill>
                <a:srgbClr val="C00000"/>
              </a:solidFill>
              <a:latin typeface="Bradley Hand ITC" panose="03070402050302030203" pitchFamily="66" charset="0"/>
            </a:endParaRPr>
          </a:p>
        </p:txBody>
      </p:sp>
      <p:sp>
        <p:nvSpPr>
          <p:cNvPr id="48" name="TextBox 47">
            <a:extLst>
              <a:ext uri="{FF2B5EF4-FFF2-40B4-BE49-F238E27FC236}">
                <a16:creationId xmlns:a16="http://schemas.microsoft.com/office/drawing/2014/main" id="{A4C7B911-C225-784A-C1BB-D26957912BA4}"/>
              </a:ext>
            </a:extLst>
          </p:cNvPr>
          <p:cNvSpPr txBox="1"/>
          <p:nvPr/>
        </p:nvSpPr>
        <p:spPr>
          <a:xfrm>
            <a:off x="7395700" y="3780798"/>
            <a:ext cx="1539817" cy="369332"/>
          </a:xfrm>
          <a:prstGeom prst="rect">
            <a:avLst/>
          </a:prstGeom>
          <a:noFill/>
        </p:spPr>
        <p:txBody>
          <a:bodyPr wrap="square" rtlCol="0">
            <a:spAutoFit/>
          </a:bodyPr>
          <a:lstStyle/>
          <a:p>
            <a:pPr algn="ctr"/>
            <a:r>
              <a:rPr lang="en-US" b="1" dirty="0">
                <a:solidFill>
                  <a:srgbClr val="4DA060"/>
                </a:solidFill>
                <a:latin typeface="Bradley Hand ITC" panose="03070402050302030203" pitchFamily="66" charset="0"/>
              </a:rPr>
              <a:t>Implicit:</a:t>
            </a:r>
            <a:endParaRPr lang="en-US" sz="1600" dirty="0">
              <a:solidFill>
                <a:srgbClr val="4DA060"/>
              </a:solidFill>
              <a:latin typeface="Bradley Hand ITC" panose="03070402050302030203" pitchFamily="66" charset="0"/>
            </a:endParaRPr>
          </a:p>
        </p:txBody>
      </p:sp>
      <p:cxnSp>
        <p:nvCxnSpPr>
          <p:cNvPr id="65" name="Straight Arrow Connector 64">
            <a:extLst>
              <a:ext uri="{FF2B5EF4-FFF2-40B4-BE49-F238E27FC236}">
                <a16:creationId xmlns:a16="http://schemas.microsoft.com/office/drawing/2014/main" id="{1478A354-CE5F-A315-EF8D-82BC459CFCB9}"/>
              </a:ext>
            </a:extLst>
          </p:cNvPr>
          <p:cNvCxnSpPr>
            <a:cxnSpLocks/>
          </p:cNvCxnSpPr>
          <p:nvPr/>
        </p:nvCxnSpPr>
        <p:spPr>
          <a:xfrm flipV="1">
            <a:off x="9491714" y="4649040"/>
            <a:ext cx="0" cy="477704"/>
          </a:xfrm>
          <a:prstGeom prst="straightConnector1">
            <a:avLst/>
          </a:prstGeom>
          <a:ln w="28575">
            <a:solidFill>
              <a:srgbClr val="00479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5600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Crank-Nicholson Method</a:t>
            </a:r>
            <a:endParaRPr lang="en-US" sz="36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827F3AF9-71AE-EA7D-272D-BBDA538FDB69}"/>
              </a:ext>
            </a:extLst>
          </p:cNvPr>
          <p:cNvSpPr txBox="1"/>
          <p:nvPr/>
        </p:nvSpPr>
        <p:spPr>
          <a:xfrm>
            <a:off x="843623" y="1136582"/>
            <a:ext cx="69321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Well-known for Parabolic</a:t>
            </a:r>
            <a:r>
              <a:rPr lang="en-US" sz="2000" b="1" dirty="0">
                <a:solidFill>
                  <a:srgbClr val="C00000"/>
                </a:solidFill>
                <a:latin typeface="Bradley Hand ITC" panose="03070402050302030203" pitchFamily="66" charset="0"/>
              </a:rPr>
              <a:t> PDEs</a:t>
            </a:r>
            <a:endParaRPr lang="en-US" sz="2000" dirty="0">
              <a:solidFill>
                <a:srgbClr val="C00000"/>
              </a:solidFill>
              <a:latin typeface="Bradley Hand ITC" panose="03070402050302030203" pitchFamily="66" charset="0"/>
            </a:endParaRPr>
          </a:p>
        </p:txBody>
      </p:sp>
      <p:grpSp>
        <p:nvGrpSpPr>
          <p:cNvPr id="60" name="Group 59">
            <a:extLst>
              <a:ext uri="{FF2B5EF4-FFF2-40B4-BE49-F238E27FC236}">
                <a16:creationId xmlns:a16="http://schemas.microsoft.com/office/drawing/2014/main" id="{C58B1BB0-D265-1091-BEC5-0FD6911017FD}"/>
              </a:ext>
            </a:extLst>
          </p:cNvPr>
          <p:cNvGrpSpPr/>
          <p:nvPr/>
        </p:nvGrpSpPr>
        <p:grpSpPr>
          <a:xfrm>
            <a:off x="249223" y="4105532"/>
            <a:ext cx="7929947" cy="2664266"/>
            <a:chOff x="1381867" y="3058885"/>
            <a:chExt cx="7929947" cy="2664266"/>
          </a:xfrm>
        </p:grpSpPr>
        <p:grpSp>
          <p:nvGrpSpPr>
            <p:cNvPr id="30" name="Group 29">
              <a:extLst>
                <a:ext uri="{FF2B5EF4-FFF2-40B4-BE49-F238E27FC236}">
                  <a16:creationId xmlns:a16="http://schemas.microsoft.com/office/drawing/2014/main" id="{B3C31C07-51FA-161A-AF88-23390584BB19}"/>
                </a:ext>
              </a:extLst>
            </p:cNvPr>
            <p:cNvGrpSpPr/>
            <p:nvPr/>
          </p:nvGrpSpPr>
          <p:grpSpPr>
            <a:xfrm>
              <a:off x="2929812" y="3550300"/>
              <a:ext cx="5775649" cy="272143"/>
              <a:chOff x="2929812" y="3550300"/>
              <a:chExt cx="5775649" cy="272143"/>
            </a:xfrm>
          </p:grpSpPr>
          <p:cxnSp>
            <p:nvCxnSpPr>
              <p:cNvPr id="15" name="Straight Connector 14">
                <a:extLst>
                  <a:ext uri="{FF2B5EF4-FFF2-40B4-BE49-F238E27FC236}">
                    <a16:creationId xmlns:a16="http://schemas.microsoft.com/office/drawing/2014/main" id="{47AFEDD9-7CDA-3CB8-5528-E99B222EECF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46EE06D3-017C-85D6-90AF-52AB6E2C0F00}"/>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06AF0F2-3CE9-5A3B-6FFC-CFCB2151A218}"/>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7FFC4E7-F658-9A08-0F3E-9009DA3D3837}"/>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Straight Arrow Connector 40">
              <a:extLst>
                <a:ext uri="{FF2B5EF4-FFF2-40B4-BE49-F238E27FC236}">
                  <a16:creationId xmlns:a16="http://schemas.microsoft.com/office/drawing/2014/main" id="{ACDE41BF-7C91-29C7-D2BC-25FD929420EF}"/>
                </a:ext>
              </a:extLst>
            </p:cNvPr>
            <p:cNvCxnSpPr>
              <a:cxnSpLocks/>
              <a:stCxn id="6" idx="4"/>
              <a:endCxn id="34" idx="0"/>
            </p:cNvCxnSpPr>
            <p:nvPr/>
          </p:nvCxnSpPr>
          <p:spPr>
            <a:xfrm>
              <a:off x="5879841" y="4288975"/>
              <a:ext cx="5" cy="22859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41F16197-0D0B-FFB4-A5D6-70E0A9B9731E}"/>
                </a:ext>
              </a:extLst>
            </p:cNvPr>
            <p:cNvGrpSpPr/>
            <p:nvPr/>
          </p:nvGrpSpPr>
          <p:grpSpPr>
            <a:xfrm>
              <a:off x="1381867" y="3058885"/>
              <a:ext cx="7929947" cy="2664266"/>
              <a:chOff x="1381867" y="3058885"/>
              <a:chExt cx="7929947" cy="2664266"/>
            </a:xfrm>
          </p:grpSpPr>
          <p:grpSp>
            <p:nvGrpSpPr>
              <p:cNvPr id="31" name="Group 30">
                <a:extLst>
                  <a:ext uri="{FF2B5EF4-FFF2-40B4-BE49-F238E27FC236}">
                    <a16:creationId xmlns:a16="http://schemas.microsoft.com/office/drawing/2014/main" id="{2DA750E5-3045-5DA1-684C-3AECD5F7F386}"/>
                  </a:ext>
                </a:extLst>
              </p:cNvPr>
              <p:cNvGrpSpPr/>
              <p:nvPr/>
            </p:nvGrpSpPr>
            <p:grpSpPr>
              <a:xfrm>
                <a:off x="2923593" y="3683261"/>
                <a:ext cx="5775649" cy="1103345"/>
                <a:chOff x="2929812" y="2719098"/>
                <a:chExt cx="5775649" cy="1103345"/>
              </a:xfrm>
            </p:grpSpPr>
            <p:cxnSp>
              <p:nvCxnSpPr>
                <p:cNvPr id="32" name="Straight Connector 31">
                  <a:extLst>
                    <a:ext uri="{FF2B5EF4-FFF2-40B4-BE49-F238E27FC236}">
                      <a16:creationId xmlns:a16="http://schemas.microsoft.com/office/drawing/2014/main" id="{43EFFF87-6972-085C-DF0A-FE8539BA15C3}"/>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AA4286-B4D8-A803-6A6E-7535CC186B1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18A3FF-B1B5-2B52-CBA7-625392FFB82E}"/>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9BD6EA3-E4E7-299D-74E6-2A8E1FD3E2C0}"/>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4783FC44-FDBA-37D5-5C7D-CFA9289CE8CB}"/>
                    </a:ext>
                  </a:extLst>
                </p:cNvPr>
                <p:cNvCxnSpPr>
                  <a:cxnSpLocks/>
                  <a:stCxn id="17" idx="6"/>
                  <a:endCxn id="20" idx="2"/>
                </p:cNvCxnSpPr>
                <p:nvPr/>
              </p:nvCxnSpPr>
              <p:spPr>
                <a:xfrm>
                  <a:off x="4242319" y="2719098"/>
                  <a:ext cx="1505340" cy="3108"/>
                </a:xfrm>
                <a:prstGeom prst="straightConnector1">
                  <a:avLst/>
                </a:prstGeom>
                <a:ln w="38100">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5A97FF-0F5B-D577-8888-385371261A97}"/>
                    </a:ext>
                  </a:extLst>
                </p:cNvPr>
                <p:cNvCxnSpPr>
                  <a:cxnSpLocks/>
                  <a:stCxn id="20" idx="6"/>
                  <a:endCxn id="26" idx="2"/>
                </p:cNvCxnSpPr>
                <p:nvPr/>
              </p:nvCxnSpPr>
              <p:spPr>
                <a:xfrm>
                  <a:off x="6036908" y="2722206"/>
                  <a:ext cx="1486676" cy="3113"/>
                </a:xfrm>
                <a:prstGeom prst="straightConnector1">
                  <a:avLst/>
                </a:prstGeom>
                <a:ln w="38100">
                  <a:solidFill>
                    <a:srgbClr val="4DA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39AB196-9C4F-64B4-F515-EEA3B811AD46}"/>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4" name="TextBox 43">
                <a:extLst>
                  <a:ext uri="{FF2B5EF4-FFF2-40B4-BE49-F238E27FC236}">
                    <a16:creationId xmlns:a16="http://schemas.microsoft.com/office/drawing/2014/main" id="{1C1FE564-D41B-F6C6-1E82-D2E5C9C8C132}"/>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5" name="TextBox 44">
                <a:extLst>
                  <a:ext uri="{FF2B5EF4-FFF2-40B4-BE49-F238E27FC236}">
                    <a16:creationId xmlns:a16="http://schemas.microsoft.com/office/drawing/2014/main" id="{698D1D44-3B7B-A176-29EF-B2923E51CB6C}"/>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6" name="TextBox 45">
                <a:extLst>
                  <a:ext uri="{FF2B5EF4-FFF2-40B4-BE49-F238E27FC236}">
                    <a16:creationId xmlns:a16="http://schemas.microsoft.com/office/drawing/2014/main" id="{8A00BFD2-C57D-6A92-E252-AF42F042635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47" name="TextBox 46">
                <a:extLst>
                  <a:ext uri="{FF2B5EF4-FFF2-40B4-BE49-F238E27FC236}">
                    <a16:creationId xmlns:a16="http://schemas.microsoft.com/office/drawing/2014/main" id="{BADCCD9C-5A26-9CF5-62FF-D684C2A3A7BE}"/>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E0DCD8A5-5650-74C3-8AFC-42715BA8A43E}"/>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72143559-860D-BDFF-9B8A-7D13339F5322}"/>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B5B9A4B4-E413-170D-0E7D-9C9120B586F1}"/>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FBCBB405-56CC-EBC7-7164-F592E57F142D}"/>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80BC256-3552-E0D5-2264-699ED5CB4BDB}"/>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5" name="Straight Arrow Connector 54">
                <a:extLst>
                  <a:ext uri="{FF2B5EF4-FFF2-40B4-BE49-F238E27FC236}">
                    <a16:creationId xmlns:a16="http://schemas.microsoft.com/office/drawing/2014/main" id="{A94AE739-207F-46A0-E1D0-10CDCF08CA87}"/>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1FE46B1-F5F4-69FC-1D9F-D55FB0D2090F}"/>
                  </a:ext>
                </a:extLst>
              </p:cNvPr>
              <p:cNvCxnSpPr>
                <a:cxnSpLocks/>
                <a:endCxn id="53"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621A33F-60E0-B730-E01A-4C25851FBF0B}"/>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
        <p:nvSpPr>
          <p:cNvPr id="83" name="TextBox 82">
            <a:extLst>
              <a:ext uri="{FF2B5EF4-FFF2-40B4-BE49-F238E27FC236}">
                <a16:creationId xmlns:a16="http://schemas.microsoft.com/office/drawing/2014/main" id="{FA17DEB9-BEF9-5865-1624-A61AA7E4F431}"/>
              </a:ext>
            </a:extLst>
          </p:cNvPr>
          <p:cNvSpPr txBox="1"/>
          <p:nvPr/>
        </p:nvSpPr>
        <p:spPr>
          <a:xfrm>
            <a:off x="1795112" y="1998961"/>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3676315" y="2013356"/>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a:t>
            </a:r>
            <a:endParaRPr lang="en-US" sz="2000" dirty="0">
              <a:latin typeface="Bradley Hand ITC" panose="03070402050302030203" pitchFamily="66" charset="0"/>
            </a:endParaRPr>
          </a:p>
        </p:txBody>
      </p:sp>
      <p:sp>
        <p:nvSpPr>
          <p:cNvPr id="3" name="TextBox 2">
            <a:extLst>
              <a:ext uri="{FF2B5EF4-FFF2-40B4-BE49-F238E27FC236}">
                <a16:creationId xmlns:a16="http://schemas.microsoft.com/office/drawing/2014/main" id="{2E6FB96E-E18D-BDDE-2337-4458E90E6FB5}"/>
              </a:ext>
            </a:extLst>
          </p:cNvPr>
          <p:cNvSpPr txBox="1"/>
          <p:nvPr/>
        </p:nvSpPr>
        <p:spPr>
          <a:xfrm>
            <a:off x="5664597" y="199590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sp>
        <p:nvSpPr>
          <p:cNvPr id="12" name="TextBox 11">
            <a:extLst>
              <a:ext uri="{FF2B5EF4-FFF2-40B4-BE49-F238E27FC236}">
                <a16:creationId xmlns:a16="http://schemas.microsoft.com/office/drawing/2014/main" id="{9D05AEAB-2B14-E38F-3402-1FECCAD1AA59}"/>
              </a:ext>
            </a:extLst>
          </p:cNvPr>
          <p:cNvSpPr txBox="1"/>
          <p:nvPr/>
        </p:nvSpPr>
        <p:spPr>
          <a:xfrm>
            <a:off x="23" y="223105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2</a:t>
            </a:r>
            <a:endParaRPr lang="en-US" sz="2000" dirty="0">
              <a:latin typeface="Bradley Hand ITC" panose="03070402050302030203" pitchFamily="66" charset="0"/>
            </a:endParaRPr>
          </a:p>
        </p:txBody>
      </p:sp>
      <p:sp>
        <p:nvSpPr>
          <p:cNvPr id="13" name="TextBox 12">
            <a:extLst>
              <a:ext uri="{FF2B5EF4-FFF2-40B4-BE49-F238E27FC236}">
                <a16:creationId xmlns:a16="http://schemas.microsoft.com/office/drawing/2014/main" id="{CCC95D2A-26CC-EBD4-7EE9-3604E0E73D4B}"/>
              </a:ext>
            </a:extLst>
          </p:cNvPr>
          <p:cNvSpPr txBox="1"/>
          <p:nvPr/>
        </p:nvSpPr>
        <p:spPr>
          <a:xfrm>
            <a:off x="23" y="1848700"/>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1</a:t>
            </a:r>
            <a:endParaRPr lang="en-US" sz="2000" dirty="0">
              <a:latin typeface="Bradley Hand ITC" panose="03070402050302030203" pitchFamily="66" charset="0"/>
            </a:endParaRPr>
          </a:p>
        </p:txBody>
      </p:sp>
      <p:cxnSp>
        <p:nvCxnSpPr>
          <p:cNvPr id="16" name="Straight Connector 15">
            <a:extLst>
              <a:ext uri="{FF2B5EF4-FFF2-40B4-BE49-F238E27FC236}">
                <a16:creationId xmlns:a16="http://schemas.microsoft.com/office/drawing/2014/main" id="{DD341A8A-404B-41D5-F1F2-EF310F373031}"/>
              </a:ext>
            </a:extLst>
          </p:cNvPr>
          <p:cNvCxnSpPr/>
          <p:nvPr/>
        </p:nvCxnSpPr>
        <p:spPr>
          <a:xfrm>
            <a:off x="2241986" y="2244188"/>
            <a:ext cx="538009"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68FDF3-F611-A9D6-5FEC-827AADB12D9A}"/>
                  </a:ext>
                </a:extLst>
              </p:cNvPr>
              <p:cNvSpPr txBox="1"/>
              <p:nvPr/>
            </p:nvSpPr>
            <p:spPr>
              <a:xfrm>
                <a:off x="1150761" y="2989445"/>
                <a:ext cx="9402673" cy="728597"/>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d>
                        <m:dPr>
                          <m:begChr m:val="["/>
                          <m:endChr m:val="]"/>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d>
                            <m:dPr>
                              <m:ctrlPr>
                                <a:rPr lang="en-US" sz="2000" b="0" i="1" smtClean="0">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e>
                          </m:d>
                        </m:e>
                      </m:d>
                    </m:oMath>
                  </m:oMathPara>
                </a14:m>
                <a:endParaRPr lang="en-US" sz="2000" dirty="0"/>
              </a:p>
            </p:txBody>
          </p:sp>
        </mc:Choice>
        <mc:Fallback xmlns="">
          <p:sp>
            <p:nvSpPr>
              <p:cNvPr id="18" name="TextBox 17">
                <a:extLst>
                  <a:ext uri="{FF2B5EF4-FFF2-40B4-BE49-F238E27FC236}">
                    <a16:creationId xmlns:a16="http://schemas.microsoft.com/office/drawing/2014/main" id="{D468FDF3-F611-A9D6-5FEC-827AADB12D9A}"/>
                  </a:ext>
                </a:extLst>
              </p:cNvPr>
              <p:cNvSpPr txBox="1">
                <a:spLocks noRot="1" noChangeAspect="1" noMove="1" noResize="1" noEditPoints="1" noAdjustHandles="1" noChangeArrowheads="1" noChangeShapeType="1" noTextEdit="1"/>
              </p:cNvSpPr>
              <p:nvPr/>
            </p:nvSpPr>
            <p:spPr>
              <a:xfrm>
                <a:off x="1150761" y="2989445"/>
                <a:ext cx="9402673" cy="728597"/>
              </a:xfrm>
              <a:prstGeom prst="rect">
                <a:avLst/>
              </a:prstGeom>
              <a:blipFill>
                <a:blip r:embed="rId3"/>
                <a:stretch>
                  <a:fillRect/>
                </a:stretch>
              </a:blipFill>
              <a:ln w="19050">
                <a:no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4BD1E0C0-5D26-522E-C859-DAFE91BEB58A}"/>
              </a:ext>
            </a:extLst>
          </p:cNvPr>
          <p:cNvCxnSpPr/>
          <p:nvPr/>
        </p:nvCxnSpPr>
        <p:spPr>
          <a:xfrm>
            <a:off x="4376057" y="2475021"/>
            <a:ext cx="226520" cy="678726"/>
          </a:xfrm>
          <a:prstGeom prst="straightConnector1">
            <a:avLst/>
          </a:prstGeom>
          <a:ln w="28575">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132264-95AD-E0F3-069B-590C6694BA4B}"/>
              </a:ext>
            </a:extLst>
          </p:cNvPr>
          <p:cNvCxnSpPr/>
          <p:nvPr/>
        </p:nvCxnSpPr>
        <p:spPr>
          <a:xfrm>
            <a:off x="8165609" y="2443542"/>
            <a:ext cx="226520" cy="6787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E88C14-CB92-781B-336A-497DC16F4E21}"/>
              </a:ext>
            </a:extLst>
          </p:cNvPr>
          <p:cNvCxnSpPr>
            <a:cxnSpLocks/>
            <a:stCxn id="6" idx="2"/>
            <a:endCxn id="33" idx="7"/>
          </p:cNvCxnSpPr>
          <p:nvPr/>
        </p:nvCxnSpPr>
        <p:spPr>
          <a:xfrm flipH="1">
            <a:off x="3054877" y="5202661"/>
            <a:ext cx="1547695" cy="397392"/>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CEBEC40-F385-2C23-AA0C-0914C7B41D35}"/>
              </a:ext>
            </a:extLst>
          </p:cNvPr>
          <p:cNvCxnSpPr>
            <a:cxnSpLocks/>
            <a:stCxn id="6" idx="6"/>
            <a:endCxn id="35" idx="1"/>
          </p:cNvCxnSpPr>
          <p:nvPr/>
        </p:nvCxnSpPr>
        <p:spPr>
          <a:xfrm>
            <a:off x="4891821" y="5202661"/>
            <a:ext cx="1529041" cy="403613"/>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EF43A94-61E4-6269-5CA4-C420FDD37051}"/>
              </a:ext>
            </a:extLst>
          </p:cNvPr>
          <p:cNvCxnSpPr>
            <a:cxnSpLocks/>
          </p:cNvCxnSpPr>
          <p:nvPr/>
        </p:nvCxnSpPr>
        <p:spPr>
          <a:xfrm>
            <a:off x="1794057" y="5214315"/>
            <a:ext cx="4584445"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CC22ADA-BB41-BF95-B859-DF81C035B4D3}"/>
              </a:ext>
            </a:extLst>
          </p:cNvPr>
          <p:cNvSpPr/>
          <p:nvPr/>
        </p:nvSpPr>
        <p:spPr>
          <a:xfrm>
            <a:off x="4602572" y="5069700"/>
            <a:ext cx="289249" cy="265922"/>
          </a:xfrm>
          <a:prstGeom prst="ellipse">
            <a:avLst/>
          </a:prstGeom>
          <a:solidFill>
            <a:srgbClr val="A5A5A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49A031AC-C318-5BC7-2217-4AFF684B4C85}"/>
              </a:ext>
            </a:extLst>
          </p:cNvPr>
          <p:cNvCxnSpPr>
            <a:cxnSpLocks/>
          </p:cNvCxnSpPr>
          <p:nvPr/>
        </p:nvCxnSpPr>
        <p:spPr>
          <a:xfrm>
            <a:off x="4759636" y="4834882"/>
            <a:ext cx="5" cy="22859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B7C3BF-7CB7-9214-B935-7EE92CA7FD2F}"/>
              </a:ext>
            </a:extLst>
          </p:cNvPr>
          <p:cNvSpPr txBox="1"/>
          <p:nvPr/>
        </p:nvSpPr>
        <p:spPr>
          <a:xfrm>
            <a:off x="624683" y="4978052"/>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n+1/2</a:t>
            </a:r>
            <a:endParaRPr lang="en-US" sz="2000" dirty="0">
              <a:solidFill>
                <a:srgbClr val="004791"/>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F96389-1B73-B356-68B4-8A6C64C2C69B}"/>
                  </a:ext>
                </a:extLst>
              </p:cNvPr>
              <p:cNvSpPr txBox="1"/>
              <p:nvPr/>
            </p:nvSpPr>
            <p:spPr>
              <a:xfrm>
                <a:off x="7629123" y="4056672"/>
                <a:ext cx="4718710" cy="601190"/>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 −</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004791"/>
                                  </a:solidFill>
                                  <a:latin typeface="Cambria Math" panose="02040503050406030204" pitchFamily="18" charset="0"/>
                                  <a:ea typeface="Cambria Math" panose="02040503050406030204" pitchFamily="18" charset="0"/>
                                </a:rPr>
                                <m:t>𝑛</m:t>
                              </m:r>
                              <m:r>
                                <a:rPr lang="en-US" sz="1400" b="0" i="1" smtClean="0">
                                  <a:solidFill>
                                    <a:srgbClr val="004791"/>
                                  </a:solidFill>
                                  <a:latin typeface="Cambria Math" panose="02040503050406030204" pitchFamily="18" charset="0"/>
                                  <a:ea typeface="Cambria Math" panose="02040503050406030204" pitchFamily="18" charset="0"/>
                                </a:rPr>
                                <m:t>+1/2</m:t>
                              </m:r>
                            </m:sup>
                          </m:sSubSup>
                        </m:num>
                        <m:den>
                          <m:r>
                            <m:rPr>
                              <m:sty m:val="p"/>
                            </m:rPr>
                            <a:rPr lang="en-US" sz="1400">
                              <a:latin typeface="Cambria Math" panose="02040503050406030204" pitchFamily="18" charset="0"/>
                              <a:ea typeface="Cambria Math" panose="02040503050406030204" pitchFamily="18" charset="0"/>
                            </a:rPr>
                            <m:t>Δ</m:t>
                          </m:r>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𝜈</m:t>
                          </m:r>
                        </m:num>
                        <m:den>
                          <m:r>
                            <m:rPr>
                              <m:sty m:val="p"/>
                            </m:rPr>
                            <a:rPr lang="en-US" sz="1400">
                              <a:latin typeface="Cambria Math" panose="02040503050406030204" pitchFamily="18" charset="0"/>
                              <a:ea typeface="Cambria Math" panose="02040503050406030204" pitchFamily="18" charset="0"/>
                            </a:rPr>
                            <m:t>Δ</m:t>
                          </m:r>
                          <m:sSup>
                            <m:sSupPr>
                              <m:ctrlPr>
                                <a:rPr lang="en-US" sz="1400" i="1">
                                  <a:latin typeface="Cambria Math" panose="02040503050406030204" pitchFamily="18" charset="0"/>
                                  <a:ea typeface="Cambria Math" panose="02040503050406030204" pitchFamily="18" charset="0"/>
                                </a:rPr>
                              </m:ctrlPr>
                            </m:sSupPr>
                            <m:e>
                              <m:r>
                                <m:rPr>
                                  <m:sty m:val="p"/>
                                </m:rPr>
                                <a:rPr lang="en-US" sz="1400" i="1">
                                  <a:latin typeface="Cambria Math" panose="02040503050406030204" pitchFamily="18" charset="0"/>
                                  <a:ea typeface="Cambria Math" panose="02040503050406030204" pitchFamily="18" charset="0"/>
                                </a:rPr>
                                <m:t>x</m:t>
                              </m:r>
                            </m:e>
                            <m:sup>
                              <m:r>
                                <a:rPr lang="en-US" sz="1400" i="1">
                                  <a:latin typeface="Cambria Math" panose="02040503050406030204" pitchFamily="18" charset="0"/>
                                  <a:ea typeface="Cambria Math" panose="02040503050406030204" pitchFamily="18" charset="0"/>
                                </a:rPr>
                                <m:t>2</m:t>
                              </m:r>
                            </m:sup>
                          </m:sSup>
                        </m:den>
                      </m:f>
                      <m:d>
                        <m:dPr>
                          <m:ctrlPr>
                            <a:rPr lang="en-US" sz="1400" i="1">
                              <a:latin typeface="Cambria Math" panose="02040503050406030204" pitchFamily="18" charset="0"/>
                              <a:ea typeface="Cambria Math" panose="02040503050406030204" pitchFamily="18" charset="0"/>
                            </a:rPr>
                          </m:ctrlPr>
                        </m:dPr>
                        <m:e>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−2</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e>
                      </m:d>
                    </m:oMath>
                  </m:oMathPara>
                </a14:m>
                <a:endParaRPr lang="en-US" sz="2000" dirty="0"/>
              </a:p>
            </p:txBody>
          </p:sp>
        </mc:Choice>
        <mc:Fallback xmlns="">
          <p:sp>
            <p:nvSpPr>
              <p:cNvPr id="21" name="TextBox 20">
                <a:extLst>
                  <a:ext uri="{FF2B5EF4-FFF2-40B4-BE49-F238E27FC236}">
                    <a16:creationId xmlns:a16="http://schemas.microsoft.com/office/drawing/2014/main" id="{63F96389-1B73-B356-68B4-8A6C64C2C69B}"/>
                  </a:ext>
                </a:extLst>
              </p:cNvPr>
              <p:cNvSpPr txBox="1">
                <a:spLocks noRot="1" noChangeAspect="1" noMove="1" noResize="1" noEditPoints="1" noAdjustHandles="1" noChangeArrowheads="1" noChangeShapeType="1" noTextEdit="1"/>
              </p:cNvSpPr>
              <p:nvPr/>
            </p:nvSpPr>
            <p:spPr>
              <a:xfrm>
                <a:off x="7629123" y="4056672"/>
                <a:ext cx="4718710" cy="601190"/>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DFDAB48-0823-7B60-4560-45B02B26760B}"/>
                  </a:ext>
                </a:extLst>
              </p:cNvPr>
              <p:cNvSpPr txBox="1"/>
              <p:nvPr/>
            </p:nvSpPr>
            <p:spPr>
              <a:xfrm>
                <a:off x="8034275" y="5023610"/>
                <a:ext cx="3996072" cy="601190"/>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004791"/>
                                  </a:solidFill>
                                  <a:latin typeface="Cambria Math" panose="02040503050406030204" pitchFamily="18" charset="0"/>
                                  <a:ea typeface="Cambria Math" panose="02040503050406030204" pitchFamily="18" charset="0"/>
                                </a:rPr>
                                <m:t>𝑛</m:t>
                              </m:r>
                              <m:r>
                                <a:rPr lang="en-US" sz="1400" i="1" smtClean="0">
                                  <a:solidFill>
                                    <a:srgbClr val="004791"/>
                                  </a:solidFill>
                                  <a:latin typeface="Cambria Math" panose="02040503050406030204" pitchFamily="18" charset="0"/>
                                  <a:ea typeface="Cambria Math" panose="02040503050406030204" pitchFamily="18" charset="0"/>
                                </a:rPr>
                                <m:t>+1/2</m:t>
                              </m:r>
                            </m:sup>
                          </m:sSubSup>
                          <m:r>
                            <a:rPr lang="en-US" sz="1400" i="1">
                              <a:latin typeface="Cambria Math" panose="02040503050406030204" pitchFamily="18" charset="0"/>
                              <a:ea typeface="Cambria Math" panose="02040503050406030204" pitchFamily="18" charset="0"/>
                            </a:rPr>
                            <m:t> −</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sz="1400">
                              <a:latin typeface="Cambria Math" panose="02040503050406030204" pitchFamily="18" charset="0"/>
                              <a:ea typeface="Cambria Math" panose="02040503050406030204" pitchFamily="18" charset="0"/>
                            </a:rPr>
                            <m:t>Δ</m:t>
                          </m:r>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𝜈</m:t>
                          </m:r>
                        </m:num>
                        <m:den>
                          <m:r>
                            <m:rPr>
                              <m:sty m:val="p"/>
                            </m:rPr>
                            <a:rPr lang="en-US" sz="1400">
                              <a:latin typeface="Cambria Math" panose="02040503050406030204" pitchFamily="18" charset="0"/>
                              <a:ea typeface="Cambria Math" panose="02040503050406030204" pitchFamily="18" charset="0"/>
                            </a:rPr>
                            <m:t>Δ</m:t>
                          </m:r>
                          <m:sSup>
                            <m:sSupPr>
                              <m:ctrlPr>
                                <a:rPr lang="en-US" sz="1400" i="1">
                                  <a:latin typeface="Cambria Math" panose="02040503050406030204" pitchFamily="18" charset="0"/>
                                  <a:ea typeface="Cambria Math" panose="02040503050406030204" pitchFamily="18" charset="0"/>
                                </a:rPr>
                              </m:ctrlPr>
                            </m:sSupPr>
                            <m:e>
                              <m:r>
                                <m:rPr>
                                  <m:sty m:val="p"/>
                                </m:rPr>
                                <a:rPr lang="en-US" sz="1400" i="1">
                                  <a:latin typeface="Cambria Math" panose="02040503050406030204" pitchFamily="18" charset="0"/>
                                  <a:ea typeface="Cambria Math" panose="02040503050406030204" pitchFamily="18" charset="0"/>
                                </a:rPr>
                                <m:t>x</m:t>
                              </m:r>
                            </m:e>
                            <m:sup>
                              <m:r>
                                <a:rPr lang="en-US" sz="1400" i="1">
                                  <a:latin typeface="Cambria Math" panose="02040503050406030204" pitchFamily="18" charset="0"/>
                                  <a:ea typeface="Cambria Math" panose="02040503050406030204" pitchFamily="18" charset="0"/>
                                </a:rPr>
                                <m:t>2</m:t>
                              </m:r>
                            </m:sup>
                          </m:sSup>
                        </m:den>
                      </m:f>
                      <m:d>
                        <m:dPr>
                          <m:ctrlPr>
                            <a:rPr lang="en-US" sz="1400" i="1">
                              <a:latin typeface="Cambria Math" panose="02040503050406030204" pitchFamily="18" charset="0"/>
                              <a:ea typeface="Cambria Math" panose="02040503050406030204" pitchFamily="18" charset="0"/>
                            </a:rPr>
                          </m:ctrlPr>
                        </m:dPr>
                        <m:e>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−2</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e>
                      </m:d>
                    </m:oMath>
                  </m:oMathPara>
                </a14:m>
                <a:endParaRPr lang="en-US" sz="1400" dirty="0"/>
              </a:p>
            </p:txBody>
          </p:sp>
        </mc:Choice>
        <mc:Fallback xmlns="">
          <p:sp>
            <p:nvSpPr>
              <p:cNvPr id="22" name="TextBox 21">
                <a:extLst>
                  <a:ext uri="{FF2B5EF4-FFF2-40B4-BE49-F238E27FC236}">
                    <a16:creationId xmlns:a16="http://schemas.microsoft.com/office/drawing/2014/main" id="{BDFDAB48-0823-7B60-4560-45B02B26760B}"/>
                  </a:ext>
                </a:extLst>
              </p:cNvPr>
              <p:cNvSpPr txBox="1">
                <a:spLocks noRot="1" noChangeAspect="1" noMove="1" noResize="1" noEditPoints="1" noAdjustHandles="1" noChangeArrowheads="1" noChangeShapeType="1" noTextEdit="1"/>
              </p:cNvSpPr>
              <p:nvPr/>
            </p:nvSpPr>
            <p:spPr>
              <a:xfrm>
                <a:off x="8034275" y="5023610"/>
                <a:ext cx="3996072" cy="601190"/>
              </a:xfrm>
              <a:prstGeom prst="rect">
                <a:avLst/>
              </a:prstGeom>
              <a:blipFill>
                <a:blip r:embed="rId5"/>
                <a:stretch>
                  <a:fillRect/>
                </a:stretch>
              </a:blipFill>
              <a:ln w="19050">
                <a:no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025773AC-79EF-C040-6074-078AD8603484}"/>
              </a:ext>
            </a:extLst>
          </p:cNvPr>
          <p:cNvSpPr txBox="1"/>
          <p:nvPr/>
        </p:nvSpPr>
        <p:spPr>
          <a:xfrm>
            <a:off x="7434314" y="4757412"/>
            <a:ext cx="1539817" cy="369332"/>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Explicit:</a:t>
            </a:r>
            <a:endParaRPr lang="en-US" sz="1600" dirty="0">
              <a:solidFill>
                <a:srgbClr val="C00000"/>
              </a:solidFill>
              <a:latin typeface="Bradley Hand ITC" panose="03070402050302030203" pitchFamily="66" charset="0"/>
            </a:endParaRPr>
          </a:p>
        </p:txBody>
      </p:sp>
      <p:sp>
        <p:nvSpPr>
          <p:cNvPr id="48" name="TextBox 47">
            <a:extLst>
              <a:ext uri="{FF2B5EF4-FFF2-40B4-BE49-F238E27FC236}">
                <a16:creationId xmlns:a16="http://schemas.microsoft.com/office/drawing/2014/main" id="{A4C7B911-C225-784A-C1BB-D26957912BA4}"/>
              </a:ext>
            </a:extLst>
          </p:cNvPr>
          <p:cNvSpPr txBox="1"/>
          <p:nvPr/>
        </p:nvSpPr>
        <p:spPr>
          <a:xfrm>
            <a:off x="7395700" y="3780798"/>
            <a:ext cx="1539817" cy="369332"/>
          </a:xfrm>
          <a:prstGeom prst="rect">
            <a:avLst/>
          </a:prstGeom>
          <a:noFill/>
        </p:spPr>
        <p:txBody>
          <a:bodyPr wrap="square" rtlCol="0">
            <a:spAutoFit/>
          </a:bodyPr>
          <a:lstStyle/>
          <a:p>
            <a:pPr algn="ctr"/>
            <a:r>
              <a:rPr lang="en-US" b="1" dirty="0">
                <a:solidFill>
                  <a:srgbClr val="4DA060"/>
                </a:solidFill>
                <a:latin typeface="Bradley Hand ITC" panose="03070402050302030203" pitchFamily="66" charset="0"/>
              </a:rPr>
              <a:t>Implicit:</a:t>
            </a:r>
            <a:endParaRPr lang="en-US" sz="1600" dirty="0">
              <a:solidFill>
                <a:srgbClr val="4DA060"/>
              </a:solidFill>
              <a:latin typeface="Bradley Hand ITC" panose="03070402050302030203" pitchFamily="66" charset="0"/>
            </a:endParaRPr>
          </a:p>
        </p:txBody>
      </p:sp>
      <p:sp>
        <p:nvSpPr>
          <p:cNvPr id="54" name="TextBox 53">
            <a:extLst>
              <a:ext uri="{FF2B5EF4-FFF2-40B4-BE49-F238E27FC236}">
                <a16:creationId xmlns:a16="http://schemas.microsoft.com/office/drawing/2014/main" id="{F94334CB-8A64-E25D-3176-63BC282D4C9D}"/>
              </a:ext>
            </a:extLst>
          </p:cNvPr>
          <p:cNvSpPr txBox="1"/>
          <p:nvPr/>
        </p:nvSpPr>
        <p:spPr>
          <a:xfrm>
            <a:off x="8179169" y="5795302"/>
            <a:ext cx="4157725" cy="461665"/>
          </a:xfrm>
          <a:prstGeom prst="rect">
            <a:avLst/>
          </a:prstGeom>
          <a:noFill/>
        </p:spPr>
        <p:txBody>
          <a:bodyPr wrap="square" rtlCol="0">
            <a:spAutoFit/>
          </a:bodyPr>
          <a:lstStyle/>
          <a:p>
            <a:r>
              <a:rPr lang="en-US" sz="2400" b="1" dirty="0">
                <a:solidFill>
                  <a:srgbClr val="4DA060"/>
                </a:solidFill>
                <a:latin typeface="Bradley Hand ITC" panose="03070402050302030203" pitchFamily="66" charset="0"/>
              </a:rPr>
              <a:t>2</a:t>
            </a:r>
            <a:r>
              <a:rPr lang="en-US" sz="2400" b="1" baseline="30000" dirty="0">
                <a:solidFill>
                  <a:srgbClr val="4DA060"/>
                </a:solidFill>
                <a:latin typeface="Bradley Hand ITC" panose="03070402050302030203" pitchFamily="66" charset="0"/>
              </a:rPr>
              <a:t>nd</a:t>
            </a:r>
            <a:r>
              <a:rPr lang="en-US" sz="2400" b="1" dirty="0">
                <a:solidFill>
                  <a:srgbClr val="4DA060"/>
                </a:solidFill>
                <a:latin typeface="Bradley Hand ITC" panose="03070402050302030203" pitchFamily="66" charset="0"/>
              </a:rPr>
              <a:t> order in time &amp; space ! </a:t>
            </a:r>
            <a:endParaRPr lang="en-US" sz="2000" dirty="0">
              <a:solidFill>
                <a:srgbClr val="4DA060"/>
              </a:solidFill>
              <a:latin typeface="Bradley Hand ITC" panose="03070402050302030203" pitchFamily="66" charset="0"/>
            </a:endParaRPr>
          </a:p>
        </p:txBody>
      </p:sp>
      <p:pic>
        <p:nvPicPr>
          <p:cNvPr id="62" name="Graphic 61" descr="Checkmark with solid fill">
            <a:extLst>
              <a:ext uri="{FF2B5EF4-FFF2-40B4-BE49-F238E27FC236}">
                <a16:creationId xmlns:a16="http://schemas.microsoft.com/office/drawing/2014/main" id="{D2F26FB6-92C7-2A1A-D19C-8C41E3ADFF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22614" y="5845694"/>
            <a:ext cx="365504" cy="365504"/>
          </a:xfrm>
          <a:prstGeom prst="rect">
            <a:avLst/>
          </a:prstGeom>
        </p:spPr>
      </p:pic>
      <p:cxnSp>
        <p:nvCxnSpPr>
          <p:cNvPr id="65" name="Straight Arrow Connector 64">
            <a:extLst>
              <a:ext uri="{FF2B5EF4-FFF2-40B4-BE49-F238E27FC236}">
                <a16:creationId xmlns:a16="http://schemas.microsoft.com/office/drawing/2014/main" id="{1478A354-CE5F-A315-EF8D-82BC459CFCB9}"/>
              </a:ext>
            </a:extLst>
          </p:cNvPr>
          <p:cNvCxnSpPr>
            <a:cxnSpLocks/>
          </p:cNvCxnSpPr>
          <p:nvPr/>
        </p:nvCxnSpPr>
        <p:spPr>
          <a:xfrm flipV="1">
            <a:off x="9491714" y="4649040"/>
            <a:ext cx="0" cy="477704"/>
          </a:xfrm>
          <a:prstGeom prst="straightConnector1">
            <a:avLst/>
          </a:prstGeom>
          <a:ln w="28575">
            <a:solidFill>
              <a:srgbClr val="00479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5848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352583" cy="646331"/>
          </a:xfrm>
          <a:prstGeom prst="rect">
            <a:avLst/>
          </a:prstGeom>
          <a:noFill/>
        </p:spPr>
        <p:txBody>
          <a:bodyPr wrap="square" rtlCol="0">
            <a:spAutoFit/>
          </a:bodyPr>
          <a:lstStyle/>
          <a:p>
            <a:r>
              <a:rPr lang="en-US" sz="3600" b="1" dirty="0">
                <a:latin typeface="Bradley Hand ITC" panose="03070402050302030203" pitchFamily="66" charset="0"/>
              </a:rPr>
              <a:t>Crank-Nicholson Method</a:t>
            </a:r>
            <a:endParaRPr lang="en-US" sz="36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827F3AF9-71AE-EA7D-272D-BBDA538FDB69}"/>
              </a:ext>
            </a:extLst>
          </p:cNvPr>
          <p:cNvSpPr txBox="1"/>
          <p:nvPr/>
        </p:nvSpPr>
        <p:spPr>
          <a:xfrm>
            <a:off x="843623" y="1136582"/>
            <a:ext cx="69321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Well-known for Parabolic</a:t>
            </a:r>
            <a:r>
              <a:rPr lang="en-US" sz="2000" b="1" dirty="0">
                <a:solidFill>
                  <a:srgbClr val="C00000"/>
                </a:solidFill>
                <a:latin typeface="Bradley Hand ITC" panose="03070402050302030203" pitchFamily="66" charset="0"/>
              </a:rPr>
              <a:t> PDEs</a:t>
            </a:r>
            <a:endParaRPr lang="en-US" sz="2000" dirty="0">
              <a:solidFill>
                <a:srgbClr val="C00000"/>
              </a:solidFill>
              <a:latin typeface="Bradley Hand ITC" panose="03070402050302030203" pitchFamily="66" charset="0"/>
            </a:endParaRPr>
          </a:p>
        </p:txBody>
      </p:sp>
      <p:grpSp>
        <p:nvGrpSpPr>
          <p:cNvPr id="60" name="Group 59">
            <a:extLst>
              <a:ext uri="{FF2B5EF4-FFF2-40B4-BE49-F238E27FC236}">
                <a16:creationId xmlns:a16="http://schemas.microsoft.com/office/drawing/2014/main" id="{C58B1BB0-D265-1091-BEC5-0FD6911017FD}"/>
              </a:ext>
            </a:extLst>
          </p:cNvPr>
          <p:cNvGrpSpPr/>
          <p:nvPr/>
        </p:nvGrpSpPr>
        <p:grpSpPr>
          <a:xfrm>
            <a:off x="249223" y="4105532"/>
            <a:ext cx="7929947" cy="2664266"/>
            <a:chOff x="1381867" y="3058885"/>
            <a:chExt cx="7929947" cy="2664266"/>
          </a:xfrm>
        </p:grpSpPr>
        <p:grpSp>
          <p:nvGrpSpPr>
            <p:cNvPr id="30" name="Group 29">
              <a:extLst>
                <a:ext uri="{FF2B5EF4-FFF2-40B4-BE49-F238E27FC236}">
                  <a16:creationId xmlns:a16="http://schemas.microsoft.com/office/drawing/2014/main" id="{B3C31C07-51FA-161A-AF88-23390584BB19}"/>
                </a:ext>
              </a:extLst>
            </p:cNvPr>
            <p:cNvGrpSpPr/>
            <p:nvPr/>
          </p:nvGrpSpPr>
          <p:grpSpPr>
            <a:xfrm>
              <a:off x="2929812" y="3550300"/>
              <a:ext cx="5775649" cy="272143"/>
              <a:chOff x="2929812" y="3550300"/>
              <a:chExt cx="5775649" cy="272143"/>
            </a:xfrm>
          </p:grpSpPr>
          <p:cxnSp>
            <p:nvCxnSpPr>
              <p:cNvPr id="15" name="Straight Connector 14">
                <a:extLst>
                  <a:ext uri="{FF2B5EF4-FFF2-40B4-BE49-F238E27FC236}">
                    <a16:creationId xmlns:a16="http://schemas.microsoft.com/office/drawing/2014/main" id="{47AFEDD9-7CDA-3CB8-5528-E99B222EECF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46EE06D3-017C-85D6-90AF-52AB6E2C0F00}"/>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06AF0F2-3CE9-5A3B-6FFC-CFCB2151A218}"/>
                  </a:ext>
                </a:extLst>
              </p:cNvPr>
              <p:cNvSpPr/>
              <p:nvPr/>
            </p:nvSpPr>
            <p:spPr>
              <a:xfrm>
                <a:off x="5741440" y="3553408"/>
                <a:ext cx="289249" cy="265922"/>
              </a:xfrm>
              <a:prstGeom prst="ellipse">
                <a:avLst/>
              </a:prstGeom>
              <a:solidFill>
                <a:schemeClr val="bg2">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7FFC4E7-F658-9A08-0F3E-9009DA3D3837}"/>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Straight Arrow Connector 40">
              <a:extLst>
                <a:ext uri="{FF2B5EF4-FFF2-40B4-BE49-F238E27FC236}">
                  <a16:creationId xmlns:a16="http://schemas.microsoft.com/office/drawing/2014/main" id="{ACDE41BF-7C91-29C7-D2BC-25FD929420EF}"/>
                </a:ext>
              </a:extLst>
            </p:cNvPr>
            <p:cNvCxnSpPr>
              <a:cxnSpLocks/>
              <a:stCxn id="6" idx="4"/>
              <a:endCxn id="34" idx="0"/>
            </p:cNvCxnSpPr>
            <p:nvPr/>
          </p:nvCxnSpPr>
          <p:spPr>
            <a:xfrm>
              <a:off x="5879841" y="4288975"/>
              <a:ext cx="5" cy="22859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41F16197-0D0B-FFB4-A5D6-70E0A9B9731E}"/>
                </a:ext>
              </a:extLst>
            </p:cNvPr>
            <p:cNvGrpSpPr/>
            <p:nvPr/>
          </p:nvGrpSpPr>
          <p:grpSpPr>
            <a:xfrm>
              <a:off x="1381867" y="3058885"/>
              <a:ext cx="7929947" cy="2664266"/>
              <a:chOff x="1381867" y="3058885"/>
              <a:chExt cx="7929947" cy="2664266"/>
            </a:xfrm>
          </p:grpSpPr>
          <p:grpSp>
            <p:nvGrpSpPr>
              <p:cNvPr id="31" name="Group 30">
                <a:extLst>
                  <a:ext uri="{FF2B5EF4-FFF2-40B4-BE49-F238E27FC236}">
                    <a16:creationId xmlns:a16="http://schemas.microsoft.com/office/drawing/2014/main" id="{2DA750E5-3045-5DA1-684C-3AECD5F7F386}"/>
                  </a:ext>
                </a:extLst>
              </p:cNvPr>
              <p:cNvGrpSpPr/>
              <p:nvPr/>
            </p:nvGrpSpPr>
            <p:grpSpPr>
              <a:xfrm>
                <a:off x="2923593" y="3683261"/>
                <a:ext cx="5775649" cy="1103345"/>
                <a:chOff x="2929812" y="2719098"/>
                <a:chExt cx="5775649" cy="1103345"/>
              </a:xfrm>
            </p:grpSpPr>
            <p:cxnSp>
              <p:nvCxnSpPr>
                <p:cNvPr id="32" name="Straight Connector 31">
                  <a:extLst>
                    <a:ext uri="{FF2B5EF4-FFF2-40B4-BE49-F238E27FC236}">
                      <a16:creationId xmlns:a16="http://schemas.microsoft.com/office/drawing/2014/main" id="{43EFFF87-6972-085C-DF0A-FE8539BA15C3}"/>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AA4286-B4D8-A803-6A6E-7535CC186B1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A18A3FF-B1B5-2B52-CBA7-625392FFB82E}"/>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9BD6EA3-E4E7-299D-74E6-2A8E1FD3E2C0}"/>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4783FC44-FDBA-37D5-5C7D-CFA9289CE8CB}"/>
                    </a:ext>
                  </a:extLst>
                </p:cNvPr>
                <p:cNvCxnSpPr>
                  <a:cxnSpLocks/>
                  <a:stCxn id="17" idx="6"/>
                  <a:endCxn id="20" idx="2"/>
                </p:cNvCxnSpPr>
                <p:nvPr/>
              </p:nvCxnSpPr>
              <p:spPr>
                <a:xfrm>
                  <a:off x="4242319" y="2719098"/>
                  <a:ext cx="1505340" cy="3108"/>
                </a:xfrm>
                <a:prstGeom prst="straightConnector1">
                  <a:avLst/>
                </a:prstGeom>
                <a:ln w="38100">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5A97FF-0F5B-D577-8888-385371261A97}"/>
                    </a:ext>
                  </a:extLst>
                </p:cNvPr>
                <p:cNvCxnSpPr>
                  <a:cxnSpLocks/>
                  <a:stCxn id="20" idx="6"/>
                  <a:endCxn id="26" idx="2"/>
                </p:cNvCxnSpPr>
                <p:nvPr/>
              </p:nvCxnSpPr>
              <p:spPr>
                <a:xfrm>
                  <a:off x="6036908" y="2722206"/>
                  <a:ext cx="1486676" cy="3113"/>
                </a:xfrm>
                <a:prstGeom prst="straightConnector1">
                  <a:avLst/>
                </a:prstGeom>
                <a:ln w="38100">
                  <a:solidFill>
                    <a:srgbClr val="4DA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39AB196-9C4F-64B4-F515-EEA3B811AD46}"/>
                  </a:ext>
                </a:extLst>
              </p:cNvPr>
              <p:cNvSpPr txBox="1"/>
              <p:nvPr/>
            </p:nvSpPr>
            <p:spPr>
              <a:xfrm>
                <a:off x="1782206" y="345242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a:t>
                </a:r>
                <a:endParaRPr lang="en-US" sz="2000" dirty="0">
                  <a:solidFill>
                    <a:srgbClr val="004791"/>
                  </a:solidFill>
                  <a:latin typeface="Bradley Hand ITC" panose="03070402050302030203" pitchFamily="66" charset="0"/>
                </a:endParaRPr>
              </a:p>
            </p:txBody>
          </p:sp>
          <p:sp>
            <p:nvSpPr>
              <p:cNvPr id="44" name="TextBox 43">
                <a:extLst>
                  <a:ext uri="{FF2B5EF4-FFF2-40B4-BE49-F238E27FC236}">
                    <a16:creationId xmlns:a16="http://schemas.microsoft.com/office/drawing/2014/main" id="{1C1FE564-D41B-F6C6-1E82-D2E5C9C8C132}"/>
                  </a:ext>
                </a:extLst>
              </p:cNvPr>
              <p:cNvSpPr txBox="1"/>
              <p:nvPr/>
            </p:nvSpPr>
            <p:spPr>
              <a:xfrm>
                <a:off x="1747992" y="4407265"/>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a:t>
                </a:r>
                <a:endParaRPr lang="en-US" sz="2000" dirty="0">
                  <a:solidFill>
                    <a:srgbClr val="004791"/>
                  </a:solidFill>
                  <a:latin typeface="Bradley Hand ITC" panose="03070402050302030203" pitchFamily="66" charset="0"/>
                </a:endParaRPr>
              </a:p>
            </p:txBody>
          </p:sp>
          <p:sp>
            <p:nvSpPr>
              <p:cNvPr id="45" name="TextBox 44">
                <a:extLst>
                  <a:ext uri="{FF2B5EF4-FFF2-40B4-BE49-F238E27FC236}">
                    <a16:creationId xmlns:a16="http://schemas.microsoft.com/office/drawing/2014/main" id="{698D1D44-3B7B-A176-29EF-B2923E51CB6C}"/>
                  </a:ext>
                </a:extLst>
              </p:cNvPr>
              <p:cNvSpPr txBox="1"/>
              <p:nvPr/>
            </p:nvSpPr>
            <p:spPr>
              <a:xfrm>
                <a:off x="3402623" y="4764940"/>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6" name="TextBox 45">
                <a:extLst>
                  <a:ext uri="{FF2B5EF4-FFF2-40B4-BE49-F238E27FC236}">
                    <a16:creationId xmlns:a16="http://schemas.microsoft.com/office/drawing/2014/main" id="{8A00BFD2-C57D-6A92-E252-AF42F042635D}"/>
                  </a:ext>
                </a:extLst>
              </p:cNvPr>
              <p:cNvSpPr txBox="1"/>
              <p:nvPr/>
            </p:nvSpPr>
            <p:spPr>
              <a:xfrm>
                <a:off x="5234532" y="4786710"/>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47" name="TextBox 46">
                <a:extLst>
                  <a:ext uri="{FF2B5EF4-FFF2-40B4-BE49-F238E27FC236}">
                    <a16:creationId xmlns:a16="http://schemas.microsoft.com/office/drawing/2014/main" id="{BADCCD9C-5A26-9CF5-62FF-D684C2A3A7BE}"/>
                  </a:ext>
                </a:extLst>
              </p:cNvPr>
              <p:cNvSpPr txBox="1"/>
              <p:nvPr/>
            </p:nvSpPr>
            <p:spPr>
              <a:xfrm>
                <a:off x="7047783" y="4780488"/>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49" name="TextBox 48">
                <a:extLst>
                  <a:ext uri="{FF2B5EF4-FFF2-40B4-BE49-F238E27FC236}">
                    <a16:creationId xmlns:a16="http://schemas.microsoft.com/office/drawing/2014/main" id="{E0DCD8A5-5650-74C3-8AFC-42715BA8A43E}"/>
                  </a:ext>
                </a:extLst>
              </p:cNvPr>
              <p:cNvSpPr txBox="1"/>
              <p:nvPr/>
            </p:nvSpPr>
            <p:spPr>
              <a:xfrm>
                <a:off x="3405737" y="3116529"/>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0" name="TextBox 49">
                <a:extLst>
                  <a:ext uri="{FF2B5EF4-FFF2-40B4-BE49-F238E27FC236}">
                    <a16:creationId xmlns:a16="http://schemas.microsoft.com/office/drawing/2014/main" id="{72143559-860D-BDFF-9B8A-7D13339F5322}"/>
                  </a:ext>
                </a:extLst>
              </p:cNvPr>
              <p:cNvSpPr txBox="1"/>
              <p:nvPr/>
            </p:nvSpPr>
            <p:spPr>
              <a:xfrm>
                <a:off x="5237646" y="3138299"/>
                <a:ext cx="1265798" cy="461665"/>
              </a:xfrm>
              <a:prstGeom prst="rect">
                <a:avLst/>
              </a:prstGeom>
              <a:noFill/>
            </p:spPr>
            <p:txBody>
              <a:bodyPr wrap="square" rtlCol="0">
                <a:spAutoFit/>
              </a:bodyPr>
              <a:lstStyle/>
              <a:p>
                <a:pPr algn="ctr"/>
                <a:r>
                  <a:rPr lang="en-US" sz="2400" b="1" dirty="0" err="1">
                    <a:solidFill>
                      <a:srgbClr val="004791"/>
                    </a:solidFill>
                    <a:latin typeface="Bradley Hand ITC" panose="03070402050302030203" pitchFamily="66" charset="0"/>
                  </a:rPr>
                  <a:t>i</a:t>
                </a:r>
                <a:endParaRPr lang="en-US" sz="2000" dirty="0">
                  <a:solidFill>
                    <a:srgbClr val="004791"/>
                  </a:solidFill>
                  <a:latin typeface="Bradley Hand ITC" panose="03070402050302030203" pitchFamily="66" charset="0"/>
                </a:endParaRPr>
              </a:p>
            </p:txBody>
          </p:sp>
          <p:sp>
            <p:nvSpPr>
              <p:cNvPr id="51" name="TextBox 50">
                <a:extLst>
                  <a:ext uri="{FF2B5EF4-FFF2-40B4-BE49-F238E27FC236}">
                    <a16:creationId xmlns:a16="http://schemas.microsoft.com/office/drawing/2014/main" id="{B5B9A4B4-E413-170D-0E7D-9C9120B586F1}"/>
                  </a:ext>
                </a:extLst>
              </p:cNvPr>
              <p:cNvSpPr txBox="1"/>
              <p:nvPr/>
            </p:nvSpPr>
            <p:spPr>
              <a:xfrm>
                <a:off x="7050897" y="3132077"/>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i+1</a:t>
                </a:r>
                <a:endParaRPr lang="en-US" sz="2000" dirty="0">
                  <a:solidFill>
                    <a:srgbClr val="004791"/>
                  </a:solidFill>
                  <a:latin typeface="Bradley Hand ITC" panose="03070402050302030203" pitchFamily="66" charset="0"/>
                </a:endParaRPr>
              </a:p>
            </p:txBody>
          </p:sp>
          <p:sp>
            <p:nvSpPr>
              <p:cNvPr id="52" name="TextBox 51">
                <a:extLst>
                  <a:ext uri="{FF2B5EF4-FFF2-40B4-BE49-F238E27FC236}">
                    <a16:creationId xmlns:a16="http://schemas.microsoft.com/office/drawing/2014/main" id="{FBCBB405-56CC-EBC7-7164-F592E57F142D}"/>
                  </a:ext>
                </a:extLst>
              </p:cNvPr>
              <p:cNvSpPr txBox="1"/>
              <p:nvPr/>
            </p:nvSpPr>
            <p:spPr>
              <a:xfrm rot="16200000">
                <a:off x="504689" y="3936063"/>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time</a:t>
                </a:r>
                <a:endParaRPr lang="en-US" sz="2000" dirty="0">
                  <a:solidFill>
                    <a:srgbClr val="004791"/>
                  </a:solidFill>
                  <a:latin typeface="Bradley Hand ITC" panose="03070402050302030203" pitchFamily="66" charset="0"/>
                </a:endParaRPr>
              </a:p>
            </p:txBody>
          </p:sp>
          <p:sp>
            <p:nvSpPr>
              <p:cNvPr id="53" name="TextBox 52">
                <a:extLst>
                  <a:ext uri="{FF2B5EF4-FFF2-40B4-BE49-F238E27FC236}">
                    <a16:creationId xmlns:a16="http://schemas.microsoft.com/office/drawing/2014/main" id="{680BC256-3552-E0D5-2264-699ED5CB4BDB}"/>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Space</a:t>
                </a:r>
                <a:endParaRPr lang="en-US" sz="2000" dirty="0">
                  <a:solidFill>
                    <a:srgbClr val="004791"/>
                  </a:solidFill>
                  <a:latin typeface="Bradley Hand ITC" panose="03070402050302030203" pitchFamily="66" charset="0"/>
                </a:endParaRPr>
              </a:p>
            </p:txBody>
          </p:sp>
          <p:cxnSp>
            <p:nvCxnSpPr>
              <p:cNvPr id="55" name="Straight Arrow Connector 54">
                <a:extLst>
                  <a:ext uri="{FF2B5EF4-FFF2-40B4-BE49-F238E27FC236}">
                    <a16:creationId xmlns:a16="http://schemas.microsoft.com/office/drawing/2014/main" id="{A94AE739-207F-46A0-E1D0-10CDCF08CA87}"/>
                  </a:ext>
                </a:extLst>
              </p:cNvPr>
              <p:cNvCxnSpPr/>
              <p:nvPr/>
            </p:nvCxnSpPr>
            <p:spPr>
              <a:xfrm flipV="1">
                <a:off x="1612700" y="3237722"/>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1FE46B1-F5F4-69FC-1D9F-D55FB0D2090F}"/>
                  </a:ext>
                </a:extLst>
              </p:cNvPr>
              <p:cNvCxnSpPr>
                <a:cxnSpLocks/>
                <a:endCxn id="53"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621A33F-60E0-B730-E01A-4C25851FBF0B}"/>
                  </a:ext>
                </a:extLst>
              </p:cNvPr>
              <p:cNvSpPr txBox="1"/>
              <p:nvPr/>
            </p:nvSpPr>
            <p:spPr>
              <a:xfrm>
                <a:off x="7095793" y="3965889"/>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Stencil</a:t>
                </a:r>
                <a:endParaRPr lang="en-US" sz="2000" dirty="0">
                  <a:solidFill>
                    <a:srgbClr val="004791"/>
                  </a:solidFill>
                  <a:latin typeface="Bradley Hand ITC" panose="03070402050302030203" pitchFamily="66" charset="0"/>
                </a:endParaRPr>
              </a:p>
            </p:txBody>
          </p:sp>
        </p:grpSp>
      </p:grpSp>
      <p:sp>
        <p:nvSpPr>
          <p:cNvPr id="83" name="TextBox 82">
            <a:extLst>
              <a:ext uri="{FF2B5EF4-FFF2-40B4-BE49-F238E27FC236}">
                <a16:creationId xmlns:a16="http://schemas.microsoft.com/office/drawing/2014/main" id="{FA17DEB9-BEF9-5865-1624-A61AA7E4F431}"/>
              </a:ext>
            </a:extLst>
          </p:cNvPr>
          <p:cNvSpPr txBox="1"/>
          <p:nvPr/>
        </p:nvSpPr>
        <p:spPr>
          <a:xfrm>
            <a:off x="1795112" y="1998961"/>
            <a:ext cx="5029145" cy="461665"/>
          </a:xfrm>
          <a:prstGeom prst="rect">
            <a:avLst/>
          </a:prstGeom>
          <a:noFill/>
        </p:spPr>
        <p:txBody>
          <a:bodyPr wrap="square" rtlCol="0">
            <a:spAutoFit/>
          </a:bodyPr>
          <a:lstStyle/>
          <a:p>
            <a:pPr algn="ctr"/>
            <a:r>
              <a:rPr lang="en-US" sz="2400" b="1" dirty="0">
                <a:solidFill>
                  <a:srgbClr val="4DA060"/>
                </a:solidFill>
                <a:latin typeface="Bradley Hand ITC" panose="03070402050302030203" pitchFamily="66" charset="0"/>
              </a:rPr>
              <a:t>[“Implicit Formulation”</a:t>
            </a:r>
            <a:endParaRPr lang="en-US" sz="2000" dirty="0">
              <a:solidFill>
                <a:srgbClr val="4DA060"/>
              </a:solidFill>
              <a:latin typeface="Bradley Hand ITC" panose="03070402050302030203" pitchFamily="66" charset="0"/>
            </a:endParaRPr>
          </a:p>
        </p:txBody>
      </p:sp>
      <p:sp>
        <p:nvSpPr>
          <p:cNvPr id="2" name="TextBox 1">
            <a:extLst>
              <a:ext uri="{FF2B5EF4-FFF2-40B4-BE49-F238E27FC236}">
                <a16:creationId xmlns:a16="http://schemas.microsoft.com/office/drawing/2014/main" id="{D1B803BD-A153-891D-963D-EB797FFA34F4}"/>
              </a:ext>
            </a:extLst>
          </p:cNvPr>
          <p:cNvSpPr txBox="1"/>
          <p:nvPr/>
        </p:nvSpPr>
        <p:spPr>
          <a:xfrm>
            <a:off x="3676315" y="2013356"/>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a:t>
            </a:r>
            <a:endParaRPr lang="en-US" sz="2000" dirty="0">
              <a:latin typeface="Bradley Hand ITC" panose="03070402050302030203" pitchFamily="66" charset="0"/>
            </a:endParaRPr>
          </a:p>
        </p:txBody>
      </p:sp>
      <p:sp>
        <p:nvSpPr>
          <p:cNvPr id="3" name="TextBox 2">
            <a:extLst>
              <a:ext uri="{FF2B5EF4-FFF2-40B4-BE49-F238E27FC236}">
                <a16:creationId xmlns:a16="http://schemas.microsoft.com/office/drawing/2014/main" id="{2E6FB96E-E18D-BDDE-2337-4458E90E6FB5}"/>
              </a:ext>
            </a:extLst>
          </p:cNvPr>
          <p:cNvSpPr txBox="1"/>
          <p:nvPr/>
        </p:nvSpPr>
        <p:spPr>
          <a:xfrm>
            <a:off x="5664597" y="1995902"/>
            <a:ext cx="5029145" cy="461665"/>
          </a:xfrm>
          <a:prstGeom prst="rect">
            <a:avLst/>
          </a:prstGeom>
          <a:noFill/>
        </p:spPr>
        <p:txBody>
          <a:bodyPr wrap="square" rtlCol="0">
            <a:spAutoFit/>
          </a:bodyPr>
          <a:lstStyle/>
          <a:p>
            <a:pPr algn="ctr"/>
            <a:r>
              <a:rPr lang="en-US" sz="2400" b="1" dirty="0">
                <a:solidFill>
                  <a:srgbClr val="C00000"/>
                </a:solidFill>
                <a:latin typeface="Bradley Hand ITC" panose="03070402050302030203" pitchFamily="66" charset="0"/>
              </a:rPr>
              <a:t>“Explicit Formulation”]</a:t>
            </a:r>
            <a:endParaRPr lang="en-US" sz="2000" dirty="0">
              <a:solidFill>
                <a:srgbClr val="C00000"/>
              </a:solidFill>
              <a:latin typeface="Bradley Hand ITC" panose="03070402050302030203" pitchFamily="66" charset="0"/>
            </a:endParaRPr>
          </a:p>
        </p:txBody>
      </p:sp>
      <p:sp>
        <p:nvSpPr>
          <p:cNvPr id="12" name="TextBox 11">
            <a:extLst>
              <a:ext uri="{FF2B5EF4-FFF2-40B4-BE49-F238E27FC236}">
                <a16:creationId xmlns:a16="http://schemas.microsoft.com/office/drawing/2014/main" id="{9D05AEAB-2B14-E38F-3402-1FECCAD1AA59}"/>
              </a:ext>
            </a:extLst>
          </p:cNvPr>
          <p:cNvSpPr txBox="1"/>
          <p:nvPr/>
        </p:nvSpPr>
        <p:spPr>
          <a:xfrm>
            <a:off x="23" y="2231058"/>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2</a:t>
            </a:r>
            <a:endParaRPr lang="en-US" sz="2000" dirty="0">
              <a:latin typeface="Bradley Hand ITC" panose="03070402050302030203" pitchFamily="66" charset="0"/>
            </a:endParaRPr>
          </a:p>
        </p:txBody>
      </p:sp>
      <p:sp>
        <p:nvSpPr>
          <p:cNvPr id="13" name="TextBox 12">
            <a:extLst>
              <a:ext uri="{FF2B5EF4-FFF2-40B4-BE49-F238E27FC236}">
                <a16:creationId xmlns:a16="http://schemas.microsoft.com/office/drawing/2014/main" id="{CCC95D2A-26CC-EBD4-7EE9-3604E0E73D4B}"/>
              </a:ext>
            </a:extLst>
          </p:cNvPr>
          <p:cNvSpPr txBox="1"/>
          <p:nvPr/>
        </p:nvSpPr>
        <p:spPr>
          <a:xfrm>
            <a:off x="23" y="1848700"/>
            <a:ext cx="5029145" cy="461665"/>
          </a:xfrm>
          <a:prstGeom prst="rect">
            <a:avLst/>
          </a:prstGeom>
          <a:noFill/>
        </p:spPr>
        <p:txBody>
          <a:bodyPr wrap="square" rtlCol="0">
            <a:spAutoFit/>
          </a:bodyPr>
          <a:lstStyle/>
          <a:p>
            <a:pPr algn="ctr"/>
            <a:r>
              <a:rPr lang="en-US" sz="2400" b="1" dirty="0">
                <a:latin typeface="Bradley Hand ITC" panose="03070402050302030203" pitchFamily="66" charset="0"/>
              </a:rPr>
              <a:t>1</a:t>
            </a:r>
            <a:endParaRPr lang="en-US" sz="2000" dirty="0">
              <a:latin typeface="Bradley Hand ITC" panose="03070402050302030203" pitchFamily="66" charset="0"/>
            </a:endParaRPr>
          </a:p>
        </p:txBody>
      </p:sp>
      <p:cxnSp>
        <p:nvCxnSpPr>
          <p:cNvPr id="16" name="Straight Connector 15">
            <a:extLst>
              <a:ext uri="{FF2B5EF4-FFF2-40B4-BE49-F238E27FC236}">
                <a16:creationId xmlns:a16="http://schemas.microsoft.com/office/drawing/2014/main" id="{DD341A8A-404B-41D5-F1F2-EF310F373031}"/>
              </a:ext>
            </a:extLst>
          </p:cNvPr>
          <p:cNvCxnSpPr/>
          <p:nvPr/>
        </p:nvCxnSpPr>
        <p:spPr>
          <a:xfrm>
            <a:off x="2241986" y="2244188"/>
            <a:ext cx="538009"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68FDF3-F611-A9D6-5FEC-827AADB12D9A}"/>
                  </a:ext>
                </a:extLst>
              </p:cNvPr>
              <p:cNvSpPr txBox="1"/>
              <p:nvPr/>
            </p:nvSpPr>
            <p:spPr>
              <a:xfrm>
                <a:off x="1150761" y="2989445"/>
                <a:ext cx="9402673" cy="728597"/>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solidFill>
                                    <a:srgbClr val="4DA060"/>
                                  </a:solidFill>
                                  <a:latin typeface="Cambria Math" panose="02040503050406030204" pitchFamily="18" charset="0"/>
                                  <a:ea typeface="Cambria Math" panose="02040503050406030204" pitchFamily="18" charset="0"/>
                                </a:rPr>
                                <m:t>𝑛</m:t>
                              </m:r>
                              <m:r>
                                <a:rPr lang="en-US" sz="2000" i="1">
                                  <a:solidFill>
                                    <a:srgbClr val="4DA060"/>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 −</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d>
                        <m:dPr>
                          <m:begChr m:val="["/>
                          <m:endChr m:val="]"/>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𝜈</m:t>
                              </m:r>
                            </m:num>
                            <m:den>
                              <m:r>
                                <m:rPr>
                                  <m:sty m:val="p"/>
                                </m:rPr>
                                <a:rPr lang="en-US" sz="2000" b="0" i="0" smtClean="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1" smtClean="0">
                                      <a:latin typeface="Cambria Math" panose="02040503050406030204" pitchFamily="18" charset="0"/>
                                      <a:ea typeface="Cambria Math" panose="02040503050406030204" pitchFamily="18" charset="0"/>
                                    </a:rPr>
                                    <m:t>x</m:t>
                                  </m:r>
                                </m:e>
                                <m:sup>
                                  <m:r>
                                    <a:rPr lang="en-US" sz="2000" b="0" i="1" smtClean="0">
                                      <a:latin typeface="Cambria Math" panose="02040503050406030204" pitchFamily="18" charset="0"/>
                                      <a:ea typeface="Cambria Math" panose="02040503050406030204" pitchFamily="18" charset="0"/>
                                    </a:rPr>
                                    <m:t>2</m:t>
                                  </m:r>
                                </m:sup>
                              </m:sSup>
                            </m:den>
                          </m:f>
                          <m:d>
                            <m:dPr>
                              <m:ctrlPr>
                                <a:rPr lang="en-US" sz="2000" b="0" i="1" smtClean="0">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smtClean="0">
                                      <a:solidFill>
                                        <a:srgbClr val="4DA060"/>
                                      </a:solidFill>
                                      <a:latin typeface="Cambria Math" panose="02040503050406030204" pitchFamily="18" charset="0"/>
                                      <a:ea typeface="Cambria Math" panose="02040503050406030204" pitchFamily="18" charset="0"/>
                                    </a:rPr>
                                    <m:t>𝑛</m:t>
                                  </m:r>
                                  <m:r>
                                    <a:rPr lang="en-US" sz="2000" b="0" i="1" smtClean="0">
                                      <a:solidFill>
                                        <a:srgbClr val="4DA060"/>
                                      </a:solidFill>
                                      <a:latin typeface="Cambria Math" panose="02040503050406030204" pitchFamily="18" charset="0"/>
                                      <a:ea typeface="Cambria Math" panose="02040503050406030204" pitchFamily="18" charset="0"/>
                                    </a:rPr>
                                    <m:t>+1</m:t>
                                  </m:r>
                                </m:sup>
                              </m:sSubSup>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𝜈</m:t>
                              </m:r>
                            </m:num>
                            <m:den>
                              <m:r>
                                <m:rPr>
                                  <m:sty m:val="p"/>
                                </m:rPr>
                                <a:rPr lang="en-US" sz="2000">
                                  <a:latin typeface="Cambria Math" panose="02040503050406030204" pitchFamily="18" charset="0"/>
                                  <a:ea typeface="Cambria Math" panose="02040503050406030204" pitchFamily="18" charset="0"/>
                                </a:rPr>
                                <m:t>Δ</m:t>
                              </m:r>
                              <m:sSup>
                                <m:sSupPr>
                                  <m:ctrlPr>
                                    <a:rPr lang="en-US" sz="2000" i="1">
                                      <a:latin typeface="Cambria Math" panose="02040503050406030204" pitchFamily="18" charset="0"/>
                                      <a:ea typeface="Cambria Math" panose="02040503050406030204" pitchFamily="18" charset="0"/>
                                    </a:rPr>
                                  </m:ctrlPr>
                                </m:sSupPr>
                                <m:e>
                                  <m:r>
                                    <m:rPr>
                                      <m:sty m:val="p"/>
                                    </m:rPr>
                                    <a:rPr lang="en-US" sz="2000" i="1">
                                      <a:latin typeface="Cambria Math" panose="02040503050406030204" pitchFamily="18" charset="0"/>
                                      <a:ea typeface="Cambria Math" panose="02040503050406030204" pitchFamily="18" charset="0"/>
                                    </a:rPr>
                                    <m:t>x</m:t>
                                  </m:r>
                                </m:e>
                                <m:sup>
                                  <m:r>
                                    <a:rPr lang="en-US" sz="2000" i="1">
                                      <a:latin typeface="Cambria Math" panose="02040503050406030204" pitchFamily="18" charset="0"/>
                                      <a:ea typeface="Cambria Math" panose="02040503050406030204" pitchFamily="18" charset="0"/>
                                    </a:rPr>
                                    <m:t>2</m:t>
                                  </m:r>
                                </m:sup>
                              </m:sSup>
                            </m:den>
                          </m:f>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smtClean="0">
                                      <a:solidFill>
                                        <a:srgbClr val="C00000"/>
                                      </a:solidFill>
                                      <a:latin typeface="Cambria Math" panose="02040503050406030204" pitchFamily="18" charset="0"/>
                                      <a:ea typeface="Cambria Math" panose="02040503050406030204" pitchFamily="18" charset="0"/>
                                    </a:rPr>
                                    <m:t>𝑛</m:t>
                                  </m:r>
                                  <m:r>
                                    <a:rPr lang="en-US" sz="2000" i="1" smtClean="0">
                                      <a:solidFill>
                                        <a:schemeClr val="bg1"/>
                                      </a:solidFill>
                                      <a:latin typeface="Cambria Math" panose="02040503050406030204" pitchFamily="18" charset="0"/>
                                      <a:ea typeface="Cambria Math" panose="02040503050406030204" pitchFamily="18" charset="0"/>
                                    </a:rPr>
                                    <m:t>+1</m:t>
                                  </m:r>
                                </m:sup>
                              </m:sSubSup>
                            </m:e>
                          </m:d>
                        </m:e>
                      </m:d>
                    </m:oMath>
                  </m:oMathPara>
                </a14:m>
                <a:endParaRPr lang="en-US" sz="2000" dirty="0"/>
              </a:p>
            </p:txBody>
          </p:sp>
        </mc:Choice>
        <mc:Fallback xmlns="">
          <p:sp>
            <p:nvSpPr>
              <p:cNvPr id="18" name="TextBox 17">
                <a:extLst>
                  <a:ext uri="{FF2B5EF4-FFF2-40B4-BE49-F238E27FC236}">
                    <a16:creationId xmlns:a16="http://schemas.microsoft.com/office/drawing/2014/main" id="{D468FDF3-F611-A9D6-5FEC-827AADB12D9A}"/>
                  </a:ext>
                </a:extLst>
              </p:cNvPr>
              <p:cNvSpPr txBox="1">
                <a:spLocks noRot="1" noChangeAspect="1" noMove="1" noResize="1" noEditPoints="1" noAdjustHandles="1" noChangeArrowheads="1" noChangeShapeType="1" noTextEdit="1"/>
              </p:cNvSpPr>
              <p:nvPr/>
            </p:nvSpPr>
            <p:spPr>
              <a:xfrm>
                <a:off x="1150761" y="2989445"/>
                <a:ext cx="9402673" cy="728597"/>
              </a:xfrm>
              <a:prstGeom prst="rect">
                <a:avLst/>
              </a:prstGeom>
              <a:blipFill>
                <a:blip r:embed="rId3"/>
                <a:stretch>
                  <a:fillRect/>
                </a:stretch>
              </a:blipFill>
              <a:ln w="19050">
                <a:no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4BD1E0C0-5D26-522E-C859-DAFE91BEB58A}"/>
              </a:ext>
            </a:extLst>
          </p:cNvPr>
          <p:cNvCxnSpPr/>
          <p:nvPr/>
        </p:nvCxnSpPr>
        <p:spPr>
          <a:xfrm>
            <a:off x="4376057" y="2475021"/>
            <a:ext cx="226520" cy="678726"/>
          </a:xfrm>
          <a:prstGeom prst="straightConnector1">
            <a:avLst/>
          </a:prstGeom>
          <a:ln w="28575">
            <a:solidFill>
              <a:srgbClr val="4DA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132264-95AD-E0F3-069B-590C6694BA4B}"/>
              </a:ext>
            </a:extLst>
          </p:cNvPr>
          <p:cNvCxnSpPr/>
          <p:nvPr/>
        </p:nvCxnSpPr>
        <p:spPr>
          <a:xfrm>
            <a:off x="8165609" y="2443542"/>
            <a:ext cx="226520" cy="6787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E88C14-CB92-781B-336A-497DC16F4E21}"/>
              </a:ext>
            </a:extLst>
          </p:cNvPr>
          <p:cNvCxnSpPr>
            <a:cxnSpLocks/>
            <a:stCxn id="6" idx="2"/>
            <a:endCxn id="33" idx="7"/>
          </p:cNvCxnSpPr>
          <p:nvPr/>
        </p:nvCxnSpPr>
        <p:spPr>
          <a:xfrm flipH="1">
            <a:off x="3054877" y="5202661"/>
            <a:ext cx="1547695" cy="397392"/>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CEBEC40-F385-2C23-AA0C-0914C7B41D35}"/>
              </a:ext>
            </a:extLst>
          </p:cNvPr>
          <p:cNvCxnSpPr>
            <a:cxnSpLocks/>
            <a:stCxn id="6" idx="6"/>
            <a:endCxn id="35" idx="1"/>
          </p:cNvCxnSpPr>
          <p:nvPr/>
        </p:nvCxnSpPr>
        <p:spPr>
          <a:xfrm>
            <a:off x="4891821" y="5202661"/>
            <a:ext cx="1529041" cy="403613"/>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EF43A94-61E4-6269-5CA4-C420FDD37051}"/>
              </a:ext>
            </a:extLst>
          </p:cNvPr>
          <p:cNvCxnSpPr>
            <a:cxnSpLocks/>
          </p:cNvCxnSpPr>
          <p:nvPr/>
        </p:nvCxnSpPr>
        <p:spPr>
          <a:xfrm>
            <a:off x="1794057" y="5214315"/>
            <a:ext cx="4584445"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CC22ADA-BB41-BF95-B859-DF81C035B4D3}"/>
              </a:ext>
            </a:extLst>
          </p:cNvPr>
          <p:cNvSpPr/>
          <p:nvPr/>
        </p:nvSpPr>
        <p:spPr>
          <a:xfrm>
            <a:off x="4602572" y="5069700"/>
            <a:ext cx="289249" cy="265922"/>
          </a:xfrm>
          <a:prstGeom prst="ellipse">
            <a:avLst/>
          </a:prstGeom>
          <a:solidFill>
            <a:srgbClr val="A5A5A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49A031AC-C318-5BC7-2217-4AFF684B4C85}"/>
              </a:ext>
            </a:extLst>
          </p:cNvPr>
          <p:cNvCxnSpPr>
            <a:cxnSpLocks/>
          </p:cNvCxnSpPr>
          <p:nvPr/>
        </p:nvCxnSpPr>
        <p:spPr>
          <a:xfrm>
            <a:off x="4759636" y="4834882"/>
            <a:ext cx="5" cy="22859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B7C3BF-7CB7-9214-B935-7EE92CA7FD2F}"/>
              </a:ext>
            </a:extLst>
          </p:cNvPr>
          <p:cNvSpPr txBox="1"/>
          <p:nvPr/>
        </p:nvSpPr>
        <p:spPr>
          <a:xfrm>
            <a:off x="624683" y="4978052"/>
            <a:ext cx="1265798"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n+1/2</a:t>
            </a:r>
            <a:endParaRPr lang="en-US" sz="2000" dirty="0">
              <a:solidFill>
                <a:srgbClr val="004791"/>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F96389-1B73-B356-68B4-8A6C64C2C69B}"/>
                  </a:ext>
                </a:extLst>
              </p:cNvPr>
              <p:cNvSpPr txBox="1"/>
              <p:nvPr/>
            </p:nvSpPr>
            <p:spPr>
              <a:xfrm>
                <a:off x="7629123" y="4056672"/>
                <a:ext cx="4718710" cy="601190"/>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 −</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004791"/>
                                  </a:solidFill>
                                  <a:latin typeface="Cambria Math" panose="02040503050406030204" pitchFamily="18" charset="0"/>
                                  <a:ea typeface="Cambria Math" panose="02040503050406030204" pitchFamily="18" charset="0"/>
                                </a:rPr>
                                <m:t>𝑛</m:t>
                              </m:r>
                              <m:r>
                                <a:rPr lang="en-US" sz="1400" b="0" i="1" smtClean="0">
                                  <a:solidFill>
                                    <a:srgbClr val="004791"/>
                                  </a:solidFill>
                                  <a:latin typeface="Cambria Math" panose="02040503050406030204" pitchFamily="18" charset="0"/>
                                  <a:ea typeface="Cambria Math" panose="02040503050406030204" pitchFamily="18" charset="0"/>
                                </a:rPr>
                                <m:t>+1/2</m:t>
                              </m:r>
                            </m:sup>
                          </m:sSubSup>
                        </m:num>
                        <m:den>
                          <m:r>
                            <m:rPr>
                              <m:sty m:val="p"/>
                            </m:rPr>
                            <a:rPr lang="en-US" sz="1400">
                              <a:latin typeface="Cambria Math" panose="02040503050406030204" pitchFamily="18" charset="0"/>
                              <a:ea typeface="Cambria Math" panose="02040503050406030204" pitchFamily="18" charset="0"/>
                            </a:rPr>
                            <m:t>Δ</m:t>
                          </m:r>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𝜈</m:t>
                          </m:r>
                        </m:num>
                        <m:den>
                          <m:r>
                            <m:rPr>
                              <m:sty m:val="p"/>
                            </m:rPr>
                            <a:rPr lang="en-US" sz="1400">
                              <a:latin typeface="Cambria Math" panose="02040503050406030204" pitchFamily="18" charset="0"/>
                              <a:ea typeface="Cambria Math" panose="02040503050406030204" pitchFamily="18" charset="0"/>
                            </a:rPr>
                            <m:t>Δ</m:t>
                          </m:r>
                          <m:sSup>
                            <m:sSupPr>
                              <m:ctrlPr>
                                <a:rPr lang="en-US" sz="1400" i="1">
                                  <a:latin typeface="Cambria Math" panose="02040503050406030204" pitchFamily="18" charset="0"/>
                                  <a:ea typeface="Cambria Math" panose="02040503050406030204" pitchFamily="18" charset="0"/>
                                </a:rPr>
                              </m:ctrlPr>
                            </m:sSupPr>
                            <m:e>
                              <m:r>
                                <m:rPr>
                                  <m:sty m:val="p"/>
                                </m:rPr>
                                <a:rPr lang="en-US" sz="1400" i="1">
                                  <a:latin typeface="Cambria Math" panose="02040503050406030204" pitchFamily="18" charset="0"/>
                                  <a:ea typeface="Cambria Math" panose="02040503050406030204" pitchFamily="18" charset="0"/>
                                </a:rPr>
                                <m:t>x</m:t>
                              </m:r>
                            </m:e>
                            <m:sup>
                              <m:r>
                                <a:rPr lang="en-US" sz="1400" i="1">
                                  <a:latin typeface="Cambria Math" panose="02040503050406030204" pitchFamily="18" charset="0"/>
                                  <a:ea typeface="Cambria Math" panose="02040503050406030204" pitchFamily="18" charset="0"/>
                                </a:rPr>
                                <m:t>2</m:t>
                              </m:r>
                            </m:sup>
                          </m:sSup>
                        </m:den>
                      </m:f>
                      <m:d>
                        <m:dPr>
                          <m:ctrlPr>
                            <a:rPr lang="en-US" sz="1400" i="1">
                              <a:latin typeface="Cambria Math" panose="02040503050406030204" pitchFamily="18" charset="0"/>
                              <a:ea typeface="Cambria Math" panose="02040503050406030204" pitchFamily="18" charset="0"/>
                            </a:rPr>
                          </m:ctrlPr>
                        </m:dPr>
                        <m:e>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−2</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4DA060"/>
                                  </a:solidFill>
                                  <a:latin typeface="Cambria Math" panose="02040503050406030204" pitchFamily="18" charset="0"/>
                                  <a:ea typeface="Cambria Math" panose="02040503050406030204" pitchFamily="18" charset="0"/>
                                </a:rPr>
                                <m:t>𝑛</m:t>
                              </m:r>
                              <m:r>
                                <a:rPr lang="en-US" sz="1400" i="1">
                                  <a:solidFill>
                                    <a:srgbClr val="4DA060"/>
                                  </a:solidFill>
                                  <a:latin typeface="Cambria Math" panose="02040503050406030204" pitchFamily="18" charset="0"/>
                                  <a:ea typeface="Cambria Math" panose="02040503050406030204" pitchFamily="18" charset="0"/>
                                </a:rPr>
                                <m:t>+1</m:t>
                              </m:r>
                            </m:sup>
                          </m:sSubSup>
                        </m:e>
                      </m:d>
                    </m:oMath>
                  </m:oMathPara>
                </a14:m>
                <a:endParaRPr lang="en-US" sz="2000" dirty="0"/>
              </a:p>
            </p:txBody>
          </p:sp>
        </mc:Choice>
        <mc:Fallback xmlns="">
          <p:sp>
            <p:nvSpPr>
              <p:cNvPr id="21" name="TextBox 20">
                <a:extLst>
                  <a:ext uri="{FF2B5EF4-FFF2-40B4-BE49-F238E27FC236}">
                    <a16:creationId xmlns:a16="http://schemas.microsoft.com/office/drawing/2014/main" id="{63F96389-1B73-B356-68B4-8A6C64C2C69B}"/>
                  </a:ext>
                </a:extLst>
              </p:cNvPr>
              <p:cNvSpPr txBox="1">
                <a:spLocks noRot="1" noChangeAspect="1" noMove="1" noResize="1" noEditPoints="1" noAdjustHandles="1" noChangeArrowheads="1" noChangeShapeType="1" noTextEdit="1"/>
              </p:cNvSpPr>
              <p:nvPr/>
            </p:nvSpPr>
            <p:spPr>
              <a:xfrm>
                <a:off x="7629123" y="4056672"/>
                <a:ext cx="4718710" cy="601190"/>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DFDAB48-0823-7B60-4560-45B02B26760B}"/>
                  </a:ext>
                </a:extLst>
              </p:cNvPr>
              <p:cNvSpPr txBox="1"/>
              <p:nvPr/>
            </p:nvSpPr>
            <p:spPr>
              <a:xfrm>
                <a:off x="8034275" y="5023610"/>
                <a:ext cx="3996072" cy="601190"/>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004791"/>
                                  </a:solidFill>
                                  <a:latin typeface="Cambria Math" panose="02040503050406030204" pitchFamily="18" charset="0"/>
                                  <a:ea typeface="Cambria Math" panose="02040503050406030204" pitchFamily="18" charset="0"/>
                                </a:rPr>
                                <m:t>𝑛</m:t>
                              </m:r>
                              <m:r>
                                <a:rPr lang="en-US" sz="1400" i="1" smtClean="0">
                                  <a:solidFill>
                                    <a:srgbClr val="004791"/>
                                  </a:solidFill>
                                  <a:latin typeface="Cambria Math" panose="02040503050406030204" pitchFamily="18" charset="0"/>
                                  <a:ea typeface="Cambria Math" panose="02040503050406030204" pitchFamily="18" charset="0"/>
                                </a:rPr>
                                <m:t>+1/2</m:t>
                              </m:r>
                            </m:sup>
                          </m:sSubSup>
                          <m:r>
                            <a:rPr lang="en-US" sz="1400" i="1">
                              <a:latin typeface="Cambria Math" panose="02040503050406030204" pitchFamily="18" charset="0"/>
                              <a:ea typeface="Cambria Math" panose="02040503050406030204" pitchFamily="18" charset="0"/>
                            </a:rPr>
                            <m:t> −</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sz="1400">
                              <a:latin typeface="Cambria Math" panose="02040503050406030204" pitchFamily="18" charset="0"/>
                              <a:ea typeface="Cambria Math" panose="02040503050406030204" pitchFamily="18" charset="0"/>
                            </a:rPr>
                            <m:t>Δ</m:t>
                          </m:r>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𝜈</m:t>
                          </m:r>
                        </m:num>
                        <m:den>
                          <m:r>
                            <m:rPr>
                              <m:sty m:val="p"/>
                            </m:rPr>
                            <a:rPr lang="en-US" sz="1400">
                              <a:latin typeface="Cambria Math" panose="02040503050406030204" pitchFamily="18" charset="0"/>
                              <a:ea typeface="Cambria Math" panose="02040503050406030204" pitchFamily="18" charset="0"/>
                            </a:rPr>
                            <m:t>Δ</m:t>
                          </m:r>
                          <m:sSup>
                            <m:sSupPr>
                              <m:ctrlPr>
                                <a:rPr lang="en-US" sz="1400" i="1">
                                  <a:latin typeface="Cambria Math" panose="02040503050406030204" pitchFamily="18" charset="0"/>
                                  <a:ea typeface="Cambria Math" panose="02040503050406030204" pitchFamily="18" charset="0"/>
                                </a:rPr>
                              </m:ctrlPr>
                            </m:sSupPr>
                            <m:e>
                              <m:r>
                                <m:rPr>
                                  <m:sty m:val="p"/>
                                </m:rPr>
                                <a:rPr lang="en-US" sz="1400" i="1">
                                  <a:latin typeface="Cambria Math" panose="02040503050406030204" pitchFamily="18" charset="0"/>
                                  <a:ea typeface="Cambria Math" panose="02040503050406030204" pitchFamily="18" charset="0"/>
                                </a:rPr>
                                <m:t>x</m:t>
                              </m:r>
                            </m:e>
                            <m:sup>
                              <m:r>
                                <a:rPr lang="en-US" sz="1400" i="1">
                                  <a:latin typeface="Cambria Math" panose="02040503050406030204" pitchFamily="18" charset="0"/>
                                  <a:ea typeface="Cambria Math" panose="02040503050406030204" pitchFamily="18" charset="0"/>
                                </a:rPr>
                                <m:t>2</m:t>
                              </m:r>
                            </m:sup>
                          </m:sSup>
                        </m:den>
                      </m:f>
                      <m:d>
                        <m:dPr>
                          <m:ctrlPr>
                            <a:rPr lang="en-US" sz="1400" i="1">
                              <a:latin typeface="Cambria Math" panose="02040503050406030204" pitchFamily="18" charset="0"/>
                              <a:ea typeface="Cambria Math" panose="02040503050406030204" pitchFamily="18" charset="0"/>
                            </a:rPr>
                          </m:ctrlPr>
                        </m:dPr>
                        <m:e>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−2</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r>
                            <a:rPr lang="en-US" sz="140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𝑢</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solidFill>
                                    <a:srgbClr val="C00000"/>
                                  </a:solidFill>
                                  <a:latin typeface="Cambria Math" panose="02040503050406030204" pitchFamily="18" charset="0"/>
                                  <a:ea typeface="Cambria Math" panose="02040503050406030204" pitchFamily="18" charset="0"/>
                                </a:rPr>
                                <m:t>𝑛</m:t>
                              </m:r>
                              <m:r>
                                <a:rPr lang="en-US" sz="1400" i="1">
                                  <a:solidFill>
                                    <a:schemeClr val="bg1"/>
                                  </a:solidFill>
                                  <a:latin typeface="Cambria Math" panose="02040503050406030204" pitchFamily="18" charset="0"/>
                                  <a:ea typeface="Cambria Math" panose="02040503050406030204" pitchFamily="18" charset="0"/>
                                </a:rPr>
                                <m:t>+1</m:t>
                              </m:r>
                            </m:sup>
                          </m:sSubSup>
                        </m:e>
                      </m:d>
                    </m:oMath>
                  </m:oMathPara>
                </a14:m>
                <a:endParaRPr lang="en-US" sz="1400" dirty="0"/>
              </a:p>
            </p:txBody>
          </p:sp>
        </mc:Choice>
        <mc:Fallback xmlns="">
          <p:sp>
            <p:nvSpPr>
              <p:cNvPr id="22" name="TextBox 21">
                <a:extLst>
                  <a:ext uri="{FF2B5EF4-FFF2-40B4-BE49-F238E27FC236}">
                    <a16:creationId xmlns:a16="http://schemas.microsoft.com/office/drawing/2014/main" id="{BDFDAB48-0823-7B60-4560-45B02B26760B}"/>
                  </a:ext>
                </a:extLst>
              </p:cNvPr>
              <p:cNvSpPr txBox="1">
                <a:spLocks noRot="1" noChangeAspect="1" noMove="1" noResize="1" noEditPoints="1" noAdjustHandles="1" noChangeArrowheads="1" noChangeShapeType="1" noTextEdit="1"/>
              </p:cNvSpPr>
              <p:nvPr/>
            </p:nvSpPr>
            <p:spPr>
              <a:xfrm>
                <a:off x="8034275" y="5023610"/>
                <a:ext cx="3996072" cy="601190"/>
              </a:xfrm>
              <a:prstGeom prst="rect">
                <a:avLst/>
              </a:prstGeom>
              <a:blipFill>
                <a:blip r:embed="rId5"/>
                <a:stretch>
                  <a:fillRect/>
                </a:stretch>
              </a:blipFill>
              <a:ln w="19050">
                <a:no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025773AC-79EF-C040-6074-078AD8603484}"/>
              </a:ext>
            </a:extLst>
          </p:cNvPr>
          <p:cNvSpPr txBox="1"/>
          <p:nvPr/>
        </p:nvSpPr>
        <p:spPr>
          <a:xfrm>
            <a:off x="7434314" y="4757412"/>
            <a:ext cx="1539817" cy="369332"/>
          </a:xfrm>
          <a:prstGeom prst="rect">
            <a:avLst/>
          </a:prstGeom>
          <a:noFill/>
        </p:spPr>
        <p:txBody>
          <a:bodyPr wrap="square" rtlCol="0">
            <a:spAutoFit/>
          </a:bodyPr>
          <a:lstStyle/>
          <a:p>
            <a:pPr algn="ctr"/>
            <a:r>
              <a:rPr lang="en-US" b="1" dirty="0">
                <a:solidFill>
                  <a:srgbClr val="C00000"/>
                </a:solidFill>
                <a:latin typeface="Bradley Hand ITC" panose="03070402050302030203" pitchFamily="66" charset="0"/>
              </a:rPr>
              <a:t>Explicit:</a:t>
            </a:r>
            <a:endParaRPr lang="en-US" sz="1600" dirty="0">
              <a:solidFill>
                <a:srgbClr val="C00000"/>
              </a:solidFill>
              <a:latin typeface="Bradley Hand ITC" panose="03070402050302030203" pitchFamily="66" charset="0"/>
            </a:endParaRPr>
          </a:p>
        </p:txBody>
      </p:sp>
      <p:sp>
        <p:nvSpPr>
          <p:cNvPr id="48" name="TextBox 47">
            <a:extLst>
              <a:ext uri="{FF2B5EF4-FFF2-40B4-BE49-F238E27FC236}">
                <a16:creationId xmlns:a16="http://schemas.microsoft.com/office/drawing/2014/main" id="{A4C7B911-C225-784A-C1BB-D26957912BA4}"/>
              </a:ext>
            </a:extLst>
          </p:cNvPr>
          <p:cNvSpPr txBox="1"/>
          <p:nvPr/>
        </p:nvSpPr>
        <p:spPr>
          <a:xfrm>
            <a:off x="7395700" y="3780798"/>
            <a:ext cx="1539817" cy="369332"/>
          </a:xfrm>
          <a:prstGeom prst="rect">
            <a:avLst/>
          </a:prstGeom>
          <a:noFill/>
        </p:spPr>
        <p:txBody>
          <a:bodyPr wrap="square" rtlCol="0">
            <a:spAutoFit/>
          </a:bodyPr>
          <a:lstStyle/>
          <a:p>
            <a:pPr algn="ctr"/>
            <a:r>
              <a:rPr lang="en-US" b="1" dirty="0">
                <a:solidFill>
                  <a:srgbClr val="4DA060"/>
                </a:solidFill>
                <a:latin typeface="Bradley Hand ITC" panose="03070402050302030203" pitchFamily="66" charset="0"/>
              </a:rPr>
              <a:t>Implicit:</a:t>
            </a:r>
            <a:endParaRPr lang="en-US" sz="1600" dirty="0">
              <a:solidFill>
                <a:srgbClr val="4DA060"/>
              </a:solidFill>
              <a:latin typeface="Bradley Hand ITC" panose="03070402050302030203" pitchFamily="66" charset="0"/>
            </a:endParaRPr>
          </a:p>
        </p:txBody>
      </p:sp>
      <p:sp>
        <p:nvSpPr>
          <p:cNvPr id="54" name="TextBox 53">
            <a:extLst>
              <a:ext uri="{FF2B5EF4-FFF2-40B4-BE49-F238E27FC236}">
                <a16:creationId xmlns:a16="http://schemas.microsoft.com/office/drawing/2014/main" id="{F94334CB-8A64-E25D-3176-63BC282D4C9D}"/>
              </a:ext>
            </a:extLst>
          </p:cNvPr>
          <p:cNvSpPr txBox="1"/>
          <p:nvPr/>
        </p:nvSpPr>
        <p:spPr>
          <a:xfrm>
            <a:off x="8179169" y="5795302"/>
            <a:ext cx="4157725" cy="461665"/>
          </a:xfrm>
          <a:prstGeom prst="rect">
            <a:avLst/>
          </a:prstGeom>
          <a:noFill/>
        </p:spPr>
        <p:txBody>
          <a:bodyPr wrap="square" rtlCol="0">
            <a:spAutoFit/>
          </a:bodyPr>
          <a:lstStyle/>
          <a:p>
            <a:r>
              <a:rPr lang="en-US" sz="2400" b="1" dirty="0">
                <a:solidFill>
                  <a:srgbClr val="4DA060"/>
                </a:solidFill>
                <a:latin typeface="Bradley Hand ITC" panose="03070402050302030203" pitchFamily="66" charset="0"/>
              </a:rPr>
              <a:t>2</a:t>
            </a:r>
            <a:r>
              <a:rPr lang="en-US" sz="2400" b="1" baseline="30000" dirty="0">
                <a:solidFill>
                  <a:srgbClr val="4DA060"/>
                </a:solidFill>
                <a:latin typeface="Bradley Hand ITC" panose="03070402050302030203" pitchFamily="66" charset="0"/>
              </a:rPr>
              <a:t>nd</a:t>
            </a:r>
            <a:r>
              <a:rPr lang="en-US" sz="2400" b="1" dirty="0">
                <a:solidFill>
                  <a:srgbClr val="4DA060"/>
                </a:solidFill>
                <a:latin typeface="Bradley Hand ITC" panose="03070402050302030203" pitchFamily="66" charset="0"/>
              </a:rPr>
              <a:t> order in time &amp; space ! </a:t>
            </a:r>
            <a:endParaRPr lang="en-US" sz="2000" dirty="0">
              <a:solidFill>
                <a:srgbClr val="4DA060"/>
              </a:solidFill>
              <a:latin typeface="Bradley Hand ITC" panose="03070402050302030203" pitchFamily="66" charset="0"/>
            </a:endParaRPr>
          </a:p>
        </p:txBody>
      </p:sp>
      <p:sp>
        <p:nvSpPr>
          <p:cNvPr id="57" name="TextBox 56">
            <a:extLst>
              <a:ext uri="{FF2B5EF4-FFF2-40B4-BE49-F238E27FC236}">
                <a16:creationId xmlns:a16="http://schemas.microsoft.com/office/drawing/2014/main" id="{5A1B4BB7-122A-15CD-D11C-23DB3F4857B0}"/>
              </a:ext>
            </a:extLst>
          </p:cNvPr>
          <p:cNvSpPr txBox="1"/>
          <p:nvPr/>
        </p:nvSpPr>
        <p:spPr>
          <a:xfrm>
            <a:off x="8210269" y="6283605"/>
            <a:ext cx="4157725"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Tridiagonal system to solve!</a:t>
            </a:r>
            <a:endParaRPr lang="en-US" sz="2000" dirty="0">
              <a:solidFill>
                <a:srgbClr val="C00000"/>
              </a:solidFill>
              <a:latin typeface="Bradley Hand ITC" panose="03070402050302030203" pitchFamily="66" charset="0"/>
            </a:endParaRPr>
          </a:p>
        </p:txBody>
      </p:sp>
      <p:pic>
        <p:nvPicPr>
          <p:cNvPr id="62" name="Graphic 61" descr="Checkmark with solid fill">
            <a:extLst>
              <a:ext uri="{FF2B5EF4-FFF2-40B4-BE49-F238E27FC236}">
                <a16:creationId xmlns:a16="http://schemas.microsoft.com/office/drawing/2014/main" id="{D2F26FB6-92C7-2A1A-D19C-8C41E3ADFF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22614" y="5845694"/>
            <a:ext cx="365504" cy="365504"/>
          </a:xfrm>
          <a:prstGeom prst="rect">
            <a:avLst/>
          </a:prstGeom>
        </p:spPr>
      </p:pic>
      <p:pic>
        <p:nvPicPr>
          <p:cNvPr id="64" name="Graphic 63" descr="Warning with solid fill">
            <a:extLst>
              <a:ext uri="{FF2B5EF4-FFF2-40B4-BE49-F238E27FC236}">
                <a16:creationId xmlns:a16="http://schemas.microsoft.com/office/drawing/2014/main" id="{E273281F-5620-81D3-4075-35AB76E203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13283" y="6269062"/>
            <a:ext cx="370572" cy="370572"/>
          </a:xfrm>
          <a:prstGeom prst="rect">
            <a:avLst/>
          </a:prstGeom>
        </p:spPr>
      </p:pic>
      <p:cxnSp>
        <p:nvCxnSpPr>
          <p:cNvPr id="65" name="Straight Arrow Connector 64">
            <a:extLst>
              <a:ext uri="{FF2B5EF4-FFF2-40B4-BE49-F238E27FC236}">
                <a16:creationId xmlns:a16="http://schemas.microsoft.com/office/drawing/2014/main" id="{1478A354-CE5F-A315-EF8D-82BC459CFCB9}"/>
              </a:ext>
            </a:extLst>
          </p:cNvPr>
          <p:cNvCxnSpPr>
            <a:cxnSpLocks/>
          </p:cNvCxnSpPr>
          <p:nvPr/>
        </p:nvCxnSpPr>
        <p:spPr>
          <a:xfrm flipV="1">
            <a:off x="9491714" y="4649040"/>
            <a:ext cx="0" cy="477704"/>
          </a:xfrm>
          <a:prstGeom prst="straightConnector1">
            <a:avLst/>
          </a:prstGeom>
          <a:ln w="28575">
            <a:solidFill>
              <a:srgbClr val="00479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6112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781018"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𝑢</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𝑑𝑥</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781018" cy="833498"/>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spTree>
    <p:extLst>
      <p:ext uri="{BB962C8B-B14F-4D97-AF65-F5344CB8AC3E}">
        <p14:creationId xmlns:p14="http://schemas.microsoft.com/office/powerpoint/2010/main" val="6342871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781018"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𝑢</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𝑑𝑥</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781018"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A1C55CB-55CA-3A53-A524-5A2746466B74}"/>
                  </a:ext>
                </a:extLst>
              </p:cNvPr>
              <p:cNvSpPr txBox="1"/>
              <p:nvPr/>
            </p:nvSpPr>
            <p:spPr>
              <a:xfrm>
                <a:off x="2055978" y="2463184"/>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𝑢</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𝑛</m:t>
                          </m:r>
                        </m:sup>
                      </m:sSubSup>
                      <m:f>
                        <m:fPr>
                          <m:ctrlPr>
                            <a:rPr lang="en-US" sz="2000" b="0" i="1" smtClean="0">
                              <a:latin typeface="Cambria Math" panose="02040503050406030204" pitchFamily="18" charset="0"/>
                              <a:ea typeface="Cambria Math" panose="02040503050406030204" pitchFamily="18" charset="0"/>
                            </a:rPr>
                          </m:ctrlPr>
                        </m:fPr>
                        <m:num>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𝑢</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dirty="0"/>
              </a:p>
            </p:txBody>
          </p:sp>
        </mc:Choice>
        <mc:Fallback>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2055978" y="2463184"/>
                <a:ext cx="7221372" cy="737189"/>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spTree>
    <p:extLst>
      <p:ext uri="{BB962C8B-B14F-4D97-AF65-F5344CB8AC3E}">
        <p14:creationId xmlns:p14="http://schemas.microsoft.com/office/powerpoint/2010/main" val="19495402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781018"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𝑢</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𝑑𝑥</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781018"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A1C55CB-55CA-3A53-A524-5A2746466B74}"/>
                  </a:ext>
                </a:extLst>
              </p:cNvPr>
              <p:cNvSpPr txBox="1"/>
              <p:nvPr/>
            </p:nvSpPr>
            <p:spPr>
              <a:xfrm>
                <a:off x="2055978" y="2463184"/>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𝑢</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𝑛</m:t>
                          </m:r>
                        </m:sup>
                      </m:sSubSup>
                      <m:f>
                        <m:fPr>
                          <m:ctrlPr>
                            <a:rPr lang="en-US" sz="2000" b="0" i="1" smtClean="0">
                              <a:latin typeface="Cambria Math" panose="02040503050406030204" pitchFamily="18" charset="0"/>
                              <a:ea typeface="Cambria Math" panose="02040503050406030204" pitchFamily="18" charset="0"/>
                            </a:rPr>
                          </m:ctrlPr>
                        </m:fPr>
                        <m:num>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𝑢</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dirty="0"/>
              </a:p>
            </p:txBody>
          </p:sp>
        </mc:Choice>
        <mc:Fallback>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2055978" y="2463184"/>
                <a:ext cx="7221372" cy="7371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E2FA8AB-2D58-D073-A062-E0686A87D7A1}"/>
                  </a:ext>
                </a:extLst>
              </p:cNvPr>
              <p:cNvSpPr txBox="1"/>
              <p:nvPr/>
            </p:nvSpPr>
            <p:spPr>
              <a:xfrm>
                <a:off x="1930636" y="3461815"/>
                <a:ext cx="7794388" cy="783804"/>
              </a:xfrm>
              <a:prstGeom prst="rect">
                <a:avLst/>
              </a:prstGeom>
              <a:noFill/>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p>
                      </m:sSubSup>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𝑐</m:t>
                          </m:r>
                          <m:r>
                            <m:rPr>
                              <m:sty m:val="p"/>
                            </m:rPr>
                            <a:rPr lang="en-US" sz="2400">
                              <a:latin typeface="Cambria Math" panose="02040503050406030204" pitchFamily="18" charset="0"/>
                              <a:ea typeface="Cambria Math" panose="02040503050406030204" pitchFamily="18" charset="0"/>
                            </a:rPr>
                            <m:t>Δ</m:t>
                          </m:r>
                          <m:r>
                            <a:rPr lang="en-US" sz="2400" i="1">
                              <a:latin typeface="Cambria Math" panose="02040503050406030204" pitchFamily="18" charset="0"/>
                              <a:ea typeface="Cambria Math" panose="02040503050406030204" pitchFamily="18" charset="0"/>
                            </a:rPr>
                            <m:t>𝑡</m:t>
                          </m:r>
                        </m:num>
                        <m:den>
                          <m:r>
                            <m:rPr>
                              <m:sty m:val="p"/>
                            </m:rPr>
                            <a:rPr lang="en-US" sz="2400">
                              <a:latin typeface="Cambria Math" panose="02040503050406030204" pitchFamily="18" charset="0"/>
                              <a:ea typeface="Cambria Math" panose="02040503050406030204" pitchFamily="18" charset="0"/>
                            </a:rPr>
                            <m:t>Δ</m:t>
                          </m:r>
                          <m:r>
                            <m:rPr>
                              <m:sty m:val="p"/>
                            </m:rPr>
                            <a:rPr lang="en-US" sz="2400" i="1">
                              <a:latin typeface="Cambria Math" panose="02040503050406030204" pitchFamily="18" charset="0"/>
                              <a:ea typeface="Cambria Math" panose="02040503050406030204" pitchFamily="18" charset="0"/>
                            </a:rPr>
                            <m:t>x</m:t>
                          </m:r>
                        </m:den>
                      </m:f>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i="1">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𝑐</m:t>
                          </m:r>
                          <m:r>
                            <m:rPr>
                              <m:sty m:val="p"/>
                            </m:rPr>
                            <a:rPr lang="en-US" sz="2400" b="0" i="0"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𝑡</m:t>
                          </m:r>
                        </m:num>
                        <m:den>
                          <m:r>
                            <m:rPr>
                              <m:sty m:val="p"/>
                            </m:rPr>
                            <a:rPr lang="en-US" sz="2400" b="0" i="0" smtClean="0">
                              <a:latin typeface="Cambria Math" panose="02040503050406030204" pitchFamily="18" charset="0"/>
                              <a:ea typeface="Cambria Math" panose="02040503050406030204" pitchFamily="18" charset="0"/>
                            </a:rPr>
                            <m:t>Δ</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1" smtClean="0">
                                  <a:latin typeface="Cambria Math" panose="02040503050406030204" pitchFamily="18" charset="0"/>
                                  <a:ea typeface="Cambria Math" panose="02040503050406030204" pitchFamily="18" charset="0"/>
                                </a:rPr>
                                <m:t>x</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−2</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5" name="TextBox 14">
                <a:extLst>
                  <a:ext uri="{FF2B5EF4-FFF2-40B4-BE49-F238E27FC236}">
                    <a16:creationId xmlns:a16="http://schemas.microsoft.com/office/drawing/2014/main" id="{FE2FA8AB-2D58-D073-A062-E0686A87D7A1}"/>
                  </a:ext>
                </a:extLst>
              </p:cNvPr>
              <p:cNvSpPr txBox="1">
                <a:spLocks noRot="1" noChangeAspect="1" noMove="1" noResize="1" noEditPoints="1" noAdjustHandles="1" noChangeArrowheads="1" noChangeShapeType="1" noTextEdit="1"/>
              </p:cNvSpPr>
              <p:nvPr/>
            </p:nvSpPr>
            <p:spPr>
              <a:xfrm>
                <a:off x="1930636" y="3461815"/>
                <a:ext cx="7794388" cy="783804"/>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spTree>
    <p:extLst>
      <p:ext uri="{BB962C8B-B14F-4D97-AF65-F5344CB8AC3E}">
        <p14:creationId xmlns:p14="http://schemas.microsoft.com/office/powerpoint/2010/main" val="4121947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781018"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𝑢</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𝑑𝑥</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781018"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A1C55CB-55CA-3A53-A524-5A2746466B74}"/>
                  </a:ext>
                </a:extLst>
              </p:cNvPr>
              <p:cNvSpPr txBox="1"/>
              <p:nvPr/>
            </p:nvSpPr>
            <p:spPr>
              <a:xfrm>
                <a:off x="2055978" y="2463184"/>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𝑢</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𝑛</m:t>
                          </m:r>
                        </m:sup>
                      </m:sSubSup>
                      <m:f>
                        <m:fPr>
                          <m:ctrlPr>
                            <a:rPr lang="en-US" sz="2000" b="0" i="1" smtClean="0">
                              <a:latin typeface="Cambria Math" panose="02040503050406030204" pitchFamily="18" charset="0"/>
                              <a:ea typeface="Cambria Math" panose="02040503050406030204" pitchFamily="18" charset="0"/>
                            </a:rPr>
                          </m:ctrlPr>
                        </m:fPr>
                        <m:num>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𝑢</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dirty="0"/>
              </a:p>
            </p:txBody>
          </p:sp>
        </mc:Choice>
        <mc:Fallback>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2055978" y="2463184"/>
                <a:ext cx="7221372" cy="7371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E2FA8AB-2D58-D073-A062-E0686A87D7A1}"/>
                  </a:ext>
                </a:extLst>
              </p:cNvPr>
              <p:cNvSpPr txBox="1"/>
              <p:nvPr/>
            </p:nvSpPr>
            <p:spPr>
              <a:xfrm>
                <a:off x="1930636" y="3461815"/>
                <a:ext cx="7794388" cy="783804"/>
              </a:xfrm>
              <a:prstGeom prst="rect">
                <a:avLst/>
              </a:prstGeom>
              <a:noFill/>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p>
                      </m:sSubSup>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𝑐</m:t>
                          </m:r>
                          <m:r>
                            <m:rPr>
                              <m:sty m:val="p"/>
                            </m:rPr>
                            <a:rPr lang="en-US" sz="2400">
                              <a:latin typeface="Cambria Math" panose="02040503050406030204" pitchFamily="18" charset="0"/>
                              <a:ea typeface="Cambria Math" panose="02040503050406030204" pitchFamily="18" charset="0"/>
                            </a:rPr>
                            <m:t>Δ</m:t>
                          </m:r>
                          <m:r>
                            <a:rPr lang="en-US" sz="2400" i="1">
                              <a:latin typeface="Cambria Math" panose="02040503050406030204" pitchFamily="18" charset="0"/>
                              <a:ea typeface="Cambria Math" panose="02040503050406030204" pitchFamily="18" charset="0"/>
                            </a:rPr>
                            <m:t>𝑡</m:t>
                          </m:r>
                        </m:num>
                        <m:den>
                          <m:r>
                            <m:rPr>
                              <m:sty m:val="p"/>
                            </m:rPr>
                            <a:rPr lang="en-US" sz="2400">
                              <a:latin typeface="Cambria Math" panose="02040503050406030204" pitchFamily="18" charset="0"/>
                              <a:ea typeface="Cambria Math" panose="02040503050406030204" pitchFamily="18" charset="0"/>
                            </a:rPr>
                            <m:t>Δ</m:t>
                          </m:r>
                          <m:r>
                            <m:rPr>
                              <m:sty m:val="p"/>
                            </m:rPr>
                            <a:rPr lang="en-US" sz="2400" i="1">
                              <a:latin typeface="Cambria Math" panose="02040503050406030204" pitchFamily="18" charset="0"/>
                              <a:ea typeface="Cambria Math" panose="02040503050406030204" pitchFamily="18" charset="0"/>
                            </a:rPr>
                            <m:t>x</m:t>
                          </m:r>
                        </m:den>
                      </m:f>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i="1">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𝑐</m:t>
                          </m:r>
                          <m:r>
                            <m:rPr>
                              <m:sty m:val="p"/>
                            </m:rPr>
                            <a:rPr lang="en-US" sz="2400" b="0" i="0"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𝑡</m:t>
                          </m:r>
                        </m:num>
                        <m:den>
                          <m:r>
                            <m:rPr>
                              <m:sty m:val="p"/>
                            </m:rPr>
                            <a:rPr lang="en-US" sz="2400" b="0" i="0" smtClean="0">
                              <a:latin typeface="Cambria Math" panose="02040503050406030204" pitchFamily="18" charset="0"/>
                              <a:ea typeface="Cambria Math" panose="02040503050406030204" pitchFamily="18" charset="0"/>
                            </a:rPr>
                            <m:t>Δ</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1" smtClean="0">
                                  <a:latin typeface="Cambria Math" panose="02040503050406030204" pitchFamily="18" charset="0"/>
                                  <a:ea typeface="Cambria Math" panose="02040503050406030204" pitchFamily="18" charset="0"/>
                                </a:rPr>
                                <m:t>x</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−2</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5" name="TextBox 14">
                <a:extLst>
                  <a:ext uri="{FF2B5EF4-FFF2-40B4-BE49-F238E27FC236}">
                    <a16:creationId xmlns:a16="http://schemas.microsoft.com/office/drawing/2014/main" id="{FE2FA8AB-2D58-D073-A062-E0686A87D7A1}"/>
                  </a:ext>
                </a:extLst>
              </p:cNvPr>
              <p:cNvSpPr txBox="1">
                <a:spLocks noRot="1" noChangeAspect="1" noMove="1" noResize="1" noEditPoints="1" noAdjustHandles="1" noChangeArrowheads="1" noChangeShapeType="1" noTextEdit="1"/>
              </p:cNvSpPr>
              <p:nvPr/>
            </p:nvSpPr>
            <p:spPr>
              <a:xfrm>
                <a:off x="1930636" y="3461815"/>
                <a:ext cx="7794388" cy="783804"/>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sp>
        <p:nvSpPr>
          <p:cNvPr id="3" name="TextBox 2">
            <a:extLst>
              <a:ext uri="{FF2B5EF4-FFF2-40B4-BE49-F238E27FC236}">
                <a16:creationId xmlns:a16="http://schemas.microsoft.com/office/drawing/2014/main" id="{2FBD9E16-37EE-A654-7F65-0CADA1D42589}"/>
              </a:ext>
            </a:extLst>
          </p:cNvPr>
          <p:cNvSpPr txBox="1"/>
          <p:nvPr/>
        </p:nvSpPr>
        <p:spPr>
          <a:xfrm>
            <a:off x="389164" y="4847139"/>
            <a:ext cx="3607358" cy="400110"/>
          </a:xfrm>
          <a:prstGeom prst="rect">
            <a:avLst/>
          </a:prstGeom>
          <a:noFill/>
        </p:spPr>
        <p:txBody>
          <a:bodyPr wrap="square" rtlCol="0">
            <a:spAutoFit/>
          </a:bodyPr>
          <a:lstStyle/>
          <a:p>
            <a:r>
              <a:rPr lang="en-US" sz="2000" b="1" dirty="0">
                <a:latin typeface="Bradley Hand ITC" panose="03070402050302030203" pitchFamily="66" charset="0"/>
              </a:rPr>
              <a:t>Initial Condition: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BEFEEB8-30B4-CE98-AF74-281C4E9CDBE7}"/>
                  </a:ext>
                </a:extLst>
              </p:cNvPr>
              <p:cNvSpPr txBox="1"/>
              <p:nvPr/>
            </p:nvSpPr>
            <p:spPr>
              <a:xfrm>
                <a:off x="2457193" y="4736580"/>
                <a:ext cx="2905382" cy="6020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𝑥</m:t>
                          </m:r>
                          <m:r>
                            <a:rPr lang="en-US" sz="1600" b="0" i="1" smtClean="0">
                              <a:solidFill>
                                <a:schemeClr val="tx1"/>
                              </a:solidFill>
                              <a:latin typeface="Cambria Math" panose="02040503050406030204" pitchFamily="18" charset="0"/>
                              <a:ea typeface="Cambria Math" panose="02040503050406030204" pitchFamily="18" charset="0"/>
                            </a:rPr>
                            <m:t>,0</m:t>
                          </m:r>
                        </m:e>
                      </m:d>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𝜈</m:t>
                          </m:r>
                        </m:num>
                        <m:den>
                          <m:r>
                            <a:rPr lang="en-US" sz="1600" i="1">
                              <a:latin typeface="Cambria Math" panose="02040503050406030204" pitchFamily="18" charset="0"/>
                              <a:ea typeface="Cambria Math" panose="02040503050406030204" pitchFamily="18" charset="0"/>
                            </a:rPr>
                            <m:t>𝜙</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𝜕𝜙</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+4</m:t>
                      </m:r>
                    </m:oMath>
                  </m:oMathPara>
                </a14:m>
                <a:endParaRPr lang="en-US" sz="1600" dirty="0">
                  <a:latin typeface="Bradley Hand ITC" panose="03070402050302030203" pitchFamily="66" charset="0"/>
                </a:endParaRPr>
              </a:p>
            </p:txBody>
          </p:sp>
        </mc:Choice>
        <mc:Fallback>
          <p:sp>
            <p:nvSpPr>
              <p:cNvPr id="4" name="TextBox 3">
                <a:extLst>
                  <a:ext uri="{FF2B5EF4-FFF2-40B4-BE49-F238E27FC236}">
                    <a16:creationId xmlns:a16="http://schemas.microsoft.com/office/drawing/2014/main" id="{9BEFEEB8-30B4-CE98-AF74-281C4E9CDBE7}"/>
                  </a:ext>
                </a:extLst>
              </p:cNvPr>
              <p:cNvSpPr txBox="1">
                <a:spLocks noRot="1" noChangeAspect="1" noMove="1" noResize="1" noEditPoints="1" noAdjustHandles="1" noChangeArrowheads="1" noChangeShapeType="1" noTextEdit="1"/>
              </p:cNvSpPr>
              <p:nvPr/>
            </p:nvSpPr>
            <p:spPr>
              <a:xfrm>
                <a:off x="2457193" y="4736580"/>
                <a:ext cx="2905382" cy="6020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3255D98-6CF8-6651-01C2-5394CC148117}"/>
                  </a:ext>
                </a:extLst>
              </p:cNvPr>
              <p:cNvSpPr txBox="1"/>
              <p:nvPr/>
            </p:nvSpPr>
            <p:spPr>
              <a:xfrm>
                <a:off x="4608238" y="4692645"/>
                <a:ext cx="6435177"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𝜙</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exp</m:t>
                      </m:r>
                      <m:d>
                        <m:dPr>
                          <m:ctrlPr>
                            <a:rPr lang="en-US" sz="1600" b="0" i="1" smtClean="0">
                              <a:latin typeface="Cambria Math" panose="02040503050406030204" pitchFamily="18" charset="0"/>
                              <a:ea typeface="Cambria Math" panose="02040503050406030204" pitchFamily="18" charset="0"/>
                            </a:rPr>
                          </m:ctrlPr>
                        </m:dPr>
                        <m:e>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0" smtClean="0">
                                      <a:latin typeface="Cambria Math" panose="02040503050406030204" pitchFamily="18" charset="0"/>
                                      <a:ea typeface="Cambria Math" panose="02040503050406030204" pitchFamily="18" charset="0"/>
                                    </a:rPr>
                                    <m:t>2</m:t>
                                  </m:r>
                                </m:sup>
                              </m:sSup>
                            </m:num>
                            <m:den>
                              <m:r>
                                <a:rPr lang="en-US" sz="1600" b="0" i="0" smtClean="0">
                                  <a:latin typeface="Cambria Math" panose="02040503050406030204" pitchFamily="18" charset="0"/>
                                  <a:ea typeface="Cambria Math" panose="02040503050406030204" pitchFamily="18" charset="0"/>
                                </a:rPr>
                                <m:t>4</m:t>
                              </m:r>
                              <m:r>
                                <a:rPr lang="en-US" sz="1600" b="0" i="1" smtClean="0">
                                  <a:latin typeface="Cambria Math" panose="02040503050406030204" pitchFamily="18" charset="0"/>
                                  <a:ea typeface="Cambria Math" panose="02040503050406030204" pitchFamily="18" charset="0"/>
                                </a:rPr>
                                <m:t>𝜈</m:t>
                              </m:r>
                            </m:den>
                          </m:f>
                        </m:e>
                      </m:d>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exp</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x</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𝜋</m:t>
                                  </m:r>
                                  <m:r>
                                    <a:rPr lang="en-US" sz="1600" b="0" i="1" smtClean="0">
                                      <a:latin typeface="Cambria Math" panose="02040503050406030204" pitchFamily="18" charset="0"/>
                                      <a:ea typeface="Cambria Math" panose="02040503050406030204" pitchFamily="18" charset="0"/>
                                    </a:rPr>
                                    <m:t>)</m:t>
                                  </m:r>
                                </m:e>
                                <m:sup>
                                  <m:r>
                                    <a:rPr lang="en-US" sz="1600">
                                      <a:latin typeface="Cambria Math" panose="02040503050406030204" pitchFamily="18" charset="0"/>
                                      <a:ea typeface="Cambria Math" panose="02040503050406030204" pitchFamily="18" charset="0"/>
                                    </a:rPr>
                                    <m:t>2</m:t>
                                  </m:r>
                                </m:sup>
                              </m:sSup>
                            </m:num>
                            <m:den>
                              <m:r>
                                <a:rPr lang="en-US" sz="1600">
                                  <a:latin typeface="Cambria Math" panose="02040503050406030204" pitchFamily="18" charset="0"/>
                                  <a:ea typeface="Cambria Math" panose="02040503050406030204" pitchFamily="18" charset="0"/>
                                </a:rPr>
                                <m:t>4</m:t>
                              </m:r>
                              <m:r>
                                <a:rPr lang="en-US" sz="1600" i="1">
                                  <a:latin typeface="Cambria Math" panose="02040503050406030204" pitchFamily="18" charset="0"/>
                                  <a:ea typeface="Cambria Math" panose="02040503050406030204" pitchFamily="18" charset="0"/>
                                </a:rPr>
                                <m:t>𝜈</m:t>
                              </m:r>
                            </m:den>
                          </m:f>
                        </m:e>
                      </m:d>
                    </m:oMath>
                  </m:oMathPara>
                </a14:m>
                <a:endParaRPr lang="en-US" sz="1600" dirty="0">
                  <a:latin typeface="Bradley Hand ITC" panose="03070402050302030203" pitchFamily="66" charset="0"/>
                </a:endParaRPr>
              </a:p>
            </p:txBody>
          </p:sp>
        </mc:Choice>
        <mc:Fallback>
          <p:sp>
            <p:nvSpPr>
              <p:cNvPr id="7" name="TextBox 6">
                <a:extLst>
                  <a:ext uri="{FF2B5EF4-FFF2-40B4-BE49-F238E27FC236}">
                    <a16:creationId xmlns:a16="http://schemas.microsoft.com/office/drawing/2014/main" id="{43255D98-6CF8-6651-01C2-5394CC148117}"/>
                  </a:ext>
                </a:extLst>
              </p:cNvPr>
              <p:cNvSpPr txBox="1">
                <a:spLocks noRot="1" noChangeAspect="1" noMove="1" noResize="1" noEditPoints="1" noAdjustHandles="1" noChangeArrowheads="1" noChangeShapeType="1" noTextEdit="1"/>
              </p:cNvSpPr>
              <p:nvPr/>
            </p:nvSpPr>
            <p:spPr>
              <a:xfrm>
                <a:off x="4608238" y="4692645"/>
                <a:ext cx="6435177" cy="650563"/>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2AA7D6-509A-6182-096B-376E06D3D05C}"/>
              </a:ext>
            </a:extLst>
          </p:cNvPr>
          <p:cNvSpPr txBox="1"/>
          <p:nvPr/>
        </p:nvSpPr>
        <p:spPr>
          <a:xfrm>
            <a:off x="379639" y="5761539"/>
            <a:ext cx="3607358" cy="400110"/>
          </a:xfrm>
          <a:prstGeom prst="rect">
            <a:avLst/>
          </a:prstGeom>
          <a:noFill/>
        </p:spPr>
        <p:txBody>
          <a:bodyPr wrap="square" rtlCol="0">
            <a:spAutoFit/>
          </a:bodyPr>
          <a:lstStyle/>
          <a:p>
            <a:r>
              <a:rPr lang="en-US" sz="2000" b="1" dirty="0">
                <a:latin typeface="Bradley Hand ITC" panose="03070402050302030203" pitchFamily="66" charset="0"/>
              </a:rPr>
              <a:t>Exact Solution: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EB04C73-3ECA-9286-BC09-DAFCDF2DC7CE}"/>
                  </a:ext>
                </a:extLst>
              </p:cNvPr>
              <p:cNvSpPr txBox="1"/>
              <p:nvPr/>
            </p:nvSpPr>
            <p:spPr>
              <a:xfrm>
                <a:off x="2447668" y="5654029"/>
                <a:ext cx="2905382" cy="6020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𝑢</m:t>
                      </m:r>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𝜈</m:t>
                          </m:r>
                        </m:num>
                        <m:den>
                          <m:r>
                            <a:rPr lang="en-US" sz="1600" i="1">
                              <a:latin typeface="Cambria Math" panose="02040503050406030204" pitchFamily="18" charset="0"/>
                              <a:ea typeface="Cambria Math" panose="02040503050406030204" pitchFamily="18" charset="0"/>
                            </a:rPr>
                            <m:t>𝜙</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𝜕𝜙</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+4</m:t>
                      </m:r>
                    </m:oMath>
                  </m:oMathPara>
                </a14:m>
                <a:endParaRPr lang="en-US" sz="1600" dirty="0">
                  <a:latin typeface="Bradley Hand ITC" panose="03070402050302030203" pitchFamily="66" charset="0"/>
                </a:endParaRPr>
              </a:p>
            </p:txBody>
          </p:sp>
        </mc:Choice>
        <mc:Fallback>
          <p:sp>
            <p:nvSpPr>
              <p:cNvPr id="13" name="TextBox 12">
                <a:extLst>
                  <a:ext uri="{FF2B5EF4-FFF2-40B4-BE49-F238E27FC236}">
                    <a16:creationId xmlns:a16="http://schemas.microsoft.com/office/drawing/2014/main" id="{8EB04C73-3ECA-9286-BC09-DAFCDF2DC7CE}"/>
                  </a:ext>
                </a:extLst>
              </p:cNvPr>
              <p:cNvSpPr txBox="1">
                <a:spLocks noRot="1" noChangeAspect="1" noMove="1" noResize="1" noEditPoints="1" noAdjustHandles="1" noChangeArrowheads="1" noChangeShapeType="1" noTextEdit="1"/>
              </p:cNvSpPr>
              <p:nvPr/>
            </p:nvSpPr>
            <p:spPr>
              <a:xfrm>
                <a:off x="2447668" y="5654029"/>
                <a:ext cx="2905382" cy="6020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95A49FC-99F1-928F-9898-E1A0E07AB67A}"/>
                  </a:ext>
                </a:extLst>
              </p:cNvPr>
              <p:cNvSpPr txBox="1"/>
              <p:nvPr/>
            </p:nvSpPr>
            <p:spPr>
              <a:xfrm>
                <a:off x="4552950" y="5618479"/>
                <a:ext cx="6435177"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𝜙</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exp</m:t>
                      </m:r>
                      <m:d>
                        <m:dPr>
                          <m:ctrlPr>
                            <a:rPr lang="en-US" sz="1600" b="0" i="1" smtClean="0">
                              <a:latin typeface="Cambria Math" panose="02040503050406030204" pitchFamily="18" charset="0"/>
                              <a:ea typeface="Cambria Math" panose="02040503050406030204" pitchFamily="18" charset="0"/>
                            </a:rPr>
                          </m:ctrlPr>
                        </m:dPr>
                        <m:e>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x</m:t>
                              </m:r>
                              <m:r>
                                <a:rPr lang="en-US" sz="1600" b="0" i="0" smtClean="0">
                                  <a:latin typeface="Cambria Math" panose="02040503050406030204" pitchFamily="18" charset="0"/>
                                  <a:ea typeface="Cambria Math" panose="02040503050406030204" pitchFamily="18" charset="0"/>
                                </a:rPr>
                                <m:t>−4</m:t>
                              </m:r>
                              <m:sSup>
                                <m:sSupPr>
                                  <m:ctrlPr>
                                    <a:rPr lang="en-US" sz="1600" b="0" i="1" smtClean="0">
                                      <a:latin typeface="Cambria Math" panose="02040503050406030204" pitchFamily="18" charset="0"/>
                                      <a:ea typeface="Cambria Math" panose="02040503050406030204" pitchFamily="18" charset="0"/>
                                    </a:rPr>
                                  </m:ctrlPr>
                                </m:sSupPr>
                                <m:e>
                                  <m:r>
                                    <m:rPr>
                                      <m:sty m:val="p"/>
                                    </m:rPr>
                                    <a:rPr lang="en-US" sz="1600" b="0" i="0" smtClean="0">
                                      <a:latin typeface="Cambria Math" panose="02040503050406030204" pitchFamily="18" charset="0"/>
                                      <a:ea typeface="Cambria Math" panose="02040503050406030204" pitchFamily="18" charset="0"/>
                                    </a:rPr>
                                    <m:t>t</m:t>
                                  </m:r>
                                  <m:r>
                                    <a:rPr lang="en-US" sz="1600" b="0" i="1" smtClean="0">
                                      <a:latin typeface="Cambria Math" panose="02040503050406030204" pitchFamily="18" charset="0"/>
                                      <a:ea typeface="Cambria Math" panose="02040503050406030204" pitchFamily="18" charset="0"/>
                                    </a:rPr>
                                    <m:t>)</m:t>
                                  </m:r>
                                </m:e>
                                <m:sup>
                                  <m:r>
                                    <a:rPr lang="en-US" sz="1600" b="0" i="0" smtClean="0">
                                      <a:latin typeface="Cambria Math" panose="02040503050406030204" pitchFamily="18" charset="0"/>
                                      <a:ea typeface="Cambria Math" panose="02040503050406030204" pitchFamily="18" charset="0"/>
                                    </a:rPr>
                                    <m:t>2</m:t>
                                  </m:r>
                                </m:sup>
                              </m:sSup>
                            </m:num>
                            <m:den>
                              <m:r>
                                <a:rPr lang="en-US" sz="1600" b="0" i="0" smtClean="0">
                                  <a:latin typeface="Cambria Math" panose="02040503050406030204" pitchFamily="18" charset="0"/>
                                  <a:ea typeface="Cambria Math" panose="02040503050406030204" pitchFamily="18" charset="0"/>
                                </a:rPr>
                                <m:t>4</m:t>
                              </m:r>
                              <m:r>
                                <a:rPr lang="en-US" sz="1600" b="0" i="1" smtClean="0">
                                  <a:latin typeface="Cambria Math" panose="02040503050406030204" pitchFamily="18" charset="0"/>
                                  <a:ea typeface="Cambria Math" panose="02040503050406030204" pitchFamily="18" charset="0"/>
                                </a:rPr>
                                <m:t>𝜈</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e>
                              </m:d>
                            </m:den>
                          </m:f>
                        </m:e>
                      </m:d>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exp</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x</m:t>
                              </m:r>
                              <m:r>
                                <a:rPr lang="en-US" sz="1600">
                                  <a:latin typeface="Cambria Math" panose="02040503050406030204" pitchFamily="18" charset="0"/>
                                  <a:ea typeface="Cambria Math" panose="02040503050406030204" pitchFamily="18" charset="0"/>
                                </a:rPr>
                                <m:t>−4</m:t>
                              </m:r>
                              <m:sSup>
                                <m:sSupPr>
                                  <m:ctrlPr>
                                    <a:rPr lang="en-US" sz="1600" i="1">
                                      <a:latin typeface="Cambria Math" panose="02040503050406030204" pitchFamily="18" charset="0"/>
                                      <a:ea typeface="Cambria Math" panose="02040503050406030204" pitchFamily="18" charset="0"/>
                                    </a:rPr>
                                  </m:ctrlPr>
                                </m:sSupPr>
                                <m:e>
                                  <m:r>
                                    <m:rPr>
                                      <m:sty m:val="p"/>
                                    </m:rPr>
                                    <a:rPr lang="en-US" sz="1600">
                                      <a:latin typeface="Cambria Math" panose="02040503050406030204" pitchFamily="18" charset="0"/>
                                      <a:ea typeface="Cambria Math" panose="02040503050406030204" pitchFamily="18" charset="0"/>
                                    </a:rPr>
                                    <m:t>t</m:t>
                                  </m:r>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𝜋</m:t>
                                  </m:r>
                                  <m:r>
                                    <a:rPr lang="en-US" sz="1600" b="0" i="1" smtClean="0">
                                      <a:latin typeface="Cambria Math" panose="02040503050406030204" pitchFamily="18" charset="0"/>
                                      <a:ea typeface="Cambria Math" panose="02040503050406030204" pitchFamily="18" charset="0"/>
                                    </a:rPr>
                                    <m:t>)</m:t>
                                  </m:r>
                                </m:e>
                                <m:sup>
                                  <m:r>
                                    <a:rPr lang="en-US" sz="1600">
                                      <a:latin typeface="Cambria Math" panose="02040503050406030204" pitchFamily="18" charset="0"/>
                                      <a:ea typeface="Cambria Math" panose="02040503050406030204" pitchFamily="18" charset="0"/>
                                    </a:rPr>
                                    <m:t>2</m:t>
                                  </m:r>
                                </m:sup>
                              </m:sSup>
                            </m:num>
                            <m:den>
                              <m:r>
                                <a:rPr lang="en-US" sz="1600">
                                  <a:latin typeface="Cambria Math" panose="02040503050406030204" pitchFamily="18" charset="0"/>
                                  <a:ea typeface="Cambria Math" panose="02040503050406030204" pitchFamily="18" charset="0"/>
                                </a:rPr>
                                <m:t>4</m:t>
                              </m:r>
                              <m:r>
                                <a:rPr lang="en-US" sz="1600" i="1">
                                  <a:latin typeface="Cambria Math" panose="02040503050406030204" pitchFamily="18" charset="0"/>
                                  <a:ea typeface="Cambria Math" panose="02040503050406030204" pitchFamily="18" charset="0"/>
                                </a:rPr>
                                <m:t>𝜈</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+1</m:t>
                                  </m:r>
                                </m:e>
                              </m:d>
                            </m:den>
                          </m:f>
                        </m:e>
                      </m:d>
                    </m:oMath>
                  </m:oMathPara>
                </a14:m>
                <a:endParaRPr lang="en-US" sz="1600" dirty="0">
                  <a:latin typeface="Bradley Hand ITC" panose="03070402050302030203" pitchFamily="66" charset="0"/>
                </a:endParaRPr>
              </a:p>
            </p:txBody>
          </p:sp>
        </mc:Choice>
        <mc:Fallback>
          <p:sp>
            <p:nvSpPr>
              <p:cNvPr id="17" name="TextBox 16">
                <a:extLst>
                  <a:ext uri="{FF2B5EF4-FFF2-40B4-BE49-F238E27FC236}">
                    <a16:creationId xmlns:a16="http://schemas.microsoft.com/office/drawing/2014/main" id="{795A49FC-99F1-928F-9898-E1A0E07AB67A}"/>
                  </a:ext>
                </a:extLst>
              </p:cNvPr>
              <p:cNvSpPr txBox="1">
                <a:spLocks noRot="1" noChangeAspect="1" noMove="1" noResize="1" noEditPoints="1" noAdjustHandles="1" noChangeArrowheads="1" noChangeShapeType="1" noTextEdit="1"/>
              </p:cNvSpPr>
              <p:nvPr/>
            </p:nvSpPr>
            <p:spPr>
              <a:xfrm>
                <a:off x="4552950" y="5618479"/>
                <a:ext cx="6435177" cy="650563"/>
              </a:xfrm>
              <a:prstGeom prst="rect">
                <a:avLst/>
              </a:prstGeom>
              <a:blipFill>
                <a:blip r:embed="rId9"/>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12CCBC4-1130-00B9-B973-0846C281B97B}"/>
              </a:ext>
            </a:extLst>
          </p:cNvPr>
          <p:cNvSpPr txBox="1"/>
          <p:nvPr/>
        </p:nvSpPr>
        <p:spPr>
          <a:xfrm>
            <a:off x="8124824" y="4817871"/>
            <a:ext cx="3607358" cy="400110"/>
          </a:xfrm>
          <a:prstGeom prst="rect">
            <a:avLst/>
          </a:prstGeom>
          <a:noFill/>
        </p:spPr>
        <p:txBody>
          <a:bodyPr wrap="square" rtlCol="0">
            <a:spAutoFit/>
          </a:bodyPr>
          <a:lstStyle/>
          <a:p>
            <a:r>
              <a:rPr lang="en-US" sz="2000" b="1" dirty="0">
                <a:latin typeface="Bradley Hand ITC" panose="03070402050302030203" pitchFamily="66" charset="0"/>
              </a:rPr>
              <a:t>Boundary Condition: </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2AF034E-5FCB-38FD-8B5C-5CD5E2DD9AFB}"/>
                  </a:ext>
                </a:extLst>
              </p:cNvPr>
              <p:cNvSpPr txBox="1"/>
              <p:nvPr/>
            </p:nvSpPr>
            <p:spPr>
              <a:xfrm>
                <a:off x="10110788" y="4811144"/>
                <a:ext cx="23764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𝑢</m:t>
                      </m:r>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0</m:t>
                          </m:r>
                        </m:e>
                      </m:d>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𝑢</m:t>
                      </m:r>
                      <m:r>
                        <a:rPr lang="en-US" sz="1800" b="0" i="1" smtClean="0">
                          <a:solidFill>
                            <a:schemeClr val="tx1"/>
                          </a:solidFill>
                          <a:latin typeface="Cambria Math" panose="02040503050406030204" pitchFamily="18" charset="0"/>
                          <a:ea typeface="Cambria Math" panose="02040503050406030204" pitchFamily="18" charset="0"/>
                        </a:rPr>
                        <m:t>(2</m:t>
                      </m:r>
                      <m:r>
                        <a:rPr lang="en-US" sz="1800" b="0" i="1" smtClean="0">
                          <a:solidFill>
                            <a:schemeClr val="tx1"/>
                          </a:solidFill>
                          <a:latin typeface="Cambria Math" panose="02040503050406030204" pitchFamily="18" charset="0"/>
                          <a:ea typeface="Cambria Math" panose="02040503050406030204" pitchFamily="18" charset="0"/>
                        </a:rPr>
                        <m:t>𝜋</m:t>
                      </m:r>
                      <m:r>
                        <a:rPr lang="en-US" sz="1800" b="0"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p:sp>
            <p:nvSpPr>
              <p:cNvPr id="20" name="TextBox 19">
                <a:extLst>
                  <a:ext uri="{FF2B5EF4-FFF2-40B4-BE49-F238E27FC236}">
                    <a16:creationId xmlns:a16="http://schemas.microsoft.com/office/drawing/2014/main" id="{52AF034E-5FCB-38FD-8B5C-5CD5E2DD9AFB}"/>
                  </a:ext>
                </a:extLst>
              </p:cNvPr>
              <p:cNvSpPr txBox="1">
                <a:spLocks noRot="1" noChangeAspect="1" noMove="1" noResize="1" noEditPoints="1" noAdjustHandles="1" noChangeArrowheads="1" noChangeShapeType="1" noTextEdit="1"/>
              </p:cNvSpPr>
              <p:nvPr/>
            </p:nvSpPr>
            <p:spPr>
              <a:xfrm>
                <a:off x="10110788" y="4811144"/>
                <a:ext cx="2376487" cy="369332"/>
              </a:xfrm>
              <a:prstGeom prst="rect">
                <a:avLst/>
              </a:prstGeom>
              <a:blipFill>
                <a:blip r:embed="rId10"/>
                <a:stretch>
                  <a:fillRect b="-1475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ADD02E2-2676-B446-80A3-17DEDE6EF375}"/>
              </a:ext>
            </a:extLst>
          </p:cNvPr>
          <p:cNvSpPr txBox="1"/>
          <p:nvPr/>
        </p:nvSpPr>
        <p:spPr>
          <a:xfrm>
            <a:off x="8372474" y="5180476"/>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Periodic BC</a:t>
            </a:r>
            <a:r>
              <a:rPr lang="en-US" sz="2000" b="1" i="1" dirty="0">
                <a:solidFill>
                  <a:srgbClr val="C00000"/>
                </a:solidFill>
                <a:latin typeface="Bradley Hand ITC" panose="03070402050302030203" pitchFamily="66" charset="0"/>
              </a:rPr>
              <a:t>!</a:t>
            </a:r>
          </a:p>
        </p:txBody>
      </p:sp>
    </p:spTree>
    <p:extLst>
      <p:ext uri="{BB962C8B-B14F-4D97-AF65-F5344CB8AC3E}">
        <p14:creationId xmlns:p14="http://schemas.microsoft.com/office/powerpoint/2010/main" val="301696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CFD as a research tool: Who cares?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ntroduction to Finite Element Analysis (FEA) using ANSYS">
            <a:extLst>
              <a:ext uri="{FF2B5EF4-FFF2-40B4-BE49-F238E27FC236}">
                <a16:creationId xmlns:a16="http://schemas.microsoft.com/office/drawing/2014/main" id="{ED2B9E71-7106-E08C-3A83-9AD0AA41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330" y="4496806"/>
            <a:ext cx="3725277" cy="20525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erical simulation – Gas Turbines and Aerospace Propulsion – TU Darmstadt">
            <a:extLst>
              <a:ext uri="{FF2B5EF4-FFF2-40B4-BE49-F238E27FC236}">
                <a16:creationId xmlns:a16="http://schemas.microsoft.com/office/drawing/2014/main" id="{7A59D212-7C94-CF4A-3028-4AEC402B38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09"/>
          <a:stretch/>
        </p:blipFill>
        <p:spPr bwMode="auto">
          <a:xfrm>
            <a:off x="1040462" y="4087090"/>
            <a:ext cx="2757097" cy="2499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380 Aerodynamik | Aerodynamics, Fluid flow, Fluid">
            <a:extLst>
              <a:ext uri="{FF2B5EF4-FFF2-40B4-BE49-F238E27FC236}">
                <a16:creationId xmlns:a16="http://schemas.microsoft.com/office/drawing/2014/main" id="{3B65DA1A-0035-8139-854B-3DB8A402C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8917" y="4382456"/>
            <a:ext cx="3363307" cy="19085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luid Dynamics for Buildings">
            <a:extLst>
              <a:ext uri="{FF2B5EF4-FFF2-40B4-BE49-F238E27FC236}">
                <a16:creationId xmlns:a16="http://schemas.microsoft.com/office/drawing/2014/main" id="{D16EB769-F3CD-9F68-F89A-94778CC5AC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030" y="1206544"/>
            <a:ext cx="4991867" cy="25856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VAC Engineering Applications in Industry and CFD">
            <a:extLst>
              <a:ext uri="{FF2B5EF4-FFF2-40B4-BE49-F238E27FC236}">
                <a16:creationId xmlns:a16="http://schemas.microsoft.com/office/drawing/2014/main" id="{9F76BE37-FEDB-7792-E99D-4C28DDEE3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3866" y="1300318"/>
            <a:ext cx="4440377" cy="2491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38F373-67B9-3400-600A-7AD18D91A248}"/>
              </a:ext>
            </a:extLst>
          </p:cNvPr>
          <p:cNvSpPr txBox="1"/>
          <p:nvPr/>
        </p:nvSpPr>
        <p:spPr>
          <a:xfrm>
            <a:off x="972721" y="934500"/>
            <a:ext cx="887683" cy="400110"/>
          </a:xfrm>
          <a:prstGeom prst="rect">
            <a:avLst/>
          </a:prstGeom>
          <a:noFill/>
        </p:spPr>
        <p:txBody>
          <a:bodyPr wrap="square" rtlCol="0">
            <a:spAutoFit/>
          </a:bodyPr>
          <a:lstStyle/>
          <a:p>
            <a:r>
              <a:rPr lang="en-US" sz="2000" dirty="0"/>
              <a:t>Cities</a:t>
            </a:r>
          </a:p>
        </p:txBody>
      </p:sp>
      <p:sp>
        <p:nvSpPr>
          <p:cNvPr id="10" name="TextBox 9">
            <a:extLst>
              <a:ext uri="{FF2B5EF4-FFF2-40B4-BE49-F238E27FC236}">
                <a16:creationId xmlns:a16="http://schemas.microsoft.com/office/drawing/2014/main" id="{F734E636-604F-3998-689A-D4B1CA7A544D}"/>
              </a:ext>
            </a:extLst>
          </p:cNvPr>
          <p:cNvSpPr txBox="1"/>
          <p:nvPr/>
        </p:nvSpPr>
        <p:spPr>
          <a:xfrm>
            <a:off x="6338968" y="934500"/>
            <a:ext cx="1013554" cy="400110"/>
          </a:xfrm>
          <a:prstGeom prst="rect">
            <a:avLst/>
          </a:prstGeom>
          <a:noFill/>
        </p:spPr>
        <p:txBody>
          <a:bodyPr wrap="square" rtlCol="0">
            <a:spAutoFit/>
          </a:bodyPr>
          <a:lstStyle/>
          <a:p>
            <a:r>
              <a:rPr lang="en-US" sz="2000" dirty="0"/>
              <a:t>HVAC</a:t>
            </a:r>
          </a:p>
        </p:txBody>
      </p:sp>
      <p:sp>
        <p:nvSpPr>
          <p:cNvPr id="11" name="TextBox 10">
            <a:extLst>
              <a:ext uri="{FF2B5EF4-FFF2-40B4-BE49-F238E27FC236}">
                <a16:creationId xmlns:a16="http://schemas.microsoft.com/office/drawing/2014/main" id="{EB98DEB6-8B66-8938-0AE8-6D1B19EB0878}"/>
              </a:ext>
            </a:extLst>
          </p:cNvPr>
          <p:cNvSpPr txBox="1"/>
          <p:nvPr/>
        </p:nvSpPr>
        <p:spPr>
          <a:xfrm>
            <a:off x="1990903" y="3887035"/>
            <a:ext cx="1974608" cy="400110"/>
          </a:xfrm>
          <a:prstGeom prst="rect">
            <a:avLst/>
          </a:prstGeom>
          <a:noFill/>
        </p:spPr>
        <p:txBody>
          <a:bodyPr wrap="square" rtlCol="0">
            <a:spAutoFit/>
          </a:bodyPr>
          <a:lstStyle/>
          <a:p>
            <a:r>
              <a:rPr lang="en-US" sz="2000" dirty="0"/>
              <a:t>Turbomachines</a:t>
            </a:r>
          </a:p>
        </p:txBody>
      </p:sp>
      <p:sp>
        <p:nvSpPr>
          <p:cNvPr id="12" name="TextBox 11">
            <a:extLst>
              <a:ext uri="{FF2B5EF4-FFF2-40B4-BE49-F238E27FC236}">
                <a16:creationId xmlns:a16="http://schemas.microsoft.com/office/drawing/2014/main" id="{C64DE6A1-66A6-277D-D555-C7A06535851B}"/>
              </a:ext>
            </a:extLst>
          </p:cNvPr>
          <p:cNvSpPr txBox="1"/>
          <p:nvPr/>
        </p:nvSpPr>
        <p:spPr>
          <a:xfrm>
            <a:off x="6393866" y="6186223"/>
            <a:ext cx="1974608" cy="400110"/>
          </a:xfrm>
          <a:prstGeom prst="rect">
            <a:avLst/>
          </a:prstGeom>
          <a:noFill/>
        </p:spPr>
        <p:txBody>
          <a:bodyPr wrap="square" rtlCol="0">
            <a:spAutoFit/>
          </a:bodyPr>
          <a:lstStyle/>
          <a:p>
            <a:r>
              <a:rPr lang="en-US" sz="2000" dirty="0"/>
              <a:t>Automotive</a:t>
            </a:r>
          </a:p>
        </p:txBody>
      </p:sp>
      <p:sp>
        <p:nvSpPr>
          <p:cNvPr id="13" name="TextBox 12">
            <a:extLst>
              <a:ext uri="{FF2B5EF4-FFF2-40B4-BE49-F238E27FC236}">
                <a16:creationId xmlns:a16="http://schemas.microsoft.com/office/drawing/2014/main" id="{8C869A94-96D4-AC5C-9E17-F93328A0CBE7}"/>
              </a:ext>
            </a:extLst>
          </p:cNvPr>
          <p:cNvSpPr txBox="1"/>
          <p:nvPr/>
        </p:nvSpPr>
        <p:spPr>
          <a:xfrm>
            <a:off x="9780670" y="3887035"/>
            <a:ext cx="1210360" cy="400110"/>
          </a:xfrm>
          <a:prstGeom prst="rect">
            <a:avLst/>
          </a:prstGeom>
          <a:noFill/>
        </p:spPr>
        <p:txBody>
          <a:bodyPr wrap="square" rtlCol="0">
            <a:spAutoFit/>
          </a:bodyPr>
          <a:lstStyle/>
          <a:p>
            <a:r>
              <a:rPr lang="en-US" sz="2000" dirty="0"/>
              <a:t>Aviation</a:t>
            </a:r>
          </a:p>
        </p:txBody>
      </p:sp>
    </p:spTree>
    <p:extLst>
      <p:ext uri="{BB962C8B-B14F-4D97-AF65-F5344CB8AC3E}">
        <p14:creationId xmlns:p14="http://schemas.microsoft.com/office/powerpoint/2010/main" val="1501504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781018"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𝑢</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𝑑𝑥</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𝜈</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781018" cy="833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A1C55CB-55CA-3A53-A524-5A2746466B74}"/>
                  </a:ext>
                </a:extLst>
              </p:cNvPr>
              <p:cNvSpPr txBox="1"/>
              <p:nvPr/>
            </p:nvSpPr>
            <p:spPr>
              <a:xfrm>
                <a:off x="2055978" y="2463184"/>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𝑢</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𝑛</m:t>
                          </m:r>
                        </m:sup>
                      </m:sSubSup>
                      <m:f>
                        <m:fPr>
                          <m:ctrlPr>
                            <a:rPr lang="en-US" sz="2000" b="0" i="1" smtClean="0">
                              <a:latin typeface="Cambria Math" panose="02040503050406030204" pitchFamily="18" charset="0"/>
                              <a:ea typeface="Cambria Math" panose="02040503050406030204" pitchFamily="18" charset="0"/>
                            </a:rPr>
                          </m:ctrlPr>
                        </m:fPr>
                        <m:num>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𝑢</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−2</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den>
                      </m:f>
                    </m:oMath>
                  </m:oMathPara>
                </a14:m>
                <a:endParaRPr lang="en-US" dirty="0"/>
              </a:p>
            </p:txBody>
          </p:sp>
        </mc:Choice>
        <mc:Fallback>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2055978" y="2463184"/>
                <a:ext cx="7221372" cy="7371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E2FA8AB-2D58-D073-A062-E0686A87D7A1}"/>
                  </a:ext>
                </a:extLst>
              </p:cNvPr>
              <p:cNvSpPr txBox="1"/>
              <p:nvPr/>
            </p:nvSpPr>
            <p:spPr>
              <a:xfrm>
                <a:off x="1930636" y="3461815"/>
                <a:ext cx="7794388" cy="783804"/>
              </a:xfrm>
              <a:prstGeom prst="rect">
                <a:avLst/>
              </a:prstGeom>
              <a:noFill/>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p>
                      </m:sSubSup>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𝑐</m:t>
                          </m:r>
                          <m:r>
                            <m:rPr>
                              <m:sty m:val="p"/>
                            </m:rPr>
                            <a:rPr lang="en-US" sz="2400">
                              <a:latin typeface="Cambria Math" panose="02040503050406030204" pitchFamily="18" charset="0"/>
                              <a:ea typeface="Cambria Math" panose="02040503050406030204" pitchFamily="18" charset="0"/>
                            </a:rPr>
                            <m:t>Δ</m:t>
                          </m:r>
                          <m:r>
                            <a:rPr lang="en-US" sz="2400" i="1">
                              <a:latin typeface="Cambria Math" panose="02040503050406030204" pitchFamily="18" charset="0"/>
                              <a:ea typeface="Cambria Math" panose="02040503050406030204" pitchFamily="18" charset="0"/>
                            </a:rPr>
                            <m:t>𝑡</m:t>
                          </m:r>
                        </m:num>
                        <m:den>
                          <m:r>
                            <m:rPr>
                              <m:sty m:val="p"/>
                            </m:rPr>
                            <a:rPr lang="en-US" sz="2400">
                              <a:latin typeface="Cambria Math" panose="02040503050406030204" pitchFamily="18" charset="0"/>
                              <a:ea typeface="Cambria Math" panose="02040503050406030204" pitchFamily="18" charset="0"/>
                            </a:rPr>
                            <m:t>Δ</m:t>
                          </m:r>
                          <m:r>
                            <m:rPr>
                              <m:sty m:val="p"/>
                            </m:rPr>
                            <a:rPr lang="en-US" sz="2400" i="1">
                              <a:latin typeface="Cambria Math" panose="02040503050406030204" pitchFamily="18" charset="0"/>
                              <a:ea typeface="Cambria Math" panose="02040503050406030204" pitchFamily="18" charset="0"/>
                            </a:rPr>
                            <m:t>x</m:t>
                          </m:r>
                        </m:den>
                      </m:f>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i="1">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𝑐</m:t>
                          </m:r>
                          <m:r>
                            <m:rPr>
                              <m:sty m:val="p"/>
                            </m:rPr>
                            <a:rPr lang="en-US" sz="2400" b="0" i="0"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𝑡</m:t>
                          </m:r>
                        </m:num>
                        <m:den>
                          <m:r>
                            <m:rPr>
                              <m:sty m:val="p"/>
                            </m:rPr>
                            <a:rPr lang="en-US" sz="2400" b="0" i="0" smtClean="0">
                              <a:latin typeface="Cambria Math" panose="02040503050406030204" pitchFamily="18" charset="0"/>
                              <a:ea typeface="Cambria Math" panose="02040503050406030204" pitchFamily="18" charset="0"/>
                            </a:rPr>
                            <m:t>Δ</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1" smtClean="0">
                                  <a:latin typeface="Cambria Math" panose="02040503050406030204" pitchFamily="18" charset="0"/>
                                  <a:ea typeface="Cambria Math" panose="02040503050406030204" pitchFamily="18" charset="0"/>
                                </a:rPr>
                                <m:t>x</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−2</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5" name="TextBox 14">
                <a:extLst>
                  <a:ext uri="{FF2B5EF4-FFF2-40B4-BE49-F238E27FC236}">
                    <a16:creationId xmlns:a16="http://schemas.microsoft.com/office/drawing/2014/main" id="{FE2FA8AB-2D58-D073-A062-E0686A87D7A1}"/>
                  </a:ext>
                </a:extLst>
              </p:cNvPr>
              <p:cNvSpPr txBox="1">
                <a:spLocks noRot="1" noChangeAspect="1" noMove="1" noResize="1" noEditPoints="1" noAdjustHandles="1" noChangeArrowheads="1" noChangeShapeType="1" noTextEdit="1"/>
              </p:cNvSpPr>
              <p:nvPr/>
            </p:nvSpPr>
            <p:spPr>
              <a:xfrm>
                <a:off x="1930636" y="3461815"/>
                <a:ext cx="7794388" cy="783804"/>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25609BC-1FF2-D540-5785-6312D7EFEDE5}"/>
              </a:ext>
            </a:extLst>
          </p:cNvPr>
          <p:cNvSpPr txBox="1"/>
          <p:nvPr/>
        </p:nvSpPr>
        <p:spPr>
          <a:xfrm>
            <a:off x="8285308" y="6323957"/>
            <a:ext cx="5029145" cy="584775"/>
          </a:xfrm>
          <a:prstGeom prst="rect">
            <a:avLst/>
          </a:prstGeom>
          <a:noFill/>
        </p:spPr>
        <p:txBody>
          <a:bodyPr wrap="square" rtlCol="0">
            <a:spAutoFit/>
          </a:bodyPr>
          <a:lstStyle/>
          <a:p>
            <a:pPr algn="ctr"/>
            <a:r>
              <a:rPr lang="en-US" sz="3200" b="1" dirty="0">
                <a:solidFill>
                  <a:srgbClr val="C00000"/>
                </a:solidFill>
                <a:latin typeface="Bradley Hand ITC" panose="03070402050302030203" pitchFamily="66" charset="0"/>
              </a:rPr>
              <a:t>Let’s Code It</a:t>
            </a:r>
            <a:r>
              <a:rPr lang="en-US" sz="3200" b="1" i="1" dirty="0">
                <a:solidFill>
                  <a:srgbClr val="C00000"/>
                </a:solidFill>
                <a:latin typeface="Bradley Hand ITC" panose="03070402050302030203" pitchFamily="66" charset="0"/>
              </a:rPr>
              <a:t>!</a:t>
            </a:r>
          </a:p>
        </p:txBody>
      </p:sp>
      <p:sp>
        <p:nvSpPr>
          <p:cNvPr id="9" name="TextBox 8">
            <a:extLst>
              <a:ext uri="{FF2B5EF4-FFF2-40B4-BE49-F238E27FC236}">
                <a16:creationId xmlns:a16="http://schemas.microsoft.com/office/drawing/2014/main" id="{8FEEDBB0-DF78-993E-29B6-4834FC9A191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sp>
        <p:nvSpPr>
          <p:cNvPr id="3" name="TextBox 2">
            <a:extLst>
              <a:ext uri="{FF2B5EF4-FFF2-40B4-BE49-F238E27FC236}">
                <a16:creationId xmlns:a16="http://schemas.microsoft.com/office/drawing/2014/main" id="{2FBD9E16-37EE-A654-7F65-0CADA1D42589}"/>
              </a:ext>
            </a:extLst>
          </p:cNvPr>
          <p:cNvSpPr txBox="1"/>
          <p:nvPr/>
        </p:nvSpPr>
        <p:spPr>
          <a:xfrm>
            <a:off x="389164" y="4847139"/>
            <a:ext cx="3607358" cy="400110"/>
          </a:xfrm>
          <a:prstGeom prst="rect">
            <a:avLst/>
          </a:prstGeom>
          <a:noFill/>
        </p:spPr>
        <p:txBody>
          <a:bodyPr wrap="square" rtlCol="0">
            <a:spAutoFit/>
          </a:bodyPr>
          <a:lstStyle/>
          <a:p>
            <a:r>
              <a:rPr lang="en-US" sz="2000" b="1" dirty="0">
                <a:latin typeface="Bradley Hand ITC" panose="03070402050302030203" pitchFamily="66" charset="0"/>
              </a:rPr>
              <a:t>Initial Condition: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BEFEEB8-30B4-CE98-AF74-281C4E9CDBE7}"/>
                  </a:ext>
                </a:extLst>
              </p:cNvPr>
              <p:cNvSpPr txBox="1"/>
              <p:nvPr/>
            </p:nvSpPr>
            <p:spPr>
              <a:xfrm>
                <a:off x="2457193" y="4736580"/>
                <a:ext cx="2905382" cy="6020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𝑥</m:t>
                          </m:r>
                          <m:r>
                            <a:rPr lang="en-US" sz="1600" b="0" i="1" smtClean="0">
                              <a:solidFill>
                                <a:schemeClr val="tx1"/>
                              </a:solidFill>
                              <a:latin typeface="Cambria Math" panose="02040503050406030204" pitchFamily="18" charset="0"/>
                              <a:ea typeface="Cambria Math" panose="02040503050406030204" pitchFamily="18" charset="0"/>
                            </a:rPr>
                            <m:t>,0</m:t>
                          </m:r>
                        </m:e>
                      </m:d>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𝜈</m:t>
                          </m:r>
                        </m:num>
                        <m:den>
                          <m:r>
                            <a:rPr lang="en-US" sz="1600" i="1">
                              <a:latin typeface="Cambria Math" panose="02040503050406030204" pitchFamily="18" charset="0"/>
                              <a:ea typeface="Cambria Math" panose="02040503050406030204" pitchFamily="18" charset="0"/>
                            </a:rPr>
                            <m:t>𝜙</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𝜕𝜙</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+4</m:t>
                      </m:r>
                    </m:oMath>
                  </m:oMathPara>
                </a14:m>
                <a:endParaRPr lang="en-US" sz="1600" dirty="0">
                  <a:latin typeface="Bradley Hand ITC" panose="03070402050302030203" pitchFamily="66" charset="0"/>
                </a:endParaRPr>
              </a:p>
            </p:txBody>
          </p:sp>
        </mc:Choice>
        <mc:Fallback>
          <p:sp>
            <p:nvSpPr>
              <p:cNvPr id="4" name="TextBox 3">
                <a:extLst>
                  <a:ext uri="{FF2B5EF4-FFF2-40B4-BE49-F238E27FC236}">
                    <a16:creationId xmlns:a16="http://schemas.microsoft.com/office/drawing/2014/main" id="{9BEFEEB8-30B4-CE98-AF74-281C4E9CDBE7}"/>
                  </a:ext>
                </a:extLst>
              </p:cNvPr>
              <p:cNvSpPr txBox="1">
                <a:spLocks noRot="1" noChangeAspect="1" noMove="1" noResize="1" noEditPoints="1" noAdjustHandles="1" noChangeArrowheads="1" noChangeShapeType="1" noTextEdit="1"/>
              </p:cNvSpPr>
              <p:nvPr/>
            </p:nvSpPr>
            <p:spPr>
              <a:xfrm>
                <a:off x="2457193" y="4736580"/>
                <a:ext cx="2905382" cy="6020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3255D98-6CF8-6651-01C2-5394CC148117}"/>
                  </a:ext>
                </a:extLst>
              </p:cNvPr>
              <p:cNvSpPr txBox="1"/>
              <p:nvPr/>
            </p:nvSpPr>
            <p:spPr>
              <a:xfrm>
                <a:off x="4608238" y="4692645"/>
                <a:ext cx="6435177"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𝜙</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exp</m:t>
                      </m:r>
                      <m:d>
                        <m:dPr>
                          <m:ctrlPr>
                            <a:rPr lang="en-US" sz="1600" b="0" i="1" smtClean="0">
                              <a:latin typeface="Cambria Math" panose="02040503050406030204" pitchFamily="18" charset="0"/>
                              <a:ea typeface="Cambria Math" panose="02040503050406030204" pitchFamily="18" charset="0"/>
                            </a:rPr>
                          </m:ctrlPr>
                        </m:dPr>
                        <m:e>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0" smtClean="0">
                                      <a:latin typeface="Cambria Math" panose="02040503050406030204" pitchFamily="18" charset="0"/>
                                      <a:ea typeface="Cambria Math" panose="02040503050406030204" pitchFamily="18" charset="0"/>
                                    </a:rPr>
                                    <m:t>2</m:t>
                                  </m:r>
                                </m:sup>
                              </m:sSup>
                            </m:num>
                            <m:den>
                              <m:r>
                                <a:rPr lang="en-US" sz="1600" b="0" i="0" smtClean="0">
                                  <a:latin typeface="Cambria Math" panose="02040503050406030204" pitchFamily="18" charset="0"/>
                                  <a:ea typeface="Cambria Math" panose="02040503050406030204" pitchFamily="18" charset="0"/>
                                </a:rPr>
                                <m:t>4</m:t>
                              </m:r>
                              <m:r>
                                <a:rPr lang="en-US" sz="1600" b="0" i="1" smtClean="0">
                                  <a:latin typeface="Cambria Math" panose="02040503050406030204" pitchFamily="18" charset="0"/>
                                  <a:ea typeface="Cambria Math" panose="02040503050406030204" pitchFamily="18" charset="0"/>
                                </a:rPr>
                                <m:t>𝜈</m:t>
                              </m:r>
                            </m:den>
                          </m:f>
                        </m:e>
                      </m:d>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exp</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x</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𝜋</m:t>
                                  </m:r>
                                  <m:r>
                                    <a:rPr lang="en-US" sz="1600" b="0" i="1" smtClean="0">
                                      <a:latin typeface="Cambria Math" panose="02040503050406030204" pitchFamily="18" charset="0"/>
                                      <a:ea typeface="Cambria Math" panose="02040503050406030204" pitchFamily="18" charset="0"/>
                                    </a:rPr>
                                    <m:t>)</m:t>
                                  </m:r>
                                </m:e>
                                <m:sup>
                                  <m:r>
                                    <a:rPr lang="en-US" sz="1600">
                                      <a:latin typeface="Cambria Math" panose="02040503050406030204" pitchFamily="18" charset="0"/>
                                      <a:ea typeface="Cambria Math" panose="02040503050406030204" pitchFamily="18" charset="0"/>
                                    </a:rPr>
                                    <m:t>2</m:t>
                                  </m:r>
                                </m:sup>
                              </m:sSup>
                            </m:num>
                            <m:den>
                              <m:r>
                                <a:rPr lang="en-US" sz="1600">
                                  <a:latin typeface="Cambria Math" panose="02040503050406030204" pitchFamily="18" charset="0"/>
                                  <a:ea typeface="Cambria Math" panose="02040503050406030204" pitchFamily="18" charset="0"/>
                                </a:rPr>
                                <m:t>4</m:t>
                              </m:r>
                              <m:r>
                                <a:rPr lang="en-US" sz="1600" i="1">
                                  <a:latin typeface="Cambria Math" panose="02040503050406030204" pitchFamily="18" charset="0"/>
                                  <a:ea typeface="Cambria Math" panose="02040503050406030204" pitchFamily="18" charset="0"/>
                                </a:rPr>
                                <m:t>𝜈</m:t>
                              </m:r>
                            </m:den>
                          </m:f>
                        </m:e>
                      </m:d>
                    </m:oMath>
                  </m:oMathPara>
                </a14:m>
                <a:endParaRPr lang="en-US" sz="1600" dirty="0">
                  <a:latin typeface="Bradley Hand ITC" panose="03070402050302030203" pitchFamily="66" charset="0"/>
                </a:endParaRPr>
              </a:p>
            </p:txBody>
          </p:sp>
        </mc:Choice>
        <mc:Fallback>
          <p:sp>
            <p:nvSpPr>
              <p:cNvPr id="7" name="TextBox 6">
                <a:extLst>
                  <a:ext uri="{FF2B5EF4-FFF2-40B4-BE49-F238E27FC236}">
                    <a16:creationId xmlns:a16="http://schemas.microsoft.com/office/drawing/2014/main" id="{43255D98-6CF8-6651-01C2-5394CC148117}"/>
                  </a:ext>
                </a:extLst>
              </p:cNvPr>
              <p:cNvSpPr txBox="1">
                <a:spLocks noRot="1" noChangeAspect="1" noMove="1" noResize="1" noEditPoints="1" noAdjustHandles="1" noChangeArrowheads="1" noChangeShapeType="1" noTextEdit="1"/>
              </p:cNvSpPr>
              <p:nvPr/>
            </p:nvSpPr>
            <p:spPr>
              <a:xfrm>
                <a:off x="4608238" y="4692645"/>
                <a:ext cx="6435177" cy="650563"/>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2AA7D6-509A-6182-096B-376E06D3D05C}"/>
              </a:ext>
            </a:extLst>
          </p:cNvPr>
          <p:cNvSpPr txBox="1"/>
          <p:nvPr/>
        </p:nvSpPr>
        <p:spPr>
          <a:xfrm>
            <a:off x="379639" y="5761539"/>
            <a:ext cx="3607358" cy="400110"/>
          </a:xfrm>
          <a:prstGeom prst="rect">
            <a:avLst/>
          </a:prstGeom>
          <a:noFill/>
        </p:spPr>
        <p:txBody>
          <a:bodyPr wrap="square" rtlCol="0">
            <a:spAutoFit/>
          </a:bodyPr>
          <a:lstStyle/>
          <a:p>
            <a:r>
              <a:rPr lang="en-US" sz="2000" b="1" dirty="0">
                <a:latin typeface="Bradley Hand ITC" panose="03070402050302030203" pitchFamily="66" charset="0"/>
              </a:rPr>
              <a:t>Exact Solution: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EB04C73-3ECA-9286-BC09-DAFCDF2DC7CE}"/>
                  </a:ext>
                </a:extLst>
              </p:cNvPr>
              <p:cNvSpPr txBox="1"/>
              <p:nvPr/>
            </p:nvSpPr>
            <p:spPr>
              <a:xfrm>
                <a:off x="2447668" y="5654029"/>
                <a:ext cx="2905382" cy="6020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𝑢</m:t>
                      </m:r>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𝜈</m:t>
                          </m:r>
                        </m:num>
                        <m:den>
                          <m:r>
                            <a:rPr lang="en-US" sz="1600" i="1">
                              <a:latin typeface="Cambria Math" panose="02040503050406030204" pitchFamily="18" charset="0"/>
                              <a:ea typeface="Cambria Math" panose="02040503050406030204" pitchFamily="18" charset="0"/>
                            </a:rPr>
                            <m:t>𝜙</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𝜕𝜙</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+4</m:t>
                      </m:r>
                    </m:oMath>
                  </m:oMathPara>
                </a14:m>
                <a:endParaRPr lang="en-US" sz="1600" dirty="0">
                  <a:latin typeface="Bradley Hand ITC" panose="03070402050302030203" pitchFamily="66" charset="0"/>
                </a:endParaRPr>
              </a:p>
            </p:txBody>
          </p:sp>
        </mc:Choice>
        <mc:Fallback>
          <p:sp>
            <p:nvSpPr>
              <p:cNvPr id="13" name="TextBox 12">
                <a:extLst>
                  <a:ext uri="{FF2B5EF4-FFF2-40B4-BE49-F238E27FC236}">
                    <a16:creationId xmlns:a16="http://schemas.microsoft.com/office/drawing/2014/main" id="{8EB04C73-3ECA-9286-BC09-DAFCDF2DC7CE}"/>
                  </a:ext>
                </a:extLst>
              </p:cNvPr>
              <p:cNvSpPr txBox="1">
                <a:spLocks noRot="1" noChangeAspect="1" noMove="1" noResize="1" noEditPoints="1" noAdjustHandles="1" noChangeArrowheads="1" noChangeShapeType="1" noTextEdit="1"/>
              </p:cNvSpPr>
              <p:nvPr/>
            </p:nvSpPr>
            <p:spPr>
              <a:xfrm>
                <a:off x="2447668" y="5654029"/>
                <a:ext cx="2905382" cy="6020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95A49FC-99F1-928F-9898-E1A0E07AB67A}"/>
                  </a:ext>
                </a:extLst>
              </p:cNvPr>
              <p:cNvSpPr txBox="1"/>
              <p:nvPr/>
            </p:nvSpPr>
            <p:spPr>
              <a:xfrm>
                <a:off x="4552950" y="5618479"/>
                <a:ext cx="6435177"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𝜙</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exp</m:t>
                      </m:r>
                      <m:d>
                        <m:dPr>
                          <m:ctrlPr>
                            <a:rPr lang="en-US" sz="1600" b="0" i="1" smtClean="0">
                              <a:latin typeface="Cambria Math" panose="02040503050406030204" pitchFamily="18" charset="0"/>
                              <a:ea typeface="Cambria Math" panose="02040503050406030204" pitchFamily="18" charset="0"/>
                            </a:rPr>
                          </m:ctrlPr>
                        </m:dPr>
                        <m:e>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x</m:t>
                              </m:r>
                              <m:r>
                                <a:rPr lang="en-US" sz="1600" b="0" i="0" smtClean="0">
                                  <a:latin typeface="Cambria Math" panose="02040503050406030204" pitchFamily="18" charset="0"/>
                                  <a:ea typeface="Cambria Math" panose="02040503050406030204" pitchFamily="18" charset="0"/>
                                </a:rPr>
                                <m:t>−4</m:t>
                              </m:r>
                              <m:sSup>
                                <m:sSupPr>
                                  <m:ctrlPr>
                                    <a:rPr lang="en-US" sz="1600" b="0" i="1" smtClean="0">
                                      <a:latin typeface="Cambria Math" panose="02040503050406030204" pitchFamily="18" charset="0"/>
                                      <a:ea typeface="Cambria Math" panose="02040503050406030204" pitchFamily="18" charset="0"/>
                                    </a:rPr>
                                  </m:ctrlPr>
                                </m:sSupPr>
                                <m:e>
                                  <m:r>
                                    <m:rPr>
                                      <m:sty m:val="p"/>
                                    </m:rPr>
                                    <a:rPr lang="en-US" sz="1600" b="0" i="0" smtClean="0">
                                      <a:latin typeface="Cambria Math" panose="02040503050406030204" pitchFamily="18" charset="0"/>
                                      <a:ea typeface="Cambria Math" panose="02040503050406030204" pitchFamily="18" charset="0"/>
                                    </a:rPr>
                                    <m:t>t</m:t>
                                  </m:r>
                                  <m:r>
                                    <a:rPr lang="en-US" sz="1600" b="0" i="1" smtClean="0">
                                      <a:latin typeface="Cambria Math" panose="02040503050406030204" pitchFamily="18" charset="0"/>
                                      <a:ea typeface="Cambria Math" panose="02040503050406030204" pitchFamily="18" charset="0"/>
                                    </a:rPr>
                                    <m:t>)</m:t>
                                  </m:r>
                                </m:e>
                                <m:sup>
                                  <m:r>
                                    <a:rPr lang="en-US" sz="1600" b="0" i="0" smtClean="0">
                                      <a:latin typeface="Cambria Math" panose="02040503050406030204" pitchFamily="18" charset="0"/>
                                      <a:ea typeface="Cambria Math" panose="02040503050406030204" pitchFamily="18" charset="0"/>
                                    </a:rPr>
                                    <m:t>2</m:t>
                                  </m:r>
                                </m:sup>
                              </m:sSup>
                            </m:num>
                            <m:den>
                              <m:r>
                                <a:rPr lang="en-US" sz="1600" b="0" i="0" smtClean="0">
                                  <a:latin typeface="Cambria Math" panose="02040503050406030204" pitchFamily="18" charset="0"/>
                                  <a:ea typeface="Cambria Math" panose="02040503050406030204" pitchFamily="18" charset="0"/>
                                </a:rPr>
                                <m:t>4</m:t>
                              </m:r>
                              <m:r>
                                <a:rPr lang="en-US" sz="1600" b="0" i="1" smtClean="0">
                                  <a:latin typeface="Cambria Math" panose="02040503050406030204" pitchFamily="18" charset="0"/>
                                  <a:ea typeface="Cambria Math" panose="02040503050406030204" pitchFamily="18" charset="0"/>
                                </a:rPr>
                                <m:t>𝜈</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+1</m:t>
                                  </m:r>
                                </m:e>
                              </m:d>
                            </m:den>
                          </m:f>
                        </m:e>
                      </m:d>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exp</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x</m:t>
                              </m:r>
                              <m:r>
                                <a:rPr lang="en-US" sz="1600">
                                  <a:latin typeface="Cambria Math" panose="02040503050406030204" pitchFamily="18" charset="0"/>
                                  <a:ea typeface="Cambria Math" panose="02040503050406030204" pitchFamily="18" charset="0"/>
                                </a:rPr>
                                <m:t>−4</m:t>
                              </m:r>
                              <m:sSup>
                                <m:sSupPr>
                                  <m:ctrlPr>
                                    <a:rPr lang="en-US" sz="1600" i="1">
                                      <a:latin typeface="Cambria Math" panose="02040503050406030204" pitchFamily="18" charset="0"/>
                                      <a:ea typeface="Cambria Math" panose="02040503050406030204" pitchFamily="18" charset="0"/>
                                    </a:rPr>
                                  </m:ctrlPr>
                                </m:sSupPr>
                                <m:e>
                                  <m:r>
                                    <m:rPr>
                                      <m:sty m:val="p"/>
                                    </m:rPr>
                                    <a:rPr lang="en-US" sz="1600">
                                      <a:latin typeface="Cambria Math" panose="02040503050406030204" pitchFamily="18" charset="0"/>
                                      <a:ea typeface="Cambria Math" panose="02040503050406030204" pitchFamily="18" charset="0"/>
                                    </a:rPr>
                                    <m:t>t</m:t>
                                  </m:r>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𝜋</m:t>
                                  </m:r>
                                  <m:r>
                                    <a:rPr lang="en-US" sz="1600" b="0" i="1" smtClean="0">
                                      <a:latin typeface="Cambria Math" panose="02040503050406030204" pitchFamily="18" charset="0"/>
                                      <a:ea typeface="Cambria Math" panose="02040503050406030204" pitchFamily="18" charset="0"/>
                                    </a:rPr>
                                    <m:t>)</m:t>
                                  </m:r>
                                </m:e>
                                <m:sup>
                                  <m:r>
                                    <a:rPr lang="en-US" sz="1600">
                                      <a:latin typeface="Cambria Math" panose="02040503050406030204" pitchFamily="18" charset="0"/>
                                      <a:ea typeface="Cambria Math" panose="02040503050406030204" pitchFamily="18" charset="0"/>
                                    </a:rPr>
                                    <m:t>2</m:t>
                                  </m:r>
                                </m:sup>
                              </m:sSup>
                            </m:num>
                            <m:den>
                              <m:r>
                                <a:rPr lang="en-US" sz="1600">
                                  <a:latin typeface="Cambria Math" panose="02040503050406030204" pitchFamily="18" charset="0"/>
                                  <a:ea typeface="Cambria Math" panose="02040503050406030204" pitchFamily="18" charset="0"/>
                                </a:rPr>
                                <m:t>4</m:t>
                              </m:r>
                              <m:r>
                                <a:rPr lang="en-US" sz="1600" i="1">
                                  <a:latin typeface="Cambria Math" panose="02040503050406030204" pitchFamily="18" charset="0"/>
                                  <a:ea typeface="Cambria Math" panose="02040503050406030204" pitchFamily="18" charset="0"/>
                                </a:rPr>
                                <m:t>𝜈</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+1</m:t>
                                  </m:r>
                                </m:e>
                              </m:d>
                            </m:den>
                          </m:f>
                        </m:e>
                      </m:d>
                    </m:oMath>
                  </m:oMathPara>
                </a14:m>
                <a:endParaRPr lang="en-US" sz="1600" dirty="0">
                  <a:latin typeface="Bradley Hand ITC" panose="03070402050302030203" pitchFamily="66" charset="0"/>
                </a:endParaRPr>
              </a:p>
            </p:txBody>
          </p:sp>
        </mc:Choice>
        <mc:Fallback>
          <p:sp>
            <p:nvSpPr>
              <p:cNvPr id="17" name="TextBox 16">
                <a:extLst>
                  <a:ext uri="{FF2B5EF4-FFF2-40B4-BE49-F238E27FC236}">
                    <a16:creationId xmlns:a16="http://schemas.microsoft.com/office/drawing/2014/main" id="{795A49FC-99F1-928F-9898-E1A0E07AB67A}"/>
                  </a:ext>
                </a:extLst>
              </p:cNvPr>
              <p:cNvSpPr txBox="1">
                <a:spLocks noRot="1" noChangeAspect="1" noMove="1" noResize="1" noEditPoints="1" noAdjustHandles="1" noChangeArrowheads="1" noChangeShapeType="1" noTextEdit="1"/>
              </p:cNvSpPr>
              <p:nvPr/>
            </p:nvSpPr>
            <p:spPr>
              <a:xfrm>
                <a:off x="4552950" y="5618479"/>
                <a:ext cx="6435177" cy="650563"/>
              </a:xfrm>
              <a:prstGeom prst="rect">
                <a:avLst/>
              </a:prstGeom>
              <a:blipFill>
                <a:blip r:embed="rId9"/>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12CCBC4-1130-00B9-B973-0846C281B97B}"/>
              </a:ext>
            </a:extLst>
          </p:cNvPr>
          <p:cNvSpPr txBox="1"/>
          <p:nvPr/>
        </p:nvSpPr>
        <p:spPr>
          <a:xfrm>
            <a:off x="8124824" y="4817871"/>
            <a:ext cx="3607358" cy="400110"/>
          </a:xfrm>
          <a:prstGeom prst="rect">
            <a:avLst/>
          </a:prstGeom>
          <a:noFill/>
        </p:spPr>
        <p:txBody>
          <a:bodyPr wrap="square" rtlCol="0">
            <a:spAutoFit/>
          </a:bodyPr>
          <a:lstStyle/>
          <a:p>
            <a:r>
              <a:rPr lang="en-US" sz="2000" b="1" dirty="0">
                <a:latin typeface="Bradley Hand ITC" panose="03070402050302030203" pitchFamily="66" charset="0"/>
              </a:rPr>
              <a:t>Boundary Condition: </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2AF034E-5FCB-38FD-8B5C-5CD5E2DD9AFB}"/>
                  </a:ext>
                </a:extLst>
              </p:cNvPr>
              <p:cNvSpPr txBox="1"/>
              <p:nvPr/>
            </p:nvSpPr>
            <p:spPr>
              <a:xfrm>
                <a:off x="10110788" y="4811144"/>
                <a:ext cx="23764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𝑢</m:t>
                      </m:r>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0</m:t>
                          </m:r>
                        </m:e>
                      </m:d>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𝑢</m:t>
                      </m:r>
                      <m:r>
                        <a:rPr lang="en-US" sz="1800" b="0" i="1" smtClean="0">
                          <a:solidFill>
                            <a:schemeClr val="tx1"/>
                          </a:solidFill>
                          <a:latin typeface="Cambria Math" panose="02040503050406030204" pitchFamily="18" charset="0"/>
                          <a:ea typeface="Cambria Math" panose="02040503050406030204" pitchFamily="18" charset="0"/>
                        </a:rPr>
                        <m:t>(2</m:t>
                      </m:r>
                      <m:r>
                        <a:rPr lang="en-US" sz="1800" b="0" i="1" smtClean="0">
                          <a:solidFill>
                            <a:schemeClr val="tx1"/>
                          </a:solidFill>
                          <a:latin typeface="Cambria Math" panose="02040503050406030204" pitchFamily="18" charset="0"/>
                          <a:ea typeface="Cambria Math" panose="02040503050406030204" pitchFamily="18" charset="0"/>
                        </a:rPr>
                        <m:t>𝜋</m:t>
                      </m:r>
                      <m:r>
                        <a:rPr lang="en-US" sz="1800" b="0"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p:sp>
            <p:nvSpPr>
              <p:cNvPr id="20" name="TextBox 19">
                <a:extLst>
                  <a:ext uri="{FF2B5EF4-FFF2-40B4-BE49-F238E27FC236}">
                    <a16:creationId xmlns:a16="http://schemas.microsoft.com/office/drawing/2014/main" id="{52AF034E-5FCB-38FD-8B5C-5CD5E2DD9AFB}"/>
                  </a:ext>
                </a:extLst>
              </p:cNvPr>
              <p:cNvSpPr txBox="1">
                <a:spLocks noRot="1" noChangeAspect="1" noMove="1" noResize="1" noEditPoints="1" noAdjustHandles="1" noChangeArrowheads="1" noChangeShapeType="1" noTextEdit="1"/>
              </p:cNvSpPr>
              <p:nvPr/>
            </p:nvSpPr>
            <p:spPr>
              <a:xfrm>
                <a:off x="10110788" y="4811144"/>
                <a:ext cx="2376487" cy="369332"/>
              </a:xfrm>
              <a:prstGeom prst="rect">
                <a:avLst/>
              </a:prstGeom>
              <a:blipFill>
                <a:blip r:embed="rId10"/>
                <a:stretch>
                  <a:fillRect b="-1475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ADD02E2-2676-B446-80A3-17DEDE6EF375}"/>
              </a:ext>
            </a:extLst>
          </p:cNvPr>
          <p:cNvSpPr txBox="1"/>
          <p:nvPr/>
        </p:nvSpPr>
        <p:spPr>
          <a:xfrm>
            <a:off x="8372474" y="5180476"/>
            <a:ext cx="5029145" cy="400110"/>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Periodic BC</a:t>
            </a:r>
            <a:r>
              <a:rPr lang="en-US" sz="2000" b="1" i="1" dirty="0">
                <a:solidFill>
                  <a:srgbClr val="C00000"/>
                </a:solidFill>
                <a:latin typeface="Bradley Hand ITC" panose="03070402050302030203" pitchFamily="66" charset="0"/>
              </a:rPr>
              <a:t>!</a:t>
            </a:r>
          </a:p>
        </p:txBody>
      </p:sp>
    </p:spTree>
    <p:extLst>
      <p:ext uri="{BB962C8B-B14F-4D97-AF65-F5344CB8AC3E}">
        <p14:creationId xmlns:p14="http://schemas.microsoft.com/office/powerpoint/2010/main" val="15797519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769441"/>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import </a:t>
            </a:r>
            <a:r>
              <a:rPr lang="en-US" sz="1100" dirty="0" err="1"/>
              <a:t>sympy</a:t>
            </a:r>
            <a:r>
              <a:rPr lang="en-US" sz="1100" dirty="0">
                <a:solidFill>
                  <a:srgbClr val="7030A0"/>
                </a:solidFill>
              </a:rPr>
              <a:t> as </a:t>
            </a:r>
            <a:r>
              <a:rPr lang="en-US" sz="1100" dirty="0" err="1"/>
              <a:t>sp</a:t>
            </a:r>
            <a:endParaRPr lang="en-US" sz="1100" dirty="0"/>
          </a:p>
          <a:p>
            <a:r>
              <a:rPr lang="en-US" sz="1100" dirty="0">
                <a:solidFill>
                  <a:srgbClr val="7030A0"/>
                </a:solidFill>
              </a:rPr>
              <a:t>import </a:t>
            </a:r>
            <a:r>
              <a:rPr lang="en-US" sz="1100" dirty="0" err="1"/>
              <a:t>pylab</a:t>
            </a:r>
            <a:r>
              <a:rPr lang="en-US" sz="1100" dirty="0">
                <a:solidFill>
                  <a:srgbClr val="7030A0"/>
                </a:solidFill>
              </a:rPr>
              <a:t> as </a:t>
            </a:r>
            <a:r>
              <a:rPr lang="en-US" sz="1100" dirty="0"/>
              <a:t>pl</a:t>
            </a:r>
          </a:p>
          <a:p>
            <a:r>
              <a:rPr lang="en-US" sz="1100" dirty="0" err="1"/>
              <a:t>pl.</a:t>
            </a:r>
            <a:r>
              <a:rPr lang="en-US" sz="1100" dirty="0" err="1">
                <a:solidFill>
                  <a:srgbClr val="7030A0"/>
                </a:solidFill>
              </a:rPr>
              <a:t>ion</a:t>
            </a:r>
            <a:r>
              <a:rPr lang="en-US" sz="1100" dirty="0"/>
              <a:t>()</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7724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769441"/>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import </a:t>
            </a:r>
            <a:r>
              <a:rPr lang="en-US" sz="1100" dirty="0" err="1"/>
              <a:t>sympy</a:t>
            </a:r>
            <a:r>
              <a:rPr lang="en-US" sz="1100" dirty="0">
                <a:solidFill>
                  <a:srgbClr val="7030A0"/>
                </a:solidFill>
              </a:rPr>
              <a:t> as </a:t>
            </a:r>
            <a:r>
              <a:rPr lang="en-US" sz="1100" dirty="0" err="1"/>
              <a:t>sp</a:t>
            </a:r>
            <a:endParaRPr lang="en-US" sz="1100" dirty="0"/>
          </a:p>
          <a:p>
            <a:r>
              <a:rPr lang="en-US" sz="1100" dirty="0">
                <a:solidFill>
                  <a:srgbClr val="7030A0"/>
                </a:solidFill>
              </a:rPr>
              <a:t>import </a:t>
            </a:r>
            <a:r>
              <a:rPr lang="en-US" sz="1100" dirty="0" err="1"/>
              <a:t>pylab</a:t>
            </a:r>
            <a:r>
              <a:rPr lang="en-US" sz="1100" dirty="0">
                <a:solidFill>
                  <a:srgbClr val="7030A0"/>
                </a:solidFill>
              </a:rPr>
              <a:t> as </a:t>
            </a:r>
            <a:r>
              <a:rPr lang="en-US" sz="1100" dirty="0"/>
              <a:t>pl</a:t>
            </a:r>
          </a:p>
          <a:p>
            <a:r>
              <a:rPr lang="en-US" sz="1100" dirty="0" err="1"/>
              <a:t>pl.</a:t>
            </a:r>
            <a:r>
              <a:rPr lang="en-US" sz="1100" dirty="0" err="1">
                <a:solidFill>
                  <a:srgbClr val="7030A0"/>
                </a:solidFill>
              </a:rPr>
              <a:t>ion</a:t>
            </a:r>
            <a:r>
              <a:rPr lang="en-US" sz="1100" dirty="0"/>
              <a:t>()</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749951"/>
            <a:ext cx="6472278" cy="1446550"/>
          </a:xfrm>
          <a:prstGeom prst="rect">
            <a:avLst/>
          </a:prstGeom>
          <a:noFill/>
        </p:spPr>
        <p:txBody>
          <a:bodyPr wrap="square" rtlCol="0">
            <a:spAutoFit/>
          </a:bodyPr>
          <a:lstStyle/>
          <a:p>
            <a:r>
              <a:rPr lang="en-US" sz="1100" dirty="0"/>
              <a:t>x, nu, t = </a:t>
            </a:r>
            <a:r>
              <a:rPr lang="en-US" sz="1100" dirty="0" err="1"/>
              <a:t>sp.</a:t>
            </a:r>
            <a:r>
              <a:rPr lang="en-US" sz="1100" dirty="0" err="1">
                <a:solidFill>
                  <a:srgbClr val="7030A0"/>
                </a:solidFill>
              </a:rPr>
              <a:t>symbols</a:t>
            </a:r>
            <a:r>
              <a:rPr lang="en-US" sz="1100" dirty="0"/>
              <a:t>('</a:t>
            </a:r>
            <a:r>
              <a:rPr lang="en-US" sz="1100" dirty="0">
                <a:solidFill>
                  <a:srgbClr val="4DA060"/>
                </a:solidFill>
              </a:rPr>
              <a:t>x nu t</a:t>
            </a:r>
            <a:r>
              <a:rPr lang="en-US" sz="1100" dirty="0"/>
              <a:t>')</a:t>
            </a:r>
          </a:p>
          <a:p>
            <a:r>
              <a:rPr lang="en-US" sz="1100" dirty="0"/>
              <a:t>phi = </a:t>
            </a:r>
            <a:r>
              <a:rPr lang="en-US" sz="1100" dirty="0" err="1"/>
              <a:t>sp.</a:t>
            </a:r>
            <a:r>
              <a:rPr lang="en-US" sz="1100" dirty="0" err="1">
                <a:solidFill>
                  <a:srgbClr val="7030A0"/>
                </a:solidFill>
              </a:rPr>
              <a:t>exp</a:t>
            </a:r>
            <a:r>
              <a:rPr lang="en-US" sz="1100" dirty="0"/>
              <a:t>(-(x-</a:t>
            </a:r>
            <a:r>
              <a:rPr lang="en-US" sz="1100" dirty="0">
                <a:solidFill>
                  <a:srgbClr val="4DA060"/>
                </a:solidFill>
              </a:rPr>
              <a:t>4</a:t>
            </a:r>
            <a:r>
              <a:rPr lang="en-US" sz="1100" dirty="0"/>
              <a:t>*t)**</a:t>
            </a:r>
            <a:r>
              <a:rPr lang="en-US" sz="1100" dirty="0">
                <a:solidFill>
                  <a:srgbClr val="4DA060"/>
                </a:solidFill>
              </a:rPr>
              <a:t>2</a:t>
            </a:r>
            <a:r>
              <a:rPr lang="en-US" sz="1100" dirty="0"/>
              <a:t>/(</a:t>
            </a:r>
            <a:r>
              <a:rPr lang="en-US" sz="1100" dirty="0">
                <a:solidFill>
                  <a:srgbClr val="4DA060"/>
                </a:solidFill>
              </a:rPr>
              <a:t>4</a:t>
            </a:r>
            <a:r>
              <a:rPr lang="en-US" sz="1100" dirty="0"/>
              <a:t>*nu*(t+</a:t>
            </a:r>
            <a:r>
              <a:rPr lang="en-US" sz="1100" dirty="0">
                <a:solidFill>
                  <a:srgbClr val="00B050"/>
                </a:solidFill>
              </a:rPr>
              <a:t>1</a:t>
            </a:r>
            <a:r>
              <a:rPr lang="en-US" sz="1100" dirty="0"/>
              <a:t>))) + </a:t>
            </a:r>
            <a:r>
              <a:rPr lang="en-US" sz="1100" dirty="0" err="1"/>
              <a:t>sp.</a:t>
            </a:r>
            <a:r>
              <a:rPr lang="en-US" sz="1100" dirty="0" err="1">
                <a:solidFill>
                  <a:srgbClr val="7030A0"/>
                </a:solidFill>
              </a:rPr>
              <a:t>exp</a:t>
            </a:r>
            <a:r>
              <a:rPr lang="en-US" sz="1100" dirty="0"/>
              <a:t>(-(x-</a:t>
            </a:r>
            <a:r>
              <a:rPr lang="en-US" sz="1100" dirty="0">
                <a:solidFill>
                  <a:srgbClr val="4DA060"/>
                </a:solidFill>
              </a:rPr>
              <a:t>4</a:t>
            </a:r>
            <a:r>
              <a:rPr lang="en-US" sz="1100" dirty="0"/>
              <a:t>*t-</a:t>
            </a:r>
            <a:r>
              <a:rPr lang="en-US" sz="1100" dirty="0">
                <a:solidFill>
                  <a:srgbClr val="4DA060"/>
                </a:solidFill>
              </a:rPr>
              <a:t>2</a:t>
            </a:r>
            <a:r>
              <a:rPr lang="en-US" sz="1100" dirty="0"/>
              <a:t>*</a:t>
            </a:r>
            <a:r>
              <a:rPr lang="en-US" sz="1100" dirty="0" err="1"/>
              <a:t>sp.</a:t>
            </a:r>
            <a:r>
              <a:rPr lang="en-US" sz="1100" dirty="0" err="1">
                <a:solidFill>
                  <a:srgbClr val="7030A0"/>
                </a:solidFill>
              </a:rPr>
              <a:t>pi</a:t>
            </a:r>
            <a:r>
              <a:rPr lang="en-US" sz="1100" dirty="0"/>
              <a:t>)**</a:t>
            </a:r>
            <a:r>
              <a:rPr lang="en-US" sz="1100" dirty="0">
                <a:solidFill>
                  <a:srgbClr val="4DA060"/>
                </a:solidFill>
              </a:rPr>
              <a:t>2</a:t>
            </a:r>
            <a:r>
              <a:rPr lang="en-US" sz="1100" dirty="0"/>
              <a:t>/(</a:t>
            </a:r>
            <a:r>
              <a:rPr lang="en-US" sz="1100" dirty="0">
                <a:solidFill>
                  <a:srgbClr val="4DA060"/>
                </a:solidFill>
              </a:rPr>
              <a:t>4</a:t>
            </a:r>
            <a:r>
              <a:rPr lang="en-US" sz="1100" dirty="0"/>
              <a:t>*nu*(t+</a:t>
            </a:r>
            <a:r>
              <a:rPr lang="en-US" sz="1100" dirty="0">
                <a:solidFill>
                  <a:srgbClr val="4DA060"/>
                </a:solidFill>
              </a:rPr>
              <a:t>1</a:t>
            </a:r>
            <a:r>
              <a:rPr lang="en-US" sz="1100" dirty="0"/>
              <a:t>)))</a:t>
            </a:r>
          </a:p>
          <a:p>
            <a:endParaRPr lang="en-US" sz="1100" dirty="0"/>
          </a:p>
          <a:p>
            <a:r>
              <a:rPr lang="en-US" sz="1100" dirty="0" err="1"/>
              <a:t>phiprime</a:t>
            </a:r>
            <a:r>
              <a:rPr lang="en-US" sz="1100" dirty="0"/>
              <a:t> = </a:t>
            </a:r>
            <a:r>
              <a:rPr lang="en-US" sz="1100" dirty="0" err="1"/>
              <a:t>phi.</a:t>
            </a:r>
            <a:r>
              <a:rPr lang="en-US" sz="1100" dirty="0" err="1">
                <a:solidFill>
                  <a:srgbClr val="7030A0"/>
                </a:solidFill>
              </a:rPr>
              <a:t>diff</a:t>
            </a:r>
            <a:r>
              <a:rPr lang="en-US" sz="1100" dirty="0"/>
              <a:t>(x)</a:t>
            </a:r>
          </a:p>
          <a:p>
            <a:r>
              <a:rPr lang="en-US" sz="1100" dirty="0"/>
              <a:t>u = -</a:t>
            </a:r>
            <a:r>
              <a:rPr lang="en-US" sz="1100" dirty="0">
                <a:solidFill>
                  <a:srgbClr val="4DA060"/>
                </a:solidFill>
              </a:rPr>
              <a:t>2</a:t>
            </a:r>
            <a:r>
              <a:rPr lang="en-US" sz="1100" dirty="0"/>
              <a:t>*nu*(</a:t>
            </a:r>
            <a:r>
              <a:rPr lang="en-US" sz="1100" dirty="0" err="1"/>
              <a:t>phiprime</a:t>
            </a:r>
            <a:r>
              <a:rPr lang="en-US" sz="1100" dirty="0"/>
              <a:t>/phi)+</a:t>
            </a:r>
            <a:r>
              <a:rPr lang="en-US" sz="1100" dirty="0">
                <a:solidFill>
                  <a:srgbClr val="4DA060"/>
                </a:solidFill>
              </a:rPr>
              <a:t>4</a:t>
            </a:r>
          </a:p>
          <a:p>
            <a:endParaRPr lang="en-US" sz="1100" dirty="0"/>
          </a:p>
          <a:p>
            <a:r>
              <a:rPr lang="en-US" sz="1100" dirty="0"/>
              <a:t>from </a:t>
            </a:r>
            <a:r>
              <a:rPr lang="en-US" sz="1100" dirty="0" err="1">
                <a:solidFill>
                  <a:srgbClr val="7030A0"/>
                </a:solidFill>
              </a:rPr>
              <a:t>sympy.utilities.lambdify</a:t>
            </a:r>
            <a:r>
              <a:rPr lang="en-US" sz="1100" dirty="0">
                <a:solidFill>
                  <a:srgbClr val="7030A0"/>
                </a:solidFill>
              </a:rPr>
              <a:t> </a:t>
            </a:r>
            <a:r>
              <a:rPr lang="en-US" sz="1100" dirty="0"/>
              <a:t>import </a:t>
            </a:r>
            <a:r>
              <a:rPr lang="en-US" sz="1100" dirty="0" err="1">
                <a:solidFill>
                  <a:srgbClr val="7030A0"/>
                </a:solidFill>
              </a:rPr>
              <a:t>lambdify</a:t>
            </a:r>
            <a:endParaRPr lang="en-US" sz="1100" dirty="0">
              <a:solidFill>
                <a:srgbClr val="7030A0"/>
              </a:solidFill>
            </a:endParaRPr>
          </a:p>
          <a:p>
            <a:r>
              <a:rPr lang="en-US" sz="1100" dirty="0" err="1"/>
              <a:t>ufunc</a:t>
            </a:r>
            <a:r>
              <a:rPr lang="en-US" sz="1100" dirty="0"/>
              <a:t> = </a:t>
            </a:r>
            <a:r>
              <a:rPr lang="en-US" sz="1100" dirty="0" err="1">
                <a:solidFill>
                  <a:srgbClr val="7030A0"/>
                </a:solidFill>
              </a:rPr>
              <a:t>lambdify</a:t>
            </a:r>
            <a:r>
              <a:rPr lang="en-US" sz="1100" dirty="0"/>
              <a:t> ((t, x, nu), u)</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295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769441"/>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import </a:t>
            </a:r>
            <a:r>
              <a:rPr lang="en-US" sz="1100" dirty="0" err="1"/>
              <a:t>sympy</a:t>
            </a:r>
            <a:r>
              <a:rPr lang="en-US" sz="1100" dirty="0">
                <a:solidFill>
                  <a:srgbClr val="7030A0"/>
                </a:solidFill>
              </a:rPr>
              <a:t> as </a:t>
            </a:r>
            <a:r>
              <a:rPr lang="en-US" sz="1100" dirty="0" err="1"/>
              <a:t>sp</a:t>
            </a:r>
            <a:endParaRPr lang="en-US" sz="1100" dirty="0"/>
          </a:p>
          <a:p>
            <a:r>
              <a:rPr lang="en-US" sz="1100" dirty="0">
                <a:solidFill>
                  <a:srgbClr val="7030A0"/>
                </a:solidFill>
              </a:rPr>
              <a:t>import </a:t>
            </a:r>
            <a:r>
              <a:rPr lang="en-US" sz="1100" dirty="0" err="1"/>
              <a:t>pylab</a:t>
            </a:r>
            <a:r>
              <a:rPr lang="en-US" sz="1100" dirty="0">
                <a:solidFill>
                  <a:srgbClr val="7030A0"/>
                </a:solidFill>
              </a:rPr>
              <a:t> as </a:t>
            </a:r>
            <a:r>
              <a:rPr lang="en-US" sz="1100" dirty="0"/>
              <a:t>pl</a:t>
            </a:r>
          </a:p>
          <a:p>
            <a:r>
              <a:rPr lang="en-US" sz="1100" dirty="0" err="1"/>
              <a:t>pl.</a:t>
            </a:r>
            <a:r>
              <a:rPr lang="en-US" sz="1100" dirty="0" err="1">
                <a:solidFill>
                  <a:srgbClr val="7030A0"/>
                </a:solidFill>
              </a:rPr>
              <a:t>ion</a:t>
            </a:r>
            <a:r>
              <a:rPr lang="en-US" sz="1100" dirty="0"/>
              <a:t>()</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09597" y="3360832"/>
            <a:ext cx="3506875" cy="2292935"/>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101</a:t>
            </a:r>
          </a:p>
          <a:p>
            <a:r>
              <a:rPr lang="en-US" sz="1100" dirty="0"/>
              <a:t>dx </a:t>
            </a:r>
            <a:r>
              <a:rPr lang="en-US" sz="1100" dirty="0">
                <a:solidFill>
                  <a:srgbClr val="7030A0"/>
                </a:solidFill>
              </a:rPr>
              <a:t>=</a:t>
            </a:r>
            <a:r>
              <a:rPr lang="en-US" sz="1100" dirty="0">
                <a:solidFill>
                  <a:srgbClr val="4DA060"/>
                </a:solidFill>
              </a:rPr>
              <a:t> 2</a:t>
            </a:r>
            <a:r>
              <a:rPr lang="en-US" sz="1100" dirty="0">
                <a:solidFill>
                  <a:srgbClr val="7030A0"/>
                </a:solidFill>
              </a:rPr>
              <a:t>*</a:t>
            </a:r>
            <a:r>
              <a:rPr lang="en-US" sz="1100" dirty="0" err="1"/>
              <a:t>np.pi</a:t>
            </a:r>
            <a:r>
              <a:rPr lang="en-US" sz="1100" dirty="0"/>
              <a:t>/(nx-</a:t>
            </a:r>
            <a:r>
              <a:rPr lang="en-US" sz="1100" dirty="0">
                <a:solidFill>
                  <a:srgbClr val="4DA060"/>
                </a:solidFill>
              </a:rPr>
              <a:t>1</a:t>
            </a:r>
            <a:r>
              <a:rPr lang="en-US" sz="1100" dirty="0"/>
              <a:t>)</a:t>
            </a:r>
          </a:p>
          <a:p>
            <a:r>
              <a:rPr lang="en-US" sz="1100" dirty="0" err="1"/>
              <a:t>nt</a:t>
            </a:r>
            <a:r>
              <a:rPr lang="en-US" sz="1100" dirty="0"/>
              <a:t> </a:t>
            </a:r>
            <a:r>
              <a:rPr lang="en-US" sz="1100" dirty="0">
                <a:solidFill>
                  <a:srgbClr val="7030A0"/>
                </a:solidFill>
              </a:rPr>
              <a:t>=</a:t>
            </a:r>
            <a:r>
              <a:rPr lang="en-US" sz="1100" dirty="0"/>
              <a:t> </a:t>
            </a:r>
            <a:r>
              <a:rPr lang="en-US" sz="1100" dirty="0">
                <a:solidFill>
                  <a:srgbClr val="4DA060"/>
                </a:solidFill>
              </a:rPr>
              <a:t>100</a:t>
            </a:r>
          </a:p>
          <a:p>
            <a:r>
              <a:rPr lang="en-US" sz="1100" dirty="0"/>
              <a:t>nu </a:t>
            </a:r>
            <a:r>
              <a:rPr lang="en-US" sz="1100" dirty="0">
                <a:solidFill>
                  <a:srgbClr val="7030A0"/>
                </a:solidFill>
              </a:rPr>
              <a:t>=</a:t>
            </a:r>
            <a:r>
              <a:rPr lang="en-US" sz="1100" dirty="0"/>
              <a:t> </a:t>
            </a:r>
            <a:r>
              <a:rPr lang="en-US" sz="1100" dirty="0">
                <a:solidFill>
                  <a:srgbClr val="4DA060"/>
                </a:solidFill>
              </a:rPr>
              <a:t>0.07</a:t>
            </a:r>
          </a:p>
          <a:p>
            <a:r>
              <a:rPr lang="en-US" sz="1100" dirty="0"/>
              <a:t>dt </a:t>
            </a:r>
            <a:r>
              <a:rPr lang="en-US" sz="1100" dirty="0">
                <a:solidFill>
                  <a:srgbClr val="7030A0"/>
                </a:solidFill>
              </a:rPr>
              <a:t>=</a:t>
            </a:r>
            <a:r>
              <a:rPr lang="en-US" sz="1100" dirty="0"/>
              <a:t> dx*nu</a:t>
            </a:r>
          </a:p>
          <a:p>
            <a:r>
              <a:rPr lang="en-US" sz="1100" dirty="0"/>
              <a:t>T = </a:t>
            </a:r>
            <a:r>
              <a:rPr lang="en-US" sz="1100" dirty="0" err="1"/>
              <a:t>nt</a:t>
            </a:r>
            <a:r>
              <a:rPr lang="en-US" sz="1100" dirty="0"/>
              <a:t>*dt</a:t>
            </a:r>
          </a:p>
          <a:p>
            <a:endParaRPr lang="en-US" sz="1100" dirty="0"/>
          </a:p>
          <a:p>
            <a:r>
              <a:rPr lang="en-US" sz="1100" dirty="0"/>
              <a:t>grid = </a:t>
            </a:r>
            <a:r>
              <a:rPr lang="en-US" sz="1100" dirty="0" err="1"/>
              <a:t>np.</a:t>
            </a:r>
            <a:r>
              <a:rPr lang="en-US" sz="1100" dirty="0" err="1">
                <a:solidFill>
                  <a:srgbClr val="7030A0"/>
                </a:solidFill>
              </a:rPr>
              <a:t>linspace</a:t>
            </a:r>
            <a:r>
              <a:rPr lang="en-US" sz="1100" dirty="0"/>
              <a:t>(0, 2*</a:t>
            </a:r>
            <a:r>
              <a:rPr lang="en-US" sz="1100" dirty="0" err="1"/>
              <a:t>np.pi</a:t>
            </a:r>
            <a:r>
              <a:rPr lang="en-US" sz="1100" dirty="0"/>
              <a:t>, </a:t>
            </a:r>
            <a:r>
              <a:rPr lang="en-US" sz="1100" dirty="0" err="1"/>
              <a:t>nx</a:t>
            </a:r>
            <a:r>
              <a:rPr lang="en-US" sz="1100" dirty="0"/>
              <a:t>)</a:t>
            </a:r>
          </a:p>
          <a:p>
            <a:r>
              <a:rPr lang="en-US" sz="1100" dirty="0"/>
              <a:t>u </a:t>
            </a:r>
            <a:r>
              <a:rPr lang="en-US" sz="1100" dirty="0">
                <a:solidFill>
                  <a:srgbClr val="7030A0"/>
                </a:solidFill>
              </a:rPr>
              <a:t>=</a:t>
            </a:r>
            <a:r>
              <a:rPr lang="en-US" sz="1100" dirty="0"/>
              <a:t> </a:t>
            </a:r>
            <a:r>
              <a:rPr lang="en-US" sz="1100" dirty="0" err="1"/>
              <a:t>np.</a:t>
            </a:r>
            <a:r>
              <a:rPr lang="en-US" sz="1100" dirty="0" err="1">
                <a:solidFill>
                  <a:srgbClr val="7030A0"/>
                </a:solidFill>
              </a:rPr>
              <a:t>empty</a:t>
            </a:r>
            <a:r>
              <a:rPr lang="en-US" sz="1100" dirty="0"/>
              <a:t>(</a:t>
            </a:r>
            <a:r>
              <a:rPr lang="en-US" sz="1100" dirty="0" err="1"/>
              <a:t>nx</a:t>
            </a:r>
            <a:r>
              <a:rPr lang="en-US" sz="1100" dirty="0"/>
              <a:t>)</a:t>
            </a:r>
          </a:p>
          <a:p>
            <a:r>
              <a:rPr lang="en-US" sz="1100" dirty="0"/>
              <a:t>t</a:t>
            </a:r>
            <a:r>
              <a:rPr lang="en-US" sz="1100" dirty="0">
                <a:solidFill>
                  <a:srgbClr val="4DA060"/>
                </a:solidFill>
              </a:rPr>
              <a:t> </a:t>
            </a:r>
            <a:r>
              <a:rPr lang="en-US" sz="1100" dirty="0">
                <a:solidFill>
                  <a:srgbClr val="7030A0"/>
                </a:solidFill>
              </a:rPr>
              <a:t>=</a:t>
            </a:r>
            <a:r>
              <a:rPr lang="en-US" sz="1100" dirty="0">
                <a:solidFill>
                  <a:srgbClr val="4DA060"/>
                </a:solidFill>
              </a:rPr>
              <a:t> 0</a:t>
            </a:r>
          </a:p>
          <a:p>
            <a:r>
              <a:rPr lang="en-US" sz="1100" dirty="0"/>
              <a:t>u = </a:t>
            </a:r>
            <a:r>
              <a:rPr lang="en-US" sz="1100" dirty="0" err="1"/>
              <a:t>np.</a:t>
            </a:r>
            <a:r>
              <a:rPr lang="en-US" sz="1100" dirty="0" err="1">
                <a:solidFill>
                  <a:srgbClr val="7030A0"/>
                </a:solidFill>
              </a:rPr>
              <a:t>asarray</a:t>
            </a:r>
            <a:r>
              <a:rPr lang="en-US" sz="1100" dirty="0"/>
              <a:t>([</a:t>
            </a:r>
            <a:r>
              <a:rPr lang="en-US" sz="1100" dirty="0" err="1"/>
              <a:t>ufunc</a:t>
            </a:r>
            <a:r>
              <a:rPr lang="en-US" sz="1100" dirty="0"/>
              <a:t>(t, x, nu) </a:t>
            </a:r>
            <a:r>
              <a:rPr lang="en-US" sz="1100" dirty="0">
                <a:solidFill>
                  <a:srgbClr val="7030A0"/>
                </a:solidFill>
              </a:rPr>
              <a:t>for</a:t>
            </a:r>
            <a:r>
              <a:rPr lang="en-US" sz="1100" dirty="0"/>
              <a:t> x </a:t>
            </a:r>
            <a:r>
              <a:rPr lang="en-US" sz="1100" dirty="0">
                <a:solidFill>
                  <a:srgbClr val="7030A0"/>
                </a:solidFill>
              </a:rPr>
              <a:t>in</a:t>
            </a:r>
            <a:r>
              <a:rPr lang="en-US" sz="1100" dirty="0"/>
              <a:t> grid])</a:t>
            </a:r>
          </a:p>
          <a:p>
            <a:endParaRPr lang="en-US" sz="1100" dirty="0"/>
          </a:p>
          <a:p>
            <a:endParaRPr lang="en-US" sz="1100" dirty="0"/>
          </a:p>
        </p:txBody>
      </p:sp>
      <p:sp>
        <p:nvSpPr>
          <p:cNvPr id="21" name="TextBox 20">
            <a:extLst>
              <a:ext uri="{FF2B5EF4-FFF2-40B4-BE49-F238E27FC236}">
                <a16:creationId xmlns:a16="http://schemas.microsoft.com/office/drawing/2014/main" id="{E67F8233-CD29-8908-5460-F86623922A25}"/>
              </a:ext>
            </a:extLst>
          </p:cNvPr>
          <p:cNvSpPr txBox="1"/>
          <p:nvPr/>
        </p:nvSpPr>
        <p:spPr>
          <a:xfrm>
            <a:off x="909597" y="5503367"/>
            <a:ext cx="4056185" cy="1277273"/>
          </a:xfrm>
          <a:prstGeom prst="rect">
            <a:avLst/>
          </a:prstGeom>
          <a:noFill/>
        </p:spPr>
        <p:txBody>
          <a:bodyPr wrap="square" rtlCol="0">
            <a:spAutoFit/>
          </a:bodyPr>
          <a:lstStyle/>
          <a:p>
            <a:r>
              <a:rPr lang="en-US" sz="1100" dirty="0" err="1"/>
              <a:t>pl.</a:t>
            </a:r>
            <a:r>
              <a:rPr lang="en-US" sz="1100" dirty="0" err="1">
                <a:solidFill>
                  <a:srgbClr val="7030A0"/>
                </a:solidFill>
              </a:rPr>
              <a:t>figure</a:t>
            </a:r>
            <a:r>
              <a:rPr lang="en-US" sz="1100" dirty="0"/>
              <a:t>(</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a:t>
            </a:r>
          </a:p>
          <a:p>
            <a:r>
              <a:rPr lang="en-US" sz="1100" dirty="0" err="1"/>
              <a:t>pl.</a:t>
            </a:r>
            <a:r>
              <a:rPr lang="en-US" sz="1100" dirty="0" err="1">
                <a:solidFill>
                  <a:srgbClr val="7030A0"/>
                </a:solidFill>
              </a:rPr>
              <a:t>plot</a:t>
            </a:r>
            <a:r>
              <a:rPr lang="en-US" sz="1100" dirty="0"/>
              <a:t>(</a:t>
            </a:r>
            <a:r>
              <a:rPr lang="en-US" sz="1100" dirty="0" err="1"/>
              <a:t>grid,u</a:t>
            </a:r>
            <a:r>
              <a:rPr lang="en-US" sz="1100" dirty="0"/>
              <a:t>, marker='o', </a:t>
            </a:r>
            <a:r>
              <a:rPr lang="en-US" sz="1100" dirty="0" err="1"/>
              <a:t>lw</a:t>
            </a:r>
            <a:r>
              <a:rPr lang="en-US" sz="1100" dirty="0"/>
              <a:t>=</a:t>
            </a:r>
            <a:r>
              <a:rPr lang="en-US" sz="1100" dirty="0">
                <a:solidFill>
                  <a:srgbClr val="4DA060"/>
                </a:solidFill>
              </a:rPr>
              <a:t>2</a:t>
            </a:r>
            <a:r>
              <a:rPr lang="en-US" sz="1100" dirty="0"/>
              <a:t>)</a:t>
            </a:r>
          </a:p>
          <a:p>
            <a:r>
              <a:rPr lang="en-US" sz="1100" dirty="0" err="1"/>
              <a:t>pl.</a:t>
            </a:r>
            <a:r>
              <a:rPr lang="en-US" sz="1100" dirty="0" err="1">
                <a:solidFill>
                  <a:srgbClr val="7030A0"/>
                </a:solidFill>
              </a:rPr>
              <a:t>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r>
              <a:rPr lang="en-US" sz="1100" dirty="0" err="1"/>
              <a:t>np.pi</a:t>
            </a:r>
            <a:r>
              <a:rPr lang="en-US" sz="1100" dirty="0"/>
              <a:t>])</a:t>
            </a:r>
          </a:p>
          <a:p>
            <a:r>
              <a:rPr lang="en-US" sz="1100" dirty="0" err="1"/>
              <a:t>pl.</a:t>
            </a:r>
            <a:r>
              <a:rPr lang="en-US" sz="1100" dirty="0" err="1">
                <a:solidFill>
                  <a:srgbClr val="7030A0"/>
                </a:solidFill>
              </a:rPr>
              <a:t>ylim</a:t>
            </a:r>
            <a:r>
              <a:rPr lang="en-US" sz="1100" dirty="0"/>
              <a:t>([</a:t>
            </a:r>
            <a:r>
              <a:rPr lang="en-US" sz="1100" dirty="0">
                <a:solidFill>
                  <a:srgbClr val="4DA060"/>
                </a:solidFill>
              </a:rPr>
              <a:t>0</a:t>
            </a:r>
            <a:r>
              <a:rPr lang="en-US" sz="1100" dirty="0"/>
              <a:t>,</a:t>
            </a:r>
            <a:r>
              <a:rPr lang="en-US" sz="1100" dirty="0">
                <a:solidFill>
                  <a:srgbClr val="4DA060"/>
                </a:solidFill>
              </a:rPr>
              <a:t>10</a:t>
            </a:r>
            <a:r>
              <a:rPr lang="en-US" sz="1100" dirty="0"/>
              <a:t>])</a:t>
            </a:r>
          </a:p>
          <a:p>
            <a:r>
              <a:rPr lang="en-US" sz="1100" dirty="0" err="1"/>
              <a:t>pl.</a:t>
            </a:r>
            <a:r>
              <a:rPr lang="en-US" sz="1100" dirty="0" err="1">
                <a:solidFill>
                  <a:srgbClr val="7030A0"/>
                </a:solidFill>
              </a:rPr>
              <a:t>xlabel</a:t>
            </a:r>
            <a:r>
              <a:rPr lang="en-US" sz="1100" dirty="0"/>
              <a:t>('</a:t>
            </a:r>
            <a:r>
              <a:rPr lang="en-US" sz="1100" dirty="0">
                <a:solidFill>
                  <a:srgbClr val="4DA060"/>
                </a:solidFill>
              </a:rPr>
              <a:t>X</a:t>
            </a:r>
            <a:r>
              <a:rPr lang="en-US" sz="1100" dirty="0"/>
              <a:t>')</a:t>
            </a:r>
          </a:p>
          <a:p>
            <a:r>
              <a:rPr lang="en-US" sz="1100" dirty="0" err="1"/>
              <a:t>pl.</a:t>
            </a:r>
            <a:r>
              <a:rPr lang="en-US" sz="1100" dirty="0" err="1">
                <a:solidFill>
                  <a:srgbClr val="7030A0"/>
                </a:solidFill>
              </a:rPr>
              <a:t>ylabel</a:t>
            </a:r>
            <a:r>
              <a:rPr lang="en-US" sz="1100" dirty="0"/>
              <a:t>('</a:t>
            </a:r>
            <a:r>
              <a:rPr lang="en-US" sz="1100" dirty="0">
                <a:solidFill>
                  <a:srgbClr val="4DA060"/>
                </a:solidFill>
              </a:rPr>
              <a:t>Velocity</a:t>
            </a:r>
            <a:r>
              <a:rPr lang="en-US" sz="1100" dirty="0"/>
              <a:t>') </a:t>
            </a:r>
          </a:p>
          <a:p>
            <a:r>
              <a:rPr lang="en-US" sz="1100" dirty="0" err="1"/>
              <a:t>pl.</a:t>
            </a:r>
            <a:r>
              <a:rPr lang="en-US" sz="1100" dirty="0" err="1">
                <a:solidFill>
                  <a:srgbClr val="7030A0"/>
                </a:solidFill>
              </a:rPr>
              <a:t>title</a:t>
            </a:r>
            <a:r>
              <a:rPr lang="en-US" sz="1100" dirty="0"/>
              <a:t>('</a:t>
            </a:r>
            <a:r>
              <a:rPr lang="en-US" sz="1100" dirty="0">
                <a:solidFill>
                  <a:srgbClr val="4DA060"/>
                </a:solidFill>
              </a:rPr>
              <a:t>1D Burgers Equation - Initial condition</a:t>
            </a:r>
            <a:r>
              <a:rPr lang="en-US" sz="1100" dirty="0"/>
              <a:t>')</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749951"/>
            <a:ext cx="6472278" cy="1446550"/>
          </a:xfrm>
          <a:prstGeom prst="rect">
            <a:avLst/>
          </a:prstGeom>
          <a:noFill/>
        </p:spPr>
        <p:txBody>
          <a:bodyPr wrap="square" rtlCol="0">
            <a:spAutoFit/>
          </a:bodyPr>
          <a:lstStyle/>
          <a:p>
            <a:r>
              <a:rPr lang="en-US" sz="1100" dirty="0"/>
              <a:t>x, nu, t = </a:t>
            </a:r>
            <a:r>
              <a:rPr lang="en-US" sz="1100" dirty="0" err="1"/>
              <a:t>sp.</a:t>
            </a:r>
            <a:r>
              <a:rPr lang="en-US" sz="1100" dirty="0" err="1">
                <a:solidFill>
                  <a:srgbClr val="7030A0"/>
                </a:solidFill>
              </a:rPr>
              <a:t>symbols</a:t>
            </a:r>
            <a:r>
              <a:rPr lang="en-US" sz="1100" dirty="0"/>
              <a:t>('</a:t>
            </a:r>
            <a:r>
              <a:rPr lang="en-US" sz="1100" dirty="0">
                <a:solidFill>
                  <a:srgbClr val="4DA060"/>
                </a:solidFill>
              </a:rPr>
              <a:t>x nu t</a:t>
            </a:r>
            <a:r>
              <a:rPr lang="en-US" sz="1100" dirty="0"/>
              <a:t>')</a:t>
            </a:r>
          </a:p>
          <a:p>
            <a:r>
              <a:rPr lang="en-US" sz="1100" dirty="0"/>
              <a:t>phi = </a:t>
            </a:r>
            <a:r>
              <a:rPr lang="en-US" sz="1100" dirty="0" err="1"/>
              <a:t>sp.</a:t>
            </a:r>
            <a:r>
              <a:rPr lang="en-US" sz="1100" dirty="0" err="1">
                <a:solidFill>
                  <a:srgbClr val="7030A0"/>
                </a:solidFill>
              </a:rPr>
              <a:t>exp</a:t>
            </a:r>
            <a:r>
              <a:rPr lang="en-US" sz="1100" dirty="0"/>
              <a:t>(-(x-</a:t>
            </a:r>
            <a:r>
              <a:rPr lang="en-US" sz="1100" dirty="0">
                <a:solidFill>
                  <a:srgbClr val="4DA060"/>
                </a:solidFill>
              </a:rPr>
              <a:t>4</a:t>
            </a:r>
            <a:r>
              <a:rPr lang="en-US" sz="1100" dirty="0"/>
              <a:t>*t)**</a:t>
            </a:r>
            <a:r>
              <a:rPr lang="en-US" sz="1100" dirty="0">
                <a:solidFill>
                  <a:srgbClr val="4DA060"/>
                </a:solidFill>
              </a:rPr>
              <a:t>2</a:t>
            </a:r>
            <a:r>
              <a:rPr lang="en-US" sz="1100" dirty="0"/>
              <a:t>/(</a:t>
            </a:r>
            <a:r>
              <a:rPr lang="en-US" sz="1100" dirty="0">
                <a:solidFill>
                  <a:srgbClr val="4DA060"/>
                </a:solidFill>
              </a:rPr>
              <a:t>4</a:t>
            </a:r>
            <a:r>
              <a:rPr lang="en-US" sz="1100" dirty="0"/>
              <a:t>*nu*(t+</a:t>
            </a:r>
            <a:r>
              <a:rPr lang="en-US" sz="1100" dirty="0">
                <a:solidFill>
                  <a:srgbClr val="00B050"/>
                </a:solidFill>
              </a:rPr>
              <a:t>1</a:t>
            </a:r>
            <a:r>
              <a:rPr lang="en-US" sz="1100" dirty="0"/>
              <a:t>))) + </a:t>
            </a:r>
            <a:r>
              <a:rPr lang="en-US" sz="1100" dirty="0" err="1"/>
              <a:t>sp.</a:t>
            </a:r>
            <a:r>
              <a:rPr lang="en-US" sz="1100" dirty="0" err="1">
                <a:solidFill>
                  <a:srgbClr val="7030A0"/>
                </a:solidFill>
              </a:rPr>
              <a:t>exp</a:t>
            </a:r>
            <a:r>
              <a:rPr lang="en-US" sz="1100" dirty="0"/>
              <a:t>(-(x-</a:t>
            </a:r>
            <a:r>
              <a:rPr lang="en-US" sz="1100" dirty="0">
                <a:solidFill>
                  <a:srgbClr val="4DA060"/>
                </a:solidFill>
              </a:rPr>
              <a:t>4</a:t>
            </a:r>
            <a:r>
              <a:rPr lang="en-US" sz="1100" dirty="0"/>
              <a:t>*t-</a:t>
            </a:r>
            <a:r>
              <a:rPr lang="en-US" sz="1100" dirty="0">
                <a:solidFill>
                  <a:srgbClr val="4DA060"/>
                </a:solidFill>
              </a:rPr>
              <a:t>2</a:t>
            </a:r>
            <a:r>
              <a:rPr lang="en-US" sz="1100" dirty="0"/>
              <a:t>*</a:t>
            </a:r>
            <a:r>
              <a:rPr lang="en-US" sz="1100" dirty="0" err="1"/>
              <a:t>sp.</a:t>
            </a:r>
            <a:r>
              <a:rPr lang="en-US" sz="1100" dirty="0" err="1">
                <a:solidFill>
                  <a:srgbClr val="7030A0"/>
                </a:solidFill>
              </a:rPr>
              <a:t>pi</a:t>
            </a:r>
            <a:r>
              <a:rPr lang="en-US" sz="1100" dirty="0"/>
              <a:t>)**</a:t>
            </a:r>
            <a:r>
              <a:rPr lang="en-US" sz="1100" dirty="0">
                <a:solidFill>
                  <a:srgbClr val="4DA060"/>
                </a:solidFill>
              </a:rPr>
              <a:t>2</a:t>
            </a:r>
            <a:r>
              <a:rPr lang="en-US" sz="1100" dirty="0"/>
              <a:t>/(</a:t>
            </a:r>
            <a:r>
              <a:rPr lang="en-US" sz="1100" dirty="0">
                <a:solidFill>
                  <a:srgbClr val="4DA060"/>
                </a:solidFill>
              </a:rPr>
              <a:t>4</a:t>
            </a:r>
            <a:r>
              <a:rPr lang="en-US" sz="1100" dirty="0"/>
              <a:t>*nu*(t+</a:t>
            </a:r>
            <a:r>
              <a:rPr lang="en-US" sz="1100" dirty="0">
                <a:solidFill>
                  <a:srgbClr val="4DA060"/>
                </a:solidFill>
              </a:rPr>
              <a:t>1</a:t>
            </a:r>
            <a:r>
              <a:rPr lang="en-US" sz="1100" dirty="0"/>
              <a:t>)))</a:t>
            </a:r>
          </a:p>
          <a:p>
            <a:endParaRPr lang="en-US" sz="1100" dirty="0"/>
          </a:p>
          <a:p>
            <a:r>
              <a:rPr lang="en-US" sz="1100" dirty="0" err="1"/>
              <a:t>phiprime</a:t>
            </a:r>
            <a:r>
              <a:rPr lang="en-US" sz="1100" dirty="0"/>
              <a:t> = </a:t>
            </a:r>
            <a:r>
              <a:rPr lang="en-US" sz="1100" dirty="0" err="1"/>
              <a:t>phi.</a:t>
            </a:r>
            <a:r>
              <a:rPr lang="en-US" sz="1100" dirty="0" err="1">
                <a:solidFill>
                  <a:srgbClr val="7030A0"/>
                </a:solidFill>
              </a:rPr>
              <a:t>diff</a:t>
            </a:r>
            <a:r>
              <a:rPr lang="en-US" sz="1100" dirty="0"/>
              <a:t>(x)</a:t>
            </a:r>
          </a:p>
          <a:p>
            <a:r>
              <a:rPr lang="en-US" sz="1100" dirty="0"/>
              <a:t>u = -</a:t>
            </a:r>
            <a:r>
              <a:rPr lang="en-US" sz="1100" dirty="0">
                <a:solidFill>
                  <a:srgbClr val="4DA060"/>
                </a:solidFill>
              </a:rPr>
              <a:t>2</a:t>
            </a:r>
            <a:r>
              <a:rPr lang="en-US" sz="1100" dirty="0"/>
              <a:t>*nu*(</a:t>
            </a:r>
            <a:r>
              <a:rPr lang="en-US" sz="1100" dirty="0" err="1"/>
              <a:t>phiprime</a:t>
            </a:r>
            <a:r>
              <a:rPr lang="en-US" sz="1100" dirty="0"/>
              <a:t>/phi)+</a:t>
            </a:r>
            <a:r>
              <a:rPr lang="en-US" sz="1100" dirty="0">
                <a:solidFill>
                  <a:srgbClr val="4DA060"/>
                </a:solidFill>
              </a:rPr>
              <a:t>4</a:t>
            </a:r>
          </a:p>
          <a:p>
            <a:endParaRPr lang="en-US" sz="1100" dirty="0"/>
          </a:p>
          <a:p>
            <a:r>
              <a:rPr lang="en-US" sz="1100" dirty="0"/>
              <a:t>from </a:t>
            </a:r>
            <a:r>
              <a:rPr lang="en-US" sz="1100" dirty="0" err="1">
                <a:solidFill>
                  <a:srgbClr val="7030A0"/>
                </a:solidFill>
              </a:rPr>
              <a:t>sympy.utilities.lambdify</a:t>
            </a:r>
            <a:r>
              <a:rPr lang="en-US" sz="1100" dirty="0">
                <a:solidFill>
                  <a:srgbClr val="7030A0"/>
                </a:solidFill>
              </a:rPr>
              <a:t> </a:t>
            </a:r>
            <a:r>
              <a:rPr lang="en-US" sz="1100" dirty="0"/>
              <a:t>import </a:t>
            </a:r>
            <a:r>
              <a:rPr lang="en-US" sz="1100" dirty="0" err="1">
                <a:solidFill>
                  <a:srgbClr val="7030A0"/>
                </a:solidFill>
              </a:rPr>
              <a:t>lambdify</a:t>
            </a:r>
            <a:endParaRPr lang="en-US" sz="1100" dirty="0">
              <a:solidFill>
                <a:srgbClr val="7030A0"/>
              </a:solidFill>
            </a:endParaRPr>
          </a:p>
          <a:p>
            <a:r>
              <a:rPr lang="en-US" sz="1100" dirty="0" err="1"/>
              <a:t>ufunc</a:t>
            </a:r>
            <a:r>
              <a:rPr lang="en-US" sz="1100" dirty="0"/>
              <a:t> = </a:t>
            </a:r>
            <a:r>
              <a:rPr lang="en-US" sz="1100" dirty="0" err="1">
                <a:solidFill>
                  <a:srgbClr val="7030A0"/>
                </a:solidFill>
              </a:rPr>
              <a:t>lambdify</a:t>
            </a:r>
            <a:r>
              <a:rPr lang="en-US" sz="1100" dirty="0"/>
              <a:t> ((t, x, nu), u)</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D460DF1-350E-1230-1088-5BAD60AF30F5}"/>
              </a:ext>
            </a:extLst>
          </p:cNvPr>
          <p:cNvPicPr>
            <a:picLocks noChangeAspect="1" noChangeArrowheads="1"/>
          </p:cNvPicPr>
          <p:nvPr/>
        </p:nvPicPr>
        <p:blipFill>
          <a:blip r:embed="rId3"/>
          <a:srcRect/>
          <a:stretch/>
        </p:blipFill>
        <p:spPr bwMode="auto">
          <a:xfrm>
            <a:off x="7418301" y="1366966"/>
            <a:ext cx="4621700" cy="343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4339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769441"/>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import </a:t>
            </a:r>
            <a:r>
              <a:rPr lang="en-US" sz="1100" dirty="0" err="1"/>
              <a:t>sympy</a:t>
            </a:r>
            <a:r>
              <a:rPr lang="en-US" sz="1100" dirty="0">
                <a:solidFill>
                  <a:srgbClr val="7030A0"/>
                </a:solidFill>
              </a:rPr>
              <a:t> as </a:t>
            </a:r>
            <a:r>
              <a:rPr lang="en-US" sz="1100" dirty="0" err="1"/>
              <a:t>sp</a:t>
            </a:r>
            <a:endParaRPr lang="en-US" sz="1100" dirty="0"/>
          </a:p>
          <a:p>
            <a:r>
              <a:rPr lang="en-US" sz="1100" dirty="0">
                <a:solidFill>
                  <a:srgbClr val="7030A0"/>
                </a:solidFill>
              </a:rPr>
              <a:t>import </a:t>
            </a:r>
            <a:r>
              <a:rPr lang="en-US" sz="1100" dirty="0" err="1"/>
              <a:t>pylab</a:t>
            </a:r>
            <a:r>
              <a:rPr lang="en-US" sz="1100" dirty="0">
                <a:solidFill>
                  <a:srgbClr val="7030A0"/>
                </a:solidFill>
              </a:rPr>
              <a:t> as </a:t>
            </a:r>
            <a:r>
              <a:rPr lang="en-US" sz="1100" dirty="0"/>
              <a:t>pl</a:t>
            </a:r>
          </a:p>
          <a:p>
            <a:r>
              <a:rPr lang="en-US" sz="1100" dirty="0" err="1"/>
              <a:t>pl.</a:t>
            </a:r>
            <a:r>
              <a:rPr lang="en-US" sz="1100" dirty="0" err="1">
                <a:solidFill>
                  <a:srgbClr val="7030A0"/>
                </a:solidFill>
              </a:rPr>
              <a:t>ion</a:t>
            </a:r>
            <a:r>
              <a:rPr lang="en-US" sz="1100" dirty="0"/>
              <a:t>()</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09597" y="3360832"/>
            <a:ext cx="3506875" cy="2292935"/>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101</a:t>
            </a:r>
          </a:p>
          <a:p>
            <a:r>
              <a:rPr lang="en-US" sz="1100" dirty="0"/>
              <a:t>dx </a:t>
            </a:r>
            <a:r>
              <a:rPr lang="en-US" sz="1100" dirty="0">
                <a:solidFill>
                  <a:srgbClr val="7030A0"/>
                </a:solidFill>
              </a:rPr>
              <a:t>=</a:t>
            </a:r>
            <a:r>
              <a:rPr lang="en-US" sz="1100" dirty="0">
                <a:solidFill>
                  <a:srgbClr val="4DA060"/>
                </a:solidFill>
              </a:rPr>
              <a:t> 2</a:t>
            </a:r>
            <a:r>
              <a:rPr lang="en-US" sz="1100" dirty="0">
                <a:solidFill>
                  <a:srgbClr val="7030A0"/>
                </a:solidFill>
              </a:rPr>
              <a:t>*</a:t>
            </a:r>
            <a:r>
              <a:rPr lang="en-US" sz="1100" dirty="0" err="1"/>
              <a:t>np.pi</a:t>
            </a:r>
            <a:r>
              <a:rPr lang="en-US" sz="1100" dirty="0"/>
              <a:t>/(nx-</a:t>
            </a:r>
            <a:r>
              <a:rPr lang="en-US" sz="1100" dirty="0">
                <a:solidFill>
                  <a:srgbClr val="4DA060"/>
                </a:solidFill>
              </a:rPr>
              <a:t>1</a:t>
            </a:r>
            <a:r>
              <a:rPr lang="en-US" sz="1100" dirty="0"/>
              <a:t>)</a:t>
            </a:r>
          </a:p>
          <a:p>
            <a:r>
              <a:rPr lang="en-US" sz="1100" dirty="0" err="1"/>
              <a:t>nt</a:t>
            </a:r>
            <a:r>
              <a:rPr lang="en-US" sz="1100" dirty="0"/>
              <a:t> </a:t>
            </a:r>
            <a:r>
              <a:rPr lang="en-US" sz="1100" dirty="0">
                <a:solidFill>
                  <a:srgbClr val="7030A0"/>
                </a:solidFill>
              </a:rPr>
              <a:t>=</a:t>
            </a:r>
            <a:r>
              <a:rPr lang="en-US" sz="1100" dirty="0"/>
              <a:t> </a:t>
            </a:r>
            <a:r>
              <a:rPr lang="en-US" sz="1100" dirty="0">
                <a:solidFill>
                  <a:srgbClr val="4DA060"/>
                </a:solidFill>
              </a:rPr>
              <a:t>100</a:t>
            </a:r>
          </a:p>
          <a:p>
            <a:r>
              <a:rPr lang="en-US" sz="1100" dirty="0"/>
              <a:t>nu </a:t>
            </a:r>
            <a:r>
              <a:rPr lang="en-US" sz="1100" dirty="0">
                <a:solidFill>
                  <a:srgbClr val="7030A0"/>
                </a:solidFill>
              </a:rPr>
              <a:t>=</a:t>
            </a:r>
            <a:r>
              <a:rPr lang="en-US" sz="1100" dirty="0"/>
              <a:t> </a:t>
            </a:r>
            <a:r>
              <a:rPr lang="en-US" sz="1100" dirty="0">
                <a:solidFill>
                  <a:srgbClr val="4DA060"/>
                </a:solidFill>
              </a:rPr>
              <a:t>0.07</a:t>
            </a:r>
          </a:p>
          <a:p>
            <a:r>
              <a:rPr lang="en-US" sz="1100" dirty="0"/>
              <a:t>dt </a:t>
            </a:r>
            <a:r>
              <a:rPr lang="en-US" sz="1100" dirty="0">
                <a:solidFill>
                  <a:srgbClr val="7030A0"/>
                </a:solidFill>
              </a:rPr>
              <a:t>=</a:t>
            </a:r>
            <a:r>
              <a:rPr lang="en-US" sz="1100" dirty="0"/>
              <a:t> dx*nu</a:t>
            </a:r>
          </a:p>
          <a:p>
            <a:r>
              <a:rPr lang="en-US" sz="1100" dirty="0"/>
              <a:t>T = </a:t>
            </a:r>
            <a:r>
              <a:rPr lang="en-US" sz="1100" dirty="0" err="1"/>
              <a:t>nt</a:t>
            </a:r>
            <a:r>
              <a:rPr lang="en-US" sz="1100" dirty="0"/>
              <a:t>*dt</a:t>
            </a:r>
          </a:p>
          <a:p>
            <a:endParaRPr lang="en-US" sz="1100" dirty="0"/>
          </a:p>
          <a:p>
            <a:r>
              <a:rPr lang="en-US" sz="1100" dirty="0"/>
              <a:t>grid = </a:t>
            </a:r>
            <a:r>
              <a:rPr lang="en-US" sz="1100" dirty="0" err="1"/>
              <a:t>np.</a:t>
            </a:r>
            <a:r>
              <a:rPr lang="en-US" sz="1100" dirty="0" err="1">
                <a:solidFill>
                  <a:srgbClr val="7030A0"/>
                </a:solidFill>
              </a:rPr>
              <a:t>linspace</a:t>
            </a:r>
            <a:r>
              <a:rPr lang="en-US" sz="1100" dirty="0"/>
              <a:t>(0, 2*</a:t>
            </a:r>
            <a:r>
              <a:rPr lang="en-US" sz="1100" dirty="0" err="1"/>
              <a:t>np.pi</a:t>
            </a:r>
            <a:r>
              <a:rPr lang="en-US" sz="1100" dirty="0"/>
              <a:t>, </a:t>
            </a:r>
            <a:r>
              <a:rPr lang="en-US" sz="1100" dirty="0" err="1"/>
              <a:t>nx</a:t>
            </a:r>
            <a:r>
              <a:rPr lang="en-US" sz="1100" dirty="0"/>
              <a:t>)</a:t>
            </a:r>
          </a:p>
          <a:p>
            <a:r>
              <a:rPr lang="en-US" sz="1100" dirty="0"/>
              <a:t>u </a:t>
            </a:r>
            <a:r>
              <a:rPr lang="en-US" sz="1100" dirty="0">
                <a:solidFill>
                  <a:srgbClr val="7030A0"/>
                </a:solidFill>
              </a:rPr>
              <a:t>=</a:t>
            </a:r>
            <a:r>
              <a:rPr lang="en-US" sz="1100" dirty="0"/>
              <a:t> </a:t>
            </a:r>
            <a:r>
              <a:rPr lang="en-US" sz="1100" dirty="0" err="1"/>
              <a:t>np.</a:t>
            </a:r>
            <a:r>
              <a:rPr lang="en-US" sz="1100" dirty="0" err="1">
                <a:solidFill>
                  <a:srgbClr val="7030A0"/>
                </a:solidFill>
              </a:rPr>
              <a:t>empty</a:t>
            </a:r>
            <a:r>
              <a:rPr lang="en-US" sz="1100" dirty="0"/>
              <a:t>(</a:t>
            </a:r>
            <a:r>
              <a:rPr lang="en-US" sz="1100" dirty="0" err="1"/>
              <a:t>nx</a:t>
            </a:r>
            <a:r>
              <a:rPr lang="en-US" sz="1100" dirty="0"/>
              <a:t>)</a:t>
            </a:r>
          </a:p>
          <a:p>
            <a:r>
              <a:rPr lang="en-US" sz="1100" dirty="0"/>
              <a:t>t</a:t>
            </a:r>
            <a:r>
              <a:rPr lang="en-US" sz="1100" dirty="0">
                <a:solidFill>
                  <a:srgbClr val="4DA060"/>
                </a:solidFill>
              </a:rPr>
              <a:t> </a:t>
            </a:r>
            <a:r>
              <a:rPr lang="en-US" sz="1100" dirty="0">
                <a:solidFill>
                  <a:srgbClr val="7030A0"/>
                </a:solidFill>
              </a:rPr>
              <a:t>=</a:t>
            </a:r>
            <a:r>
              <a:rPr lang="en-US" sz="1100" dirty="0">
                <a:solidFill>
                  <a:srgbClr val="4DA060"/>
                </a:solidFill>
              </a:rPr>
              <a:t> 0</a:t>
            </a:r>
          </a:p>
          <a:p>
            <a:r>
              <a:rPr lang="en-US" sz="1100" dirty="0"/>
              <a:t>u = </a:t>
            </a:r>
            <a:r>
              <a:rPr lang="en-US" sz="1100" dirty="0" err="1"/>
              <a:t>np.</a:t>
            </a:r>
            <a:r>
              <a:rPr lang="en-US" sz="1100" dirty="0" err="1">
                <a:solidFill>
                  <a:srgbClr val="7030A0"/>
                </a:solidFill>
              </a:rPr>
              <a:t>asarray</a:t>
            </a:r>
            <a:r>
              <a:rPr lang="en-US" sz="1100" dirty="0"/>
              <a:t>([</a:t>
            </a:r>
            <a:r>
              <a:rPr lang="en-US" sz="1100" dirty="0" err="1"/>
              <a:t>ufunc</a:t>
            </a:r>
            <a:r>
              <a:rPr lang="en-US" sz="1100" dirty="0"/>
              <a:t>(t, x, nu) </a:t>
            </a:r>
            <a:r>
              <a:rPr lang="en-US" sz="1100" dirty="0">
                <a:solidFill>
                  <a:srgbClr val="7030A0"/>
                </a:solidFill>
              </a:rPr>
              <a:t>for</a:t>
            </a:r>
            <a:r>
              <a:rPr lang="en-US" sz="1100" dirty="0"/>
              <a:t> x </a:t>
            </a:r>
            <a:r>
              <a:rPr lang="en-US" sz="1100" dirty="0">
                <a:solidFill>
                  <a:srgbClr val="7030A0"/>
                </a:solidFill>
              </a:rPr>
              <a:t>in</a:t>
            </a:r>
            <a:r>
              <a:rPr lang="en-US" sz="1100" dirty="0"/>
              <a:t> grid])</a:t>
            </a:r>
          </a:p>
          <a:p>
            <a:endParaRPr lang="en-US" sz="1100" dirty="0"/>
          </a:p>
          <a:p>
            <a:endParaRPr lang="en-US" sz="1100" dirty="0"/>
          </a:p>
        </p:txBody>
      </p:sp>
      <p:sp>
        <p:nvSpPr>
          <p:cNvPr id="21" name="TextBox 20">
            <a:extLst>
              <a:ext uri="{FF2B5EF4-FFF2-40B4-BE49-F238E27FC236}">
                <a16:creationId xmlns:a16="http://schemas.microsoft.com/office/drawing/2014/main" id="{E67F8233-CD29-8908-5460-F86623922A25}"/>
              </a:ext>
            </a:extLst>
          </p:cNvPr>
          <p:cNvSpPr txBox="1"/>
          <p:nvPr/>
        </p:nvSpPr>
        <p:spPr>
          <a:xfrm>
            <a:off x="909597" y="5503367"/>
            <a:ext cx="4056185" cy="1277273"/>
          </a:xfrm>
          <a:prstGeom prst="rect">
            <a:avLst/>
          </a:prstGeom>
          <a:noFill/>
        </p:spPr>
        <p:txBody>
          <a:bodyPr wrap="square" rtlCol="0">
            <a:spAutoFit/>
          </a:bodyPr>
          <a:lstStyle/>
          <a:p>
            <a:r>
              <a:rPr lang="en-US" sz="1100" dirty="0" err="1"/>
              <a:t>pl.</a:t>
            </a:r>
            <a:r>
              <a:rPr lang="en-US" sz="1100" dirty="0" err="1">
                <a:solidFill>
                  <a:srgbClr val="7030A0"/>
                </a:solidFill>
              </a:rPr>
              <a:t>figure</a:t>
            </a:r>
            <a:r>
              <a:rPr lang="en-US" sz="1100" dirty="0"/>
              <a:t>(</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a:t>
            </a:r>
          </a:p>
          <a:p>
            <a:r>
              <a:rPr lang="en-US" sz="1100" dirty="0" err="1"/>
              <a:t>pl.</a:t>
            </a:r>
            <a:r>
              <a:rPr lang="en-US" sz="1100" dirty="0" err="1">
                <a:solidFill>
                  <a:srgbClr val="7030A0"/>
                </a:solidFill>
              </a:rPr>
              <a:t>plot</a:t>
            </a:r>
            <a:r>
              <a:rPr lang="en-US" sz="1100" dirty="0"/>
              <a:t>(</a:t>
            </a:r>
            <a:r>
              <a:rPr lang="en-US" sz="1100" dirty="0" err="1"/>
              <a:t>grid,u</a:t>
            </a:r>
            <a:r>
              <a:rPr lang="en-US" sz="1100" dirty="0"/>
              <a:t>, marker='o', </a:t>
            </a:r>
            <a:r>
              <a:rPr lang="en-US" sz="1100" dirty="0" err="1"/>
              <a:t>lw</a:t>
            </a:r>
            <a:r>
              <a:rPr lang="en-US" sz="1100" dirty="0"/>
              <a:t>=</a:t>
            </a:r>
            <a:r>
              <a:rPr lang="en-US" sz="1100" dirty="0">
                <a:solidFill>
                  <a:srgbClr val="4DA060"/>
                </a:solidFill>
              </a:rPr>
              <a:t>2</a:t>
            </a:r>
            <a:r>
              <a:rPr lang="en-US" sz="1100" dirty="0"/>
              <a:t>)</a:t>
            </a:r>
          </a:p>
          <a:p>
            <a:r>
              <a:rPr lang="en-US" sz="1100" dirty="0" err="1"/>
              <a:t>pl.</a:t>
            </a:r>
            <a:r>
              <a:rPr lang="en-US" sz="1100" dirty="0" err="1">
                <a:solidFill>
                  <a:srgbClr val="7030A0"/>
                </a:solidFill>
              </a:rPr>
              <a:t>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r>
              <a:rPr lang="en-US" sz="1100" dirty="0" err="1"/>
              <a:t>np.pi</a:t>
            </a:r>
            <a:r>
              <a:rPr lang="en-US" sz="1100" dirty="0"/>
              <a:t>])</a:t>
            </a:r>
          </a:p>
          <a:p>
            <a:r>
              <a:rPr lang="en-US" sz="1100" dirty="0" err="1"/>
              <a:t>pl.</a:t>
            </a:r>
            <a:r>
              <a:rPr lang="en-US" sz="1100" dirty="0" err="1">
                <a:solidFill>
                  <a:srgbClr val="7030A0"/>
                </a:solidFill>
              </a:rPr>
              <a:t>ylim</a:t>
            </a:r>
            <a:r>
              <a:rPr lang="en-US" sz="1100" dirty="0"/>
              <a:t>([</a:t>
            </a:r>
            <a:r>
              <a:rPr lang="en-US" sz="1100" dirty="0">
                <a:solidFill>
                  <a:srgbClr val="4DA060"/>
                </a:solidFill>
              </a:rPr>
              <a:t>0</a:t>
            </a:r>
            <a:r>
              <a:rPr lang="en-US" sz="1100" dirty="0"/>
              <a:t>,</a:t>
            </a:r>
            <a:r>
              <a:rPr lang="en-US" sz="1100" dirty="0">
                <a:solidFill>
                  <a:srgbClr val="4DA060"/>
                </a:solidFill>
              </a:rPr>
              <a:t>10</a:t>
            </a:r>
            <a:r>
              <a:rPr lang="en-US" sz="1100" dirty="0"/>
              <a:t>])</a:t>
            </a:r>
          </a:p>
          <a:p>
            <a:r>
              <a:rPr lang="en-US" sz="1100" dirty="0" err="1"/>
              <a:t>pl.</a:t>
            </a:r>
            <a:r>
              <a:rPr lang="en-US" sz="1100" dirty="0" err="1">
                <a:solidFill>
                  <a:srgbClr val="7030A0"/>
                </a:solidFill>
              </a:rPr>
              <a:t>xlabel</a:t>
            </a:r>
            <a:r>
              <a:rPr lang="en-US" sz="1100" dirty="0"/>
              <a:t>('</a:t>
            </a:r>
            <a:r>
              <a:rPr lang="en-US" sz="1100" dirty="0">
                <a:solidFill>
                  <a:srgbClr val="4DA060"/>
                </a:solidFill>
              </a:rPr>
              <a:t>X</a:t>
            </a:r>
            <a:r>
              <a:rPr lang="en-US" sz="1100" dirty="0"/>
              <a:t>')</a:t>
            </a:r>
          </a:p>
          <a:p>
            <a:r>
              <a:rPr lang="en-US" sz="1100" dirty="0" err="1"/>
              <a:t>pl.</a:t>
            </a:r>
            <a:r>
              <a:rPr lang="en-US" sz="1100" dirty="0" err="1">
                <a:solidFill>
                  <a:srgbClr val="7030A0"/>
                </a:solidFill>
              </a:rPr>
              <a:t>ylabel</a:t>
            </a:r>
            <a:r>
              <a:rPr lang="en-US" sz="1100" dirty="0"/>
              <a:t>('</a:t>
            </a:r>
            <a:r>
              <a:rPr lang="en-US" sz="1100" dirty="0">
                <a:solidFill>
                  <a:srgbClr val="4DA060"/>
                </a:solidFill>
              </a:rPr>
              <a:t>Velocity</a:t>
            </a:r>
            <a:r>
              <a:rPr lang="en-US" sz="1100" dirty="0"/>
              <a:t>') </a:t>
            </a:r>
          </a:p>
          <a:p>
            <a:r>
              <a:rPr lang="en-US" sz="1100" dirty="0" err="1"/>
              <a:t>pl.</a:t>
            </a:r>
            <a:r>
              <a:rPr lang="en-US" sz="1100" dirty="0" err="1">
                <a:solidFill>
                  <a:srgbClr val="7030A0"/>
                </a:solidFill>
              </a:rPr>
              <a:t>title</a:t>
            </a:r>
            <a:r>
              <a:rPr lang="en-US" sz="1100" dirty="0"/>
              <a:t>('</a:t>
            </a:r>
            <a:r>
              <a:rPr lang="en-US" sz="1100" dirty="0">
                <a:solidFill>
                  <a:srgbClr val="4DA060"/>
                </a:solidFill>
              </a:rPr>
              <a:t>1D Burgers Equation - Initial condition</a:t>
            </a:r>
            <a:r>
              <a:rPr lang="en-US" sz="1100" dirty="0"/>
              <a:t>')</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749951"/>
            <a:ext cx="6472278" cy="1446550"/>
          </a:xfrm>
          <a:prstGeom prst="rect">
            <a:avLst/>
          </a:prstGeom>
          <a:noFill/>
        </p:spPr>
        <p:txBody>
          <a:bodyPr wrap="square" rtlCol="0">
            <a:spAutoFit/>
          </a:bodyPr>
          <a:lstStyle/>
          <a:p>
            <a:r>
              <a:rPr lang="en-US" sz="1100" dirty="0"/>
              <a:t>x, nu, t = </a:t>
            </a:r>
            <a:r>
              <a:rPr lang="en-US" sz="1100" dirty="0" err="1"/>
              <a:t>sp.</a:t>
            </a:r>
            <a:r>
              <a:rPr lang="en-US" sz="1100" dirty="0" err="1">
                <a:solidFill>
                  <a:srgbClr val="7030A0"/>
                </a:solidFill>
              </a:rPr>
              <a:t>symbols</a:t>
            </a:r>
            <a:r>
              <a:rPr lang="en-US" sz="1100" dirty="0"/>
              <a:t>('</a:t>
            </a:r>
            <a:r>
              <a:rPr lang="en-US" sz="1100" dirty="0">
                <a:solidFill>
                  <a:srgbClr val="4DA060"/>
                </a:solidFill>
              </a:rPr>
              <a:t>x nu t</a:t>
            </a:r>
            <a:r>
              <a:rPr lang="en-US" sz="1100" dirty="0"/>
              <a:t>')</a:t>
            </a:r>
          </a:p>
          <a:p>
            <a:r>
              <a:rPr lang="en-US" sz="1100" dirty="0"/>
              <a:t>phi = </a:t>
            </a:r>
            <a:r>
              <a:rPr lang="en-US" sz="1100" dirty="0" err="1"/>
              <a:t>sp.</a:t>
            </a:r>
            <a:r>
              <a:rPr lang="en-US" sz="1100" dirty="0" err="1">
                <a:solidFill>
                  <a:srgbClr val="7030A0"/>
                </a:solidFill>
              </a:rPr>
              <a:t>exp</a:t>
            </a:r>
            <a:r>
              <a:rPr lang="en-US" sz="1100" dirty="0"/>
              <a:t>(-(x-</a:t>
            </a:r>
            <a:r>
              <a:rPr lang="en-US" sz="1100" dirty="0">
                <a:solidFill>
                  <a:srgbClr val="4DA060"/>
                </a:solidFill>
              </a:rPr>
              <a:t>4</a:t>
            </a:r>
            <a:r>
              <a:rPr lang="en-US" sz="1100" dirty="0"/>
              <a:t>*t)**</a:t>
            </a:r>
            <a:r>
              <a:rPr lang="en-US" sz="1100" dirty="0">
                <a:solidFill>
                  <a:srgbClr val="4DA060"/>
                </a:solidFill>
              </a:rPr>
              <a:t>2</a:t>
            </a:r>
            <a:r>
              <a:rPr lang="en-US" sz="1100" dirty="0"/>
              <a:t>/(</a:t>
            </a:r>
            <a:r>
              <a:rPr lang="en-US" sz="1100" dirty="0">
                <a:solidFill>
                  <a:srgbClr val="4DA060"/>
                </a:solidFill>
              </a:rPr>
              <a:t>4</a:t>
            </a:r>
            <a:r>
              <a:rPr lang="en-US" sz="1100" dirty="0"/>
              <a:t>*nu*(t+</a:t>
            </a:r>
            <a:r>
              <a:rPr lang="en-US" sz="1100" dirty="0">
                <a:solidFill>
                  <a:srgbClr val="00B050"/>
                </a:solidFill>
              </a:rPr>
              <a:t>1</a:t>
            </a:r>
            <a:r>
              <a:rPr lang="en-US" sz="1100" dirty="0"/>
              <a:t>))) + </a:t>
            </a:r>
            <a:r>
              <a:rPr lang="en-US" sz="1100" dirty="0" err="1"/>
              <a:t>sp.</a:t>
            </a:r>
            <a:r>
              <a:rPr lang="en-US" sz="1100" dirty="0" err="1">
                <a:solidFill>
                  <a:srgbClr val="7030A0"/>
                </a:solidFill>
              </a:rPr>
              <a:t>exp</a:t>
            </a:r>
            <a:r>
              <a:rPr lang="en-US" sz="1100" dirty="0"/>
              <a:t>(-(x-</a:t>
            </a:r>
            <a:r>
              <a:rPr lang="en-US" sz="1100" dirty="0">
                <a:solidFill>
                  <a:srgbClr val="4DA060"/>
                </a:solidFill>
              </a:rPr>
              <a:t>4</a:t>
            </a:r>
            <a:r>
              <a:rPr lang="en-US" sz="1100" dirty="0"/>
              <a:t>*t-</a:t>
            </a:r>
            <a:r>
              <a:rPr lang="en-US" sz="1100" dirty="0">
                <a:solidFill>
                  <a:srgbClr val="4DA060"/>
                </a:solidFill>
              </a:rPr>
              <a:t>2</a:t>
            </a:r>
            <a:r>
              <a:rPr lang="en-US" sz="1100" dirty="0"/>
              <a:t>*</a:t>
            </a:r>
            <a:r>
              <a:rPr lang="en-US" sz="1100" dirty="0" err="1"/>
              <a:t>sp.</a:t>
            </a:r>
            <a:r>
              <a:rPr lang="en-US" sz="1100" dirty="0" err="1">
                <a:solidFill>
                  <a:srgbClr val="7030A0"/>
                </a:solidFill>
              </a:rPr>
              <a:t>pi</a:t>
            </a:r>
            <a:r>
              <a:rPr lang="en-US" sz="1100" dirty="0"/>
              <a:t>)**</a:t>
            </a:r>
            <a:r>
              <a:rPr lang="en-US" sz="1100" dirty="0">
                <a:solidFill>
                  <a:srgbClr val="4DA060"/>
                </a:solidFill>
              </a:rPr>
              <a:t>2</a:t>
            </a:r>
            <a:r>
              <a:rPr lang="en-US" sz="1100" dirty="0"/>
              <a:t>/(</a:t>
            </a:r>
            <a:r>
              <a:rPr lang="en-US" sz="1100" dirty="0">
                <a:solidFill>
                  <a:srgbClr val="4DA060"/>
                </a:solidFill>
              </a:rPr>
              <a:t>4</a:t>
            </a:r>
            <a:r>
              <a:rPr lang="en-US" sz="1100" dirty="0"/>
              <a:t>*nu*(t+</a:t>
            </a:r>
            <a:r>
              <a:rPr lang="en-US" sz="1100" dirty="0">
                <a:solidFill>
                  <a:srgbClr val="4DA060"/>
                </a:solidFill>
              </a:rPr>
              <a:t>1</a:t>
            </a:r>
            <a:r>
              <a:rPr lang="en-US" sz="1100" dirty="0"/>
              <a:t>)))</a:t>
            </a:r>
          </a:p>
          <a:p>
            <a:endParaRPr lang="en-US" sz="1100" dirty="0"/>
          </a:p>
          <a:p>
            <a:r>
              <a:rPr lang="en-US" sz="1100" dirty="0" err="1"/>
              <a:t>phiprime</a:t>
            </a:r>
            <a:r>
              <a:rPr lang="en-US" sz="1100" dirty="0"/>
              <a:t> = </a:t>
            </a:r>
            <a:r>
              <a:rPr lang="en-US" sz="1100" dirty="0" err="1"/>
              <a:t>phi.</a:t>
            </a:r>
            <a:r>
              <a:rPr lang="en-US" sz="1100" dirty="0" err="1">
                <a:solidFill>
                  <a:srgbClr val="7030A0"/>
                </a:solidFill>
              </a:rPr>
              <a:t>diff</a:t>
            </a:r>
            <a:r>
              <a:rPr lang="en-US" sz="1100" dirty="0"/>
              <a:t>(x)</a:t>
            </a:r>
          </a:p>
          <a:p>
            <a:r>
              <a:rPr lang="en-US" sz="1100" dirty="0"/>
              <a:t>u = -</a:t>
            </a:r>
            <a:r>
              <a:rPr lang="en-US" sz="1100" dirty="0">
                <a:solidFill>
                  <a:srgbClr val="4DA060"/>
                </a:solidFill>
              </a:rPr>
              <a:t>2</a:t>
            </a:r>
            <a:r>
              <a:rPr lang="en-US" sz="1100" dirty="0"/>
              <a:t>*nu*(</a:t>
            </a:r>
            <a:r>
              <a:rPr lang="en-US" sz="1100" dirty="0" err="1"/>
              <a:t>phiprime</a:t>
            </a:r>
            <a:r>
              <a:rPr lang="en-US" sz="1100" dirty="0"/>
              <a:t>/phi)+</a:t>
            </a:r>
            <a:r>
              <a:rPr lang="en-US" sz="1100" dirty="0">
                <a:solidFill>
                  <a:srgbClr val="4DA060"/>
                </a:solidFill>
              </a:rPr>
              <a:t>4</a:t>
            </a:r>
          </a:p>
          <a:p>
            <a:endParaRPr lang="en-US" sz="1100" dirty="0"/>
          </a:p>
          <a:p>
            <a:r>
              <a:rPr lang="en-US" sz="1100" dirty="0"/>
              <a:t>from </a:t>
            </a:r>
            <a:r>
              <a:rPr lang="en-US" sz="1100" dirty="0" err="1">
                <a:solidFill>
                  <a:srgbClr val="7030A0"/>
                </a:solidFill>
              </a:rPr>
              <a:t>sympy.utilities.lambdify</a:t>
            </a:r>
            <a:r>
              <a:rPr lang="en-US" sz="1100" dirty="0">
                <a:solidFill>
                  <a:srgbClr val="7030A0"/>
                </a:solidFill>
              </a:rPr>
              <a:t> </a:t>
            </a:r>
            <a:r>
              <a:rPr lang="en-US" sz="1100" dirty="0"/>
              <a:t>import </a:t>
            </a:r>
            <a:r>
              <a:rPr lang="en-US" sz="1100" dirty="0" err="1">
                <a:solidFill>
                  <a:srgbClr val="7030A0"/>
                </a:solidFill>
              </a:rPr>
              <a:t>lambdify</a:t>
            </a:r>
            <a:endParaRPr lang="en-US" sz="1100" dirty="0">
              <a:solidFill>
                <a:srgbClr val="7030A0"/>
              </a:solidFill>
            </a:endParaRPr>
          </a:p>
          <a:p>
            <a:r>
              <a:rPr lang="en-US" sz="1100" dirty="0" err="1"/>
              <a:t>ufunc</a:t>
            </a:r>
            <a:r>
              <a:rPr lang="en-US" sz="1100" dirty="0"/>
              <a:t> = </a:t>
            </a:r>
            <a:r>
              <a:rPr lang="en-US" sz="1100" dirty="0" err="1">
                <a:solidFill>
                  <a:srgbClr val="7030A0"/>
                </a:solidFill>
              </a:rPr>
              <a:t>lambdify</a:t>
            </a:r>
            <a:r>
              <a:rPr lang="en-US" sz="1100" dirty="0"/>
              <a:t> ((t, x, nu), u)</a:t>
            </a:r>
          </a:p>
        </p:txBody>
      </p:sp>
      <p:pic>
        <p:nvPicPr>
          <p:cNvPr id="9218" name="Picture 2">
            <a:extLst>
              <a:ext uri="{FF2B5EF4-FFF2-40B4-BE49-F238E27FC236}">
                <a16:creationId xmlns:a16="http://schemas.microsoft.com/office/drawing/2014/main" id="{14ACECC8-BEB5-A4DE-5055-75AD0F953588}"/>
              </a:ext>
            </a:extLst>
          </p:cNvPr>
          <p:cNvPicPr>
            <a:picLocks noChangeAspect="1" noChangeArrowheads="1"/>
          </p:cNvPicPr>
          <p:nvPr/>
        </p:nvPicPr>
        <p:blipFill>
          <a:blip r:embed="rId2"/>
          <a:srcRect/>
          <a:stretch/>
        </p:blipFill>
        <p:spPr bwMode="auto">
          <a:xfrm>
            <a:off x="7419771" y="1366966"/>
            <a:ext cx="4618759" cy="34366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4E6653-43AF-FCCE-B01E-7B32C9B8B9B1}"/>
              </a:ext>
            </a:extLst>
          </p:cNvPr>
          <p:cNvSpPr txBox="1"/>
          <p:nvPr/>
        </p:nvSpPr>
        <p:spPr>
          <a:xfrm>
            <a:off x="4119985" y="3275746"/>
            <a:ext cx="6442354" cy="1446550"/>
          </a:xfrm>
          <a:prstGeom prst="rect">
            <a:avLst/>
          </a:prstGeom>
          <a:noFill/>
        </p:spPr>
        <p:txBody>
          <a:bodyPr wrap="square" rtlCol="0">
            <a:spAutoFit/>
          </a:bodyPr>
          <a:lstStyle/>
          <a:p>
            <a:r>
              <a:rPr lang="it-IT" sz="1100" dirty="0">
                <a:solidFill>
                  <a:srgbClr val="7030A0"/>
                </a:solidFill>
              </a:rPr>
              <a:t>for</a:t>
            </a:r>
            <a:r>
              <a:rPr lang="it-IT" sz="1100" dirty="0"/>
              <a:t> n </a:t>
            </a:r>
            <a:r>
              <a:rPr lang="it-IT" sz="1100" dirty="0">
                <a:solidFill>
                  <a:srgbClr val="7030A0"/>
                </a:solidFill>
              </a:rPr>
              <a:t>in</a:t>
            </a:r>
            <a:r>
              <a:rPr lang="it-IT" sz="1100" dirty="0"/>
              <a:t> </a:t>
            </a:r>
            <a:r>
              <a:rPr lang="it-IT" sz="1100" dirty="0">
                <a:solidFill>
                  <a:srgbClr val="7030A0"/>
                </a:solidFill>
              </a:rPr>
              <a:t>range</a:t>
            </a:r>
            <a:r>
              <a:rPr lang="it-IT" sz="1100" dirty="0"/>
              <a:t>(nt)</a:t>
            </a:r>
            <a:r>
              <a:rPr lang="it-IT" sz="1100" dirty="0">
                <a:solidFill>
                  <a:srgbClr val="7030A0"/>
                </a:solidFill>
              </a:rPr>
              <a:t>:</a:t>
            </a:r>
            <a:endParaRPr lang="it-IT" sz="1100" dirty="0"/>
          </a:p>
          <a:p>
            <a:r>
              <a:rPr lang="it-IT" sz="1100" dirty="0"/>
              <a:t>    un </a:t>
            </a:r>
            <a:r>
              <a:rPr lang="it-IT" sz="1100" dirty="0">
                <a:solidFill>
                  <a:srgbClr val="7030A0"/>
                </a:solidFill>
              </a:rPr>
              <a:t>=</a:t>
            </a:r>
            <a:r>
              <a:rPr lang="it-IT" sz="1100" dirty="0"/>
              <a:t> u.</a:t>
            </a:r>
            <a:r>
              <a:rPr lang="it-IT" sz="1100" dirty="0">
                <a:solidFill>
                  <a:srgbClr val="7030A0"/>
                </a:solidFill>
              </a:rPr>
              <a:t>copy</a:t>
            </a:r>
            <a:r>
              <a:rPr lang="it-IT" sz="1100" dirty="0"/>
              <a:t>()</a:t>
            </a:r>
          </a:p>
          <a:p>
            <a:r>
              <a:rPr lang="it-IT" sz="1100" dirty="0"/>
              <a:t>    </a:t>
            </a:r>
            <a:r>
              <a:rPr lang="it-IT" sz="1100" dirty="0">
                <a:solidFill>
                  <a:srgbClr val="7030A0"/>
                </a:solidFill>
              </a:rPr>
              <a:t>for</a:t>
            </a:r>
            <a:r>
              <a:rPr lang="it-IT" sz="1100" dirty="0"/>
              <a:t> i </a:t>
            </a:r>
            <a:r>
              <a:rPr lang="it-IT" sz="1100" dirty="0">
                <a:solidFill>
                  <a:srgbClr val="7030A0"/>
                </a:solidFill>
              </a:rPr>
              <a:t>in</a:t>
            </a:r>
            <a:r>
              <a:rPr lang="it-IT" sz="1100" dirty="0"/>
              <a:t> range(nx-</a:t>
            </a:r>
            <a:r>
              <a:rPr lang="it-IT" sz="1100" dirty="0">
                <a:solidFill>
                  <a:srgbClr val="4DA060"/>
                </a:solidFill>
              </a:rPr>
              <a:t>1</a:t>
            </a:r>
            <a:r>
              <a:rPr lang="it-IT" sz="1100" dirty="0"/>
              <a:t>)</a:t>
            </a:r>
            <a:r>
              <a:rPr lang="it-IT" sz="1100" dirty="0">
                <a:solidFill>
                  <a:srgbClr val="7030A0"/>
                </a:solidFill>
              </a:rPr>
              <a:t>:</a:t>
            </a:r>
            <a:endParaRPr lang="it-IT" sz="1100" dirty="0"/>
          </a:p>
          <a:p>
            <a:r>
              <a:rPr lang="it-IT" sz="1100" dirty="0"/>
              <a:t>        u[i] </a:t>
            </a:r>
            <a:r>
              <a:rPr lang="it-IT" sz="1100" dirty="0">
                <a:solidFill>
                  <a:srgbClr val="7030A0"/>
                </a:solidFill>
              </a:rPr>
              <a:t>=</a:t>
            </a:r>
            <a:r>
              <a:rPr lang="it-IT" sz="1100" dirty="0"/>
              <a:t> un[i] </a:t>
            </a:r>
            <a:r>
              <a:rPr lang="it-IT" sz="1100" dirty="0">
                <a:solidFill>
                  <a:srgbClr val="7030A0"/>
                </a:solidFill>
              </a:rPr>
              <a:t>-</a:t>
            </a:r>
            <a:r>
              <a:rPr lang="it-IT" sz="1100" dirty="0"/>
              <a:t> un[i] </a:t>
            </a:r>
            <a:r>
              <a:rPr lang="it-IT" sz="1100" dirty="0">
                <a:solidFill>
                  <a:srgbClr val="7030A0"/>
                </a:solidFill>
              </a:rPr>
              <a:t>*</a:t>
            </a:r>
            <a:r>
              <a:rPr lang="it-IT" sz="1100" dirty="0"/>
              <a:t> dt/dx </a:t>
            </a:r>
            <a:r>
              <a:rPr lang="it-IT" sz="1100" dirty="0">
                <a:solidFill>
                  <a:srgbClr val="7030A0"/>
                </a:solidFill>
              </a:rPr>
              <a:t>*</a:t>
            </a:r>
            <a:r>
              <a:rPr lang="it-IT" sz="1100" dirty="0"/>
              <a:t> (un[i]</a:t>
            </a:r>
            <a:r>
              <a:rPr lang="it-IT" sz="1100" dirty="0">
                <a:solidFill>
                  <a:srgbClr val="7030A0"/>
                </a:solidFill>
              </a:rPr>
              <a:t>-</a:t>
            </a:r>
            <a:r>
              <a:rPr lang="it-IT" sz="1100" dirty="0"/>
              <a:t>un[i-</a:t>
            </a:r>
            <a:r>
              <a:rPr lang="it-IT" sz="1100" dirty="0">
                <a:solidFill>
                  <a:srgbClr val="4DA060"/>
                </a:solidFill>
              </a:rPr>
              <a:t>1</a:t>
            </a:r>
            <a:r>
              <a:rPr lang="it-IT" sz="1100" dirty="0"/>
              <a:t>]) </a:t>
            </a:r>
            <a:r>
              <a:rPr lang="it-IT" sz="1100" dirty="0">
                <a:solidFill>
                  <a:srgbClr val="7030A0"/>
                </a:solidFill>
              </a:rPr>
              <a:t>+</a:t>
            </a:r>
            <a:r>
              <a:rPr lang="it-IT" sz="1100" dirty="0"/>
              <a:t> </a:t>
            </a:r>
            <a:r>
              <a:rPr lang="it-IT" sz="1100" dirty="0">
                <a:solidFill>
                  <a:srgbClr val="7030A0"/>
                </a:solidFill>
              </a:rPr>
              <a:t>\</a:t>
            </a:r>
          </a:p>
          <a:p>
            <a:r>
              <a:rPr lang="it-IT" sz="1100" dirty="0"/>
              <a:t>            nu </a:t>
            </a:r>
            <a:r>
              <a:rPr lang="it-IT" sz="1100" dirty="0">
                <a:solidFill>
                  <a:srgbClr val="7030A0"/>
                </a:solidFill>
              </a:rPr>
              <a:t>*</a:t>
            </a:r>
            <a:r>
              <a:rPr lang="it-IT" sz="1100" dirty="0"/>
              <a:t> dt/(dx**</a:t>
            </a:r>
            <a:r>
              <a:rPr lang="it-IT" sz="1100" dirty="0">
                <a:solidFill>
                  <a:srgbClr val="4DA060"/>
                </a:solidFill>
              </a:rPr>
              <a:t>2</a:t>
            </a:r>
            <a:r>
              <a:rPr lang="it-IT" sz="1100" dirty="0"/>
              <a:t>) * (un[i</a:t>
            </a:r>
            <a:r>
              <a:rPr lang="it-IT" sz="1100" dirty="0">
                <a:solidFill>
                  <a:srgbClr val="7030A0"/>
                </a:solidFill>
              </a:rPr>
              <a:t>+</a:t>
            </a:r>
            <a:r>
              <a:rPr lang="it-IT" sz="1100" dirty="0">
                <a:solidFill>
                  <a:srgbClr val="4DA060"/>
                </a:solidFill>
              </a:rPr>
              <a:t>1</a:t>
            </a:r>
            <a:r>
              <a:rPr lang="it-IT" sz="1100" dirty="0"/>
              <a:t>] - </a:t>
            </a:r>
            <a:r>
              <a:rPr lang="it-IT" sz="1100" dirty="0">
                <a:solidFill>
                  <a:srgbClr val="4DA060"/>
                </a:solidFill>
              </a:rPr>
              <a:t>2</a:t>
            </a:r>
            <a:r>
              <a:rPr lang="it-IT" sz="1100" dirty="0"/>
              <a:t>*un[i] </a:t>
            </a:r>
            <a:r>
              <a:rPr lang="it-IT" sz="1100" dirty="0">
                <a:solidFill>
                  <a:srgbClr val="7030A0"/>
                </a:solidFill>
              </a:rPr>
              <a:t>+</a:t>
            </a:r>
            <a:r>
              <a:rPr lang="it-IT" sz="1100" dirty="0"/>
              <a:t> un[i</a:t>
            </a:r>
            <a:r>
              <a:rPr lang="it-IT" sz="1100" dirty="0">
                <a:solidFill>
                  <a:srgbClr val="7030A0"/>
                </a:solidFill>
              </a:rPr>
              <a:t>-</a:t>
            </a:r>
            <a:r>
              <a:rPr lang="it-IT" sz="1100" dirty="0">
                <a:solidFill>
                  <a:srgbClr val="4DA060"/>
                </a:solidFill>
              </a:rPr>
              <a:t>1</a:t>
            </a:r>
            <a:r>
              <a:rPr lang="it-IT" sz="1100" dirty="0"/>
              <a:t>])</a:t>
            </a:r>
          </a:p>
          <a:p>
            <a:r>
              <a:rPr lang="it-IT" sz="1100" dirty="0"/>
              <a:t>    </a:t>
            </a:r>
            <a:r>
              <a:rPr lang="it-IT" sz="1100" dirty="0">
                <a:solidFill>
                  <a:srgbClr val="A5A5A5"/>
                </a:solidFill>
              </a:rPr>
              <a:t># infer the periodicity</a:t>
            </a:r>
          </a:p>
          <a:p>
            <a:r>
              <a:rPr lang="it-IT" sz="1100" dirty="0"/>
              <a:t>    u[-</a:t>
            </a:r>
            <a:r>
              <a:rPr lang="it-IT" sz="1100" dirty="0">
                <a:solidFill>
                  <a:srgbClr val="4DA060"/>
                </a:solidFill>
              </a:rPr>
              <a:t>1</a:t>
            </a:r>
            <a:r>
              <a:rPr lang="it-IT" sz="1100" dirty="0"/>
              <a:t>] = un[-</a:t>
            </a:r>
            <a:r>
              <a:rPr lang="it-IT" sz="1100" dirty="0">
                <a:solidFill>
                  <a:srgbClr val="4DA060"/>
                </a:solidFill>
              </a:rPr>
              <a:t>1</a:t>
            </a:r>
            <a:r>
              <a:rPr lang="it-IT" sz="1100" dirty="0"/>
              <a:t>] - un[-</a:t>
            </a:r>
            <a:r>
              <a:rPr lang="it-IT" sz="1100" dirty="0">
                <a:solidFill>
                  <a:srgbClr val="4DA060"/>
                </a:solidFill>
              </a:rPr>
              <a:t>1</a:t>
            </a:r>
            <a:r>
              <a:rPr lang="it-IT" sz="1100" dirty="0"/>
              <a:t>] * dt/dx * (un[-</a:t>
            </a:r>
            <a:r>
              <a:rPr lang="it-IT" sz="1100" dirty="0">
                <a:solidFill>
                  <a:srgbClr val="4DA060"/>
                </a:solidFill>
              </a:rPr>
              <a:t>1</a:t>
            </a:r>
            <a:r>
              <a:rPr lang="it-IT" sz="1100" dirty="0"/>
              <a:t>]-un[-</a:t>
            </a:r>
            <a:r>
              <a:rPr lang="it-IT" sz="1100" dirty="0">
                <a:solidFill>
                  <a:srgbClr val="4DA060"/>
                </a:solidFill>
              </a:rPr>
              <a:t>2</a:t>
            </a:r>
            <a:r>
              <a:rPr lang="it-IT" sz="1100" dirty="0"/>
              <a:t>]) + \</a:t>
            </a:r>
          </a:p>
          <a:p>
            <a:r>
              <a:rPr lang="it-IT" sz="1100" dirty="0"/>
              <a:t>            nu * dt/(dx**</a:t>
            </a:r>
            <a:r>
              <a:rPr lang="it-IT" sz="1100" dirty="0">
                <a:solidFill>
                  <a:srgbClr val="4DA060"/>
                </a:solidFill>
              </a:rPr>
              <a:t>2</a:t>
            </a:r>
            <a:r>
              <a:rPr lang="it-IT" sz="1100" dirty="0"/>
              <a:t>) * (un[</a:t>
            </a:r>
            <a:r>
              <a:rPr lang="it-IT" sz="1100" dirty="0">
                <a:solidFill>
                  <a:srgbClr val="4DA060"/>
                </a:solidFill>
              </a:rPr>
              <a:t>0</a:t>
            </a:r>
            <a:r>
              <a:rPr lang="it-IT" sz="1100" dirty="0"/>
              <a:t>] - </a:t>
            </a:r>
            <a:r>
              <a:rPr lang="it-IT" sz="1100" dirty="0">
                <a:solidFill>
                  <a:srgbClr val="4DA060"/>
                </a:solidFill>
              </a:rPr>
              <a:t>2</a:t>
            </a:r>
            <a:r>
              <a:rPr lang="it-IT" sz="1100" dirty="0"/>
              <a:t>*un[-</a:t>
            </a:r>
            <a:r>
              <a:rPr lang="it-IT" sz="1100" dirty="0">
                <a:solidFill>
                  <a:srgbClr val="4DA060"/>
                </a:solidFill>
              </a:rPr>
              <a:t>1</a:t>
            </a:r>
            <a:r>
              <a:rPr lang="it-IT" sz="1100" dirty="0"/>
              <a:t>] + un[-</a:t>
            </a:r>
            <a:r>
              <a:rPr lang="it-IT" sz="1100" dirty="0">
                <a:solidFill>
                  <a:srgbClr val="4DA060"/>
                </a:solidFill>
              </a:rPr>
              <a:t>2</a:t>
            </a:r>
            <a:r>
              <a:rPr lang="it-IT" sz="1100" dirty="0"/>
              <a:t>])</a:t>
            </a:r>
            <a:endParaRPr lang="en-US" sz="1100" dirty="0"/>
          </a:p>
        </p:txBody>
      </p:sp>
      <p:sp>
        <p:nvSpPr>
          <p:cNvPr id="6" name="TextBox 5">
            <a:extLst>
              <a:ext uri="{FF2B5EF4-FFF2-40B4-BE49-F238E27FC236}">
                <a16:creationId xmlns:a16="http://schemas.microsoft.com/office/drawing/2014/main" id="{95598893-7AEC-8560-3FA7-B6A243ADB100}"/>
              </a:ext>
            </a:extLst>
          </p:cNvPr>
          <p:cNvSpPr txBox="1"/>
          <p:nvPr/>
        </p:nvSpPr>
        <p:spPr>
          <a:xfrm>
            <a:off x="4130911" y="4821038"/>
            <a:ext cx="3930178" cy="600164"/>
          </a:xfrm>
          <a:prstGeom prst="rect">
            <a:avLst/>
          </a:prstGeom>
          <a:noFill/>
        </p:spPr>
        <p:txBody>
          <a:bodyPr wrap="square" rtlCol="0">
            <a:spAutoFit/>
          </a:bodyPr>
          <a:lstStyle/>
          <a:p>
            <a:r>
              <a:rPr lang="en-US" sz="1100" dirty="0" err="1"/>
              <a:t>u_analytical</a:t>
            </a:r>
            <a:r>
              <a:rPr lang="en-US" sz="1100" dirty="0"/>
              <a:t> = </a:t>
            </a:r>
            <a:r>
              <a:rPr lang="en-US" sz="1100" dirty="0" err="1"/>
              <a:t>np.</a:t>
            </a:r>
            <a:r>
              <a:rPr lang="en-US" sz="1100" dirty="0" err="1">
                <a:solidFill>
                  <a:srgbClr val="7030A0"/>
                </a:solidFill>
              </a:rPr>
              <a:t>asarray</a:t>
            </a:r>
            <a:r>
              <a:rPr lang="en-US" sz="1100" dirty="0"/>
              <a:t>([</a:t>
            </a:r>
            <a:r>
              <a:rPr lang="en-US" sz="1100" dirty="0" err="1"/>
              <a:t>ufunc</a:t>
            </a:r>
            <a:r>
              <a:rPr lang="en-US" sz="1100" dirty="0"/>
              <a:t>(T, xi, nu) </a:t>
            </a:r>
            <a:r>
              <a:rPr lang="en-US" sz="1100" dirty="0">
                <a:solidFill>
                  <a:srgbClr val="7030A0"/>
                </a:solidFill>
              </a:rPr>
              <a:t>for</a:t>
            </a:r>
            <a:r>
              <a:rPr lang="en-US" sz="1100" dirty="0"/>
              <a:t> xi </a:t>
            </a:r>
            <a:r>
              <a:rPr lang="en-US" sz="1100" dirty="0">
                <a:solidFill>
                  <a:srgbClr val="7030A0"/>
                </a:solidFill>
              </a:rPr>
              <a:t>in</a:t>
            </a:r>
            <a:r>
              <a:rPr lang="en-US" sz="1100" dirty="0"/>
              <a:t> grid])</a:t>
            </a:r>
          </a:p>
          <a:p>
            <a:endParaRPr lang="en-US" sz="1100" dirty="0"/>
          </a:p>
          <a:p>
            <a:endParaRPr lang="en-US" sz="1100" dirty="0"/>
          </a:p>
        </p:txBody>
      </p:sp>
      <p:sp>
        <p:nvSpPr>
          <p:cNvPr id="7" name="TextBox 6">
            <a:extLst>
              <a:ext uri="{FF2B5EF4-FFF2-40B4-BE49-F238E27FC236}">
                <a16:creationId xmlns:a16="http://schemas.microsoft.com/office/drawing/2014/main" id="{DA294274-87A9-9BEC-87A9-0BD58516E4D0}"/>
              </a:ext>
            </a:extLst>
          </p:cNvPr>
          <p:cNvSpPr txBox="1"/>
          <p:nvPr/>
        </p:nvSpPr>
        <p:spPr>
          <a:xfrm>
            <a:off x="4145736" y="5181120"/>
            <a:ext cx="4056185" cy="1615827"/>
          </a:xfrm>
          <a:prstGeom prst="rect">
            <a:avLst/>
          </a:prstGeom>
          <a:noFill/>
        </p:spPr>
        <p:txBody>
          <a:bodyPr wrap="square" rtlCol="0">
            <a:spAutoFit/>
          </a:bodyPr>
          <a:lstStyle/>
          <a:p>
            <a:r>
              <a:rPr lang="en-US" sz="1100" dirty="0" err="1"/>
              <a:t>pl.</a:t>
            </a:r>
            <a:r>
              <a:rPr lang="en-US" sz="1100" dirty="0" err="1">
                <a:solidFill>
                  <a:srgbClr val="7030A0"/>
                </a:solidFill>
              </a:rPr>
              <a:t>figure</a:t>
            </a:r>
            <a:r>
              <a:rPr lang="en-US" sz="1100" dirty="0"/>
              <a:t>(</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a:t>
            </a:r>
          </a:p>
          <a:p>
            <a:r>
              <a:rPr lang="en-US" sz="1100" dirty="0" err="1"/>
              <a:t>pl.</a:t>
            </a:r>
            <a:r>
              <a:rPr lang="en-US" sz="1100" dirty="0" err="1">
                <a:solidFill>
                  <a:srgbClr val="7030A0"/>
                </a:solidFill>
              </a:rPr>
              <a:t>plot</a:t>
            </a:r>
            <a:r>
              <a:rPr lang="en-US" sz="1100" dirty="0"/>
              <a:t>(grid, u, marker='o', </a:t>
            </a:r>
            <a:r>
              <a:rPr lang="en-US" sz="1100" dirty="0" err="1"/>
              <a:t>lw</a:t>
            </a:r>
            <a:r>
              <a:rPr lang="en-US" sz="1100" dirty="0"/>
              <a:t>=</a:t>
            </a:r>
            <a:r>
              <a:rPr lang="en-US" sz="1100" dirty="0">
                <a:solidFill>
                  <a:srgbClr val="4DA060"/>
                </a:solidFill>
              </a:rPr>
              <a:t>2</a:t>
            </a:r>
            <a:r>
              <a:rPr lang="en-US" sz="1100" dirty="0"/>
              <a:t>, label='</a:t>
            </a:r>
            <a:r>
              <a:rPr lang="en-US" sz="1100" dirty="0">
                <a:solidFill>
                  <a:srgbClr val="4DA060"/>
                </a:solidFill>
              </a:rPr>
              <a:t>Computational</a:t>
            </a:r>
            <a:r>
              <a:rPr lang="en-US" sz="1100" dirty="0"/>
              <a:t>')</a:t>
            </a:r>
          </a:p>
          <a:p>
            <a:r>
              <a:rPr lang="en-US" sz="1100" dirty="0" err="1"/>
              <a:t>pl.</a:t>
            </a:r>
            <a:r>
              <a:rPr lang="en-US" sz="1100" dirty="0" err="1">
                <a:solidFill>
                  <a:srgbClr val="7030A0"/>
                </a:solidFill>
              </a:rPr>
              <a:t>plot</a:t>
            </a:r>
            <a:r>
              <a:rPr lang="en-US" sz="1100" dirty="0"/>
              <a:t>(grid, </a:t>
            </a:r>
            <a:r>
              <a:rPr lang="en-US" sz="1100" dirty="0" err="1"/>
              <a:t>u_analytical</a:t>
            </a:r>
            <a:r>
              <a:rPr lang="en-US" sz="1100" dirty="0"/>
              <a:t>, label='</a:t>
            </a:r>
            <a:r>
              <a:rPr lang="en-US" sz="1100" dirty="0">
                <a:solidFill>
                  <a:srgbClr val="4DA060"/>
                </a:solidFill>
              </a:rPr>
              <a:t>Analytical</a:t>
            </a:r>
            <a:r>
              <a:rPr lang="en-US" sz="1100" dirty="0"/>
              <a:t>')</a:t>
            </a:r>
          </a:p>
          <a:p>
            <a:r>
              <a:rPr lang="en-US" sz="1100" dirty="0" err="1"/>
              <a:t>pl.</a:t>
            </a:r>
            <a:r>
              <a:rPr lang="en-US" sz="1100" dirty="0" err="1">
                <a:solidFill>
                  <a:srgbClr val="7030A0"/>
                </a:solidFill>
              </a:rPr>
              <a:t>xlim</a:t>
            </a:r>
            <a:r>
              <a:rPr lang="en-US" sz="1100" dirty="0"/>
              <a:t>([</a:t>
            </a:r>
            <a:r>
              <a:rPr lang="en-US" sz="1100" dirty="0">
                <a:solidFill>
                  <a:srgbClr val="4DA060"/>
                </a:solidFill>
              </a:rPr>
              <a:t>0</a:t>
            </a:r>
            <a:r>
              <a:rPr lang="en-US" sz="1100" dirty="0"/>
              <a:t>, </a:t>
            </a:r>
            <a:r>
              <a:rPr lang="en-US" sz="1100" dirty="0">
                <a:solidFill>
                  <a:srgbClr val="4DA060"/>
                </a:solidFill>
              </a:rPr>
              <a:t>2</a:t>
            </a:r>
            <a:r>
              <a:rPr lang="en-US" sz="1100" dirty="0"/>
              <a:t>*</a:t>
            </a:r>
            <a:r>
              <a:rPr lang="en-US" sz="1100" dirty="0" err="1"/>
              <a:t>np.pi</a:t>
            </a:r>
            <a:r>
              <a:rPr lang="en-US" sz="1100" dirty="0"/>
              <a:t>])</a:t>
            </a:r>
          </a:p>
          <a:p>
            <a:r>
              <a:rPr lang="en-US" sz="1100" dirty="0" err="1"/>
              <a:t>pl.</a:t>
            </a:r>
            <a:r>
              <a:rPr lang="en-US" sz="1100" dirty="0" err="1">
                <a:solidFill>
                  <a:srgbClr val="7030A0"/>
                </a:solidFill>
              </a:rPr>
              <a:t>ylim</a:t>
            </a:r>
            <a:r>
              <a:rPr lang="en-US" sz="1100" dirty="0"/>
              <a:t>([</a:t>
            </a:r>
            <a:r>
              <a:rPr lang="en-US" sz="1100" dirty="0">
                <a:solidFill>
                  <a:srgbClr val="4DA060"/>
                </a:solidFill>
              </a:rPr>
              <a:t>0,10</a:t>
            </a:r>
            <a:r>
              <a:rPr lang="en-US" sz="1100" dirty="0"/>
              <a:t>])</a:t>
            </a:r>
          </a:p>
          <a:p>
            <a:r>
              <a:rPr lang="en-US" sz="1100" dirty="0" err="1"/>
              <a:t>pl.</a:t>
            </a:r>
            <a:r>
              <a:rPr lang="en-US" sz="1100" dirty="0" err="1">
                <a:solidFill>
                  <a:srgbClr val="7030A0"/>
                </a:solidFill>
              </a:rPr>
              <a:t>legend</a:t>
            </a:r>
            <a:r>
              <a:rPr lang="en-US" sz="1100" dirty="0"/>
              <a:t>()</a:t>
            </a:r>
          </a:p>
          <a:p>
            <a:r>
              <a:rPr lang="en-US" sz="1100" dirty="0" err="1"/>
              <a:t>pl.</a:t>
            </a:r>
            <a:r>
              <a:rPr lang="en-US" sz="1100" dirty="0" err="1">
                <a:solidFill>
                  <a:srgbClr val="7030A0"/>
                </a:solidFill>
              </a:rPr>
              <a:t>xlabel</a:t>
            </a:r>
            <a:r>
              <a:rPr lang="en-US" sz="1100" dirty="0"/>
              <a:t>('</a:t>
            </a:r>
            <a:r>
              <a:rPr lang="en-US" sz="1100" dirty="0">
                <a:solidFill>
                  <a:srgbClr val="4DA060"/>
                </a:solidFill>
              </a:rPr>
              <a:t>X</a:t>
            </a:r>
            <a:r>
              <a:rPr lang="en-US" sz="1100" dirty="0"/>
              <a:t>')</a:t>
            </a:r>
          </a:p>
          <a:p>
            <a:r>
              <a:rPr lang="en-US" sz="1100" dirty="0" err="1"/>
              <a:t>pl.</a:t>
            </a:r>
            <a:r>
              <a:rPr lang="en-US" sz="1100" dirty="0" err="1">
                <a:solidFill>
                  <a:srgbClr val="7030A0"/>
                </a:solidFill>
              </a:rPr>
              <a:t>ylabel</a:t>
            </a:r>
            <a:r>
              <a:rPr lang="en-US" sz="1100" dirty="0"/>
              <a:t>('</a:t>
            </a:r>
            <a:r>
              <a:rPr lang="en-US" sz="1100" dirty="0">
                <a:solidFill>
                  <a:srgbClr val="4DA060"/>
                </a:solidFill>
              </a:rPr>
              <a:t>Velocity</a:t>
            </a:r>
            <a:r>
              <a:rPr lang="en-US" sz="1100" dirty="0"/>
              <a:t>') </a:t>
            </a:r>
          </a:p>
          <a:p>
            <a:r>
              <a:rPr lang="en-US" sz="1100" dirty="0" err="1"/>
              <a:t>pl.</a:t>
            </a:r>
            <a:r>
              <a:rPr lang="en-US" sz="1100" dirty="0" err="1">
                <a:solidFill>
                  <a:srgbClr val="7030A0"/>
                </a:solidFill>
              </a:rPr>
              <a:t>title</a:t>
            </a:r>
            <a:r>
              <a:rPr lang="en-US" sz="1100" dirty="0"/>
              <a:t>('</a:t>
            </a:r>
            <a:r>
              <a:rPr lang="en-US" sz="1100" dirty="0">
                <a:solidFill>
                  <a:srgbClr val="4DA060"/>
                </a:solidFill>
              </a:rPr>
              <a:t>1D Burgers Equation - Solutions</a:t>
            </a:r>
            <a:r>
              <a:rPr lang="en-US" sz="1100" dirty="0"/>
              <a:t>')</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5676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769441"/>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import </a:t>
            </a:r>
            <a:r>
              <a:rPr lang="en-US" sz="1100" dirty="0" err="1"/>
              <a:t>sympy</a:t>
            </a:r>
            <a:r>
              <a:rPr lang="en-US" sz="1100" dirty="0">
                <a:solidFill>
                  <a:srgbClr val="7030A0"/>
                </a:solidFill>
              </a:rPr>
              <a:t> as </a:t>
            </a:r>
            <a:r>
              <a:rPr lang="en-US" sz="1100" dirty="0" err="1"/>
              <a:t>sp</a:t>
            </a:r>
            <a:endParaRPr lang="en-US" sz="1100" dirty="0"/>
          </a:p>
          <a:p>
            <a:r>
              <a:rPr lang="en-US" sz="1100" dirty="0">
                <a:solidFill>
                  <a:srgbClr val="7030A0"/>
                </a:solidFill>
              </a:rPr>
              <a:t>import </a:t>
            </a:r>
            <a:r>
              <a:rPr lang="en-US" sz="1100" dirty="0" err="1"/>
              <a:t>pylab</a:t>
            </a:r>
            <a:r>
              <a:rPr lang="en-US" sz="1100" dirty="0">
                <a:solidFill>
                  <a:srgbClr val="7030A0"/>
                </a:solidFill>
              </a:rPr>
              <a:t> as </a:t>
            </a:r>
            <a:r>
              <a:rPr lang="en-US" sz="1100" dirty="0"/>
              <a:t>pl</a:t>
            </a:r>
          </a:p>
          <a:p>
            <a:r>
              <a:rPr lang="en-US" sz="1100" dirty="0" err="1"/>
              <a:t>pl.</a:t>
            </a:r>
            <a:r>
              <a:rPr lang="en-US" sz="1100" dirty="0" err="1">
                <a:solidFill>
                  <a:srgbClr val="7030A0"/>
                </a:solidFill>
              </a:rPr>
              <a:t>ion</a:t>
            </a:r>
            <a:r>
              <a:rPr lang="en-US" sz="1100" dirty="0"/>
              <a:t>()</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09597" y="3360832"/>
            <a:ext cx="3506875" cy="2292935"/>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101</a:t>
            </a:r>
          </a:p>
          <a:p>
            <a:r>
              <a:rPr lang="en-US" sz="1100" dirty="0"/>
              <a:t>dx </a:t>
            </a:r>
            <a:r>
              <a:rPr lang="en-US" sz="1100" dirty="0">
                <a:solidFill>
                  <a:srgbClr val="7030A0"/>
                </a:solidFill>
              </a:rPr>
              <a:t>=</a:t>
            </a:r>
            <a:r>
              <a:rPr lang="en-US" sz="1100" dirty="0">
                <a:solidFill>
                  <a:srgbClr val="4DA060"/>
                </a:solidFill>
              </a:rPr>
              <a:t> 2</a:t>
            </a:r>
            <a:r>
              <a:rPr lang="en-US" sz="1100" dirty="0">
                <a:solidFill>
                  <a:srgbClr val="7030A0"/>
                </a:solidFill>
              </a:rPr>
              <a:t>*</a:t>
            </a:r>
            <a:r>
              <a:rPr lang="en-US" sz="1100" dirty="0" err="1"/>
              <a:t>np.pi</a:t>
            </a:r>
            <a:r>
              <a:rPr lang="en-US" sz="1100" dirty="0"/>
              <a:t>/(nx-</a:t>
            </a:r>
            <a:r>
              <a:rPr lang="en-US" sz="1100" dirty="0">
                <a:solidFill>
                  <a:srgbClr val="4DA060"/>
                </a:solidFill>
              </a:rPr>
              <a:t>1</a:t>
            </a:r>
            <a:r>
              <a:rPr lang="en-US" sz="1100" dirty="0"/>
              <a:t>)</a:t>
            </a:r>
          </a:p>
          <a:p>
            <a:r>
              <a:rPr lang="en-US" sz="1100" dirty="0" err="1"/>
              <a:t>nt</a:t>
            </a:r>
            <a:r>
              <a:rPr lang="en-US" sz="1100" dirty="0"/>
              <a:t> </a:t>
            </a:r>
            <a:r>
              <a:rPr lang="en-US" sz="1100" dirty="0">
                <a:solidFill>
                  <a:srgbClr val="7030A0"/>
                </a:solidFill>
              </a:rPr>
              <a:t>=</a:t>
            </a:r>
            <a:r>
              <a:rPr lang="en-US" sz="1100" dirty="0"/>
              <a:t> </a:t>
            </a:r>
            <a:r>
              <a:rPr lang="en-US" sz="1100" dirty="0">
                <a:solidFill>
                  <a:srgbClr val="4DA060"/>
                </a:solidFill>
              </a:rPr>
              <a:t>100</a:t>
            </a:r>
          </a:p>
          <a:p>
            <a:r>
              <a:rPr lang="en-US" sz="1100" dirty="0"/>
              <a:t>nu </a:t>
            </a:r>
            <a:r>
              <a:rPr lang="en-US" sz="1100" dirty="0">
                <a:solidFill>
                  <a:srgbClr val="7030A0"/>
                </a:solidFill>
              </a:rPr>
              <a:t>=</a:t>
            </a:r>
            <a:r>
              <a:rPr lang="en-US" sz="1100" dirty="0"/>
              <a:t> </a:t>
            </a:r>
            <a:r>
              <a:rPr lang="en-US" sz="1100" dirty="0">
                <a:solidFill>
                  <a:srgbClr val="4DA060"/>
                </a:solidFill>
              </a:rPr>
              <a:t>0.07</a:t>
            </a:r>
          </a:p>
          <a:p>
            <a:r>
              <a:rPr lang="en-US" sz="1100" dirty="0"/>
              <a:t>dt </a:t>
            </a:r>
            <a:r>
              <a:rPr lang="en-US" sz="1100" dirty="0">
                <a:solidFill>
                  <a:srgbClr val="7030A0"/>
                </a:solidFill>
              </a:rPr>
              <a:t>=</a:t>
            </a:r>
            <a:r>
              <a:rPr lang="en-US" sz="1100" dirty="0"/>
              <a:t> dx*nu</a:t>
            </a:r>
          </a:p>
          <a:p>
            <a:r>
              <a:rPr lang="en-US" sz="1100" dirty="0"/>
              <a:t>T = </a:t>
            </a:r>
            <a:r>
              <a:rPr lang="en-US" sz="1100" dirty="0" err="1"/>
              <a:t>nt</a:t>
            </a:r>
            <a:r>
              <a:rPr lang="en-US" sz="1100" dirty="0"/>
              <a:t>*dt</a:t>
            </a:r>
          </a:p>
          <a:p>
            <a:endParaRPr lang="en-US" sz="1100" dirty="0"/>
          </a:p>
          <a:p>
            <a:r>
              <a:rPr lang="en-US" sz="1100" dirty="0"/>
              <a:t>grid = </a:t>
            </a:r>
            <a:r>
              <a:rPr lang="en-US" sz="1100" dirty="0" err="1"/>
              <a:t>np.</a:t>
            </a:r>
            <a:r>
              <a:rPr lang="en-US" sz="1100" dirty="0" err="1">
                <a:solidFill>
                  <a:srgbClr val="7030A0"/>
                </a:solidFill>
              </a:rPr>
              <a:t>linspace</a:t>
            </a:r>
            <a:r>
              <a:rPr lang="en-US" sz="1100" dirty="0"/>
              <a:t>(0, 2*</a:t>
            </a:r>
            <a:r>
              <a:rPr lang="en-US" sz="1100" dirty="0" err="1"/>
              <a:t>np.pi</a:t>
            </a:r>
            <a:r>
              <a:rPr lang="en-US" sz="1100" dirty="0"/>
              <a:t>, </a:t>
            </a:r>
            <a:r>
              <a:rPr lang="en-US" sz="1100" dirty="0" err="1"/>
              <a:t>nx</a:t>
            </a:r>
            <a:r>
              <a:rPr lang="en-US" sz="1100" dirty="0"/>
              <a:t>)</a:t>
            </a:r>
          </a:p>
          <a:p>
            <a:r>
              <a:rPr lang="en-US" sz="1100" dirty="0"/>
              <a:t>u </a:t>
            </a:r>
            <a:r>
              <a:rPr lang="en-US" sz="1100" dirty="0">
                <a:solidFill>
                  <a:srgbClr val="7030A0"/>
                </a:solidFill>
              </a:rPr>
              <a:t>=</a:t>
            </a:r>
            <a:r>
              <a:rPr lang="en-US" sz="1100" dirty="0"/>
              <a:t> </a:t>
            </a:r>
            <a:r>
              <a:rPr lang="en-US" sz="1100" dirty="0" err="1"/>
              <a:t>np.</a:t>
            </a:r>
            <a:r>
              <a:rPr lang="en-US" sz="1100" dirty="0" err="1">
                <a:solidFill>
                  <a:srgbClr val="7030A0"/>
                </a:solidFill>
              </a:rPr>
              <a:t>empty</a:t>
            </a:r>
            <a:r>
              <a:rPr lang="en-US" sz="1100" dirty="0"/>
              <a:t>(</a:t>
            </a:r>
            <a:r>
              <a:rPr lang="en-US" sz="1100" dirty="0" err="1"/>
              <a:t>nx</a:t>
            </a:r>
            <a:r>
              <a:rPr lang="en-US" sz="1100" dirty="0"/>
              <a:t>)</a:t>
            </a:r>
          </a:p>
          <a:p>
            <a:r>
              <a:rPr lang="en-US" sz="1100" dirty="0"/>
              <a:t>t</a:t>
            </a:r>
            <a:r>
              <a:rPr lang="en-US" sz="1100" dirty="0">
                <a:solidFill>
                  <a:srgbClr val="4DA060"/>
                </a:solidFill>
              </a:rPr>
              <a:t> </a:t>
            </a:r>
            <a:r>
              <a:rPr lang="en-US" sz="1100" dirty="0">
                <a:solidFill>
                  <a:srgbClr val="7030A0"/>
                </a:solidFill>
              </a:rPr>
              <a:t>=</a:t>
            </a:r>
            <a:r>
              <a:rPr lang="en-US" sz="1100" dirty="0">
                <a:solidFill>
                  <a:srgbClr val="4DA060"/>
                </a:solidFill>
              </a:rPr>
              <a:t> 0</a:t>
            </a:r>
          </a:p>
          <a:p>
            <a:r>
              <a:rPr lang="en-US" sz="1100" dirty="0"/>
              <a:t>u = </a:t>
            </a:r>
            <a:r>
              <a:rPr lang="en-US" sz="1100" dirty="0" err="1"/>
              <a:t>np.</a:t>
            </a:r>
            <a:r>
              <a:rPr lang="en-US" sz="1100" dirty="0" err="1">
                <a:solidFill>
                  <a:srgbClr val="7030A0"/>
                </a:solidFill>
              </a:rPr>
              <a:t>asarray</a:t>
            </a:r>
            <a:r>
              <a:rPr lang="en-US" sz="1100" dirty="0"/>
              <a:t>([</a:t>
            </a:r>
            <a:r>
              <a:rPr lang="en-US" sz="1100" dirty="0" err="1"/>
              <a:t>ufunc</a:t>
            </a:r>
            <a:r>
              <a:rPr lang="en-US" sz="1100" dirty="0"/>
              <a:t>(t, x, nu) </a:t>
            </a:r>
            <a:r>
              <a:rPr lang="en-US" sz="1100" dirty="0">
                <a:solidFill>
                  <a:srgbClr val="7030A0"/>
                </a:solidFill>
              </a:rPr>
              <a:t>for</a:t>
            </a:r>
            <a:r>
              <a:rPr lang="en-US" sz="1100" dirty="0"/>
              <a:t> x </a:t>
            </a:r>
            <a:r>
              <a:rPr lang="en-US" sz="1100" dirty="0">
                <a:solidFill>
                  <a:srgbClr val="7030A0"/>
                </a:solidFill>
              </a:rPr>
              <a:t>in</a:t>
            </a:r>
            <a:r>
              <a:rPr lang="en-US" sz="1100" dirty="0"/>
              <a:t> grid])</a:t>
            </a:r>
          </a:p>
          <a:p>
            <a:endParaRPr lang="en-US" sz="1100" dirty="0"/>
          </a:p>
          <a:p>
            <a:endParaRPr lang="en-US" sz="1100" dirty="0"/>
          </a:p>
        </p:txBody>
      </p:sp>
      <p:sp>
        <p:nvSpPr>
          <p:cNvPr id="21" name="TextBox 20">
            <a:extLst>
              <a:ext uri="{FF2B5EF4-FFF2-40B4-BE49-F238E27FC236}">
                <a16:creationId xmlns:a16="http://schemas.microsoft.com/office/drawing/2014/main" id="{E67F8233-CD29-8908-5460-F86623922A25}"/>
              </a:ext>
            </a:extLst>
          </p:cNvPr>
          <p:cNvSpPr txBox="1"/>
          <p:nvPr/>
        </p:nvSpPr>
        <p:spPr>
          <a:xfrm>
            <a:off x="909597" y="5503367"/>
            <a:ext cx="4056185" cy="1277273"/>
          </a:xfrm>
          <a:prstGeom prst="rect">
            <a:avLst/>
          </a:prstGeom>
          <a:noFill/>
        </p:spPr>
        <p:txBody>
          <a:bodyPr wrap="square" rtlCol="0">
            <a:spAutoFit/>
          </a:bodyPr>
          <a:lstStyle/>
          <a:p>
            <a:r>
              <a:rPr lang="en-US" sz="1100" dirty="0" err="1"/>
              <a:t>pl.</a:t>
            </a:r>
            <a:r>
              <a:rPr lang="en-US" sz="1100" dirty="0" err="1">
                <a:solidFill>
                  <a:srgbClr val="7030A0"/>
                </a:solidFill>
              </a:rPr>
              <a:t>figure</a:t>
            </a:r>
            <a:r>
              <a:rPr lang="en-US" sz="1100" dirty="0"/>
              <a:t>(</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a:t>
            </a:r>
          </a:p>
          <a:p>
            <a:r>
              <a:rPr lang="en-US" sz="1100" dirty="0" err="1"/>
              <a:t>pl.</a:t>
            </a:r>
            <a:r>
              <a:rPr lang="en-US" sz="1100" dirty="0" err="1">
                <a:solidFill>
                  <a:srgbClr val="7030A0"/>
                </a:solidFill>
              </a:rPr>
              <a:t>plot</a:t>
            </a:r>
            <a:r>
              <a:rPr lang="en-US" sz="1100" dirty="0"/>
              <a:t>(</a:t>
            </a:r>
            <a:r>
              <a:rPr lang="en-US" sz="1100" dirty="0" err="1"/>
              <a:t>grid,u</a:t>
            </a:r>
            <a:r>
              <a:rPr lang="en-US" sz="1100" dirty="0"/>
              <a:t>, marker='o', </a:t>
            </a:r>
            <a:r>
              <a:rPr lang="en-US" sz="1100" dirty="0" err="1"/>
              <a:t>lw</a:t>
            </a:r>
            <a:r>
              <a:rPr lang="en-US" sz="1100" dirty="0"/>
              <a:t>=</a:t>
            </a:r>
            <a:r>
              <a:rPr lang="en-US" sz="1100" dirty="0">
                <a:solidFill>
                  <a:srgbClr val="4DA060"/>
                </a:solidFill>
              </a:rPr>
              <a:t>2</a:t>
            </a:r>
            <a:r>
              <a:rPr lang="en-US" sz="1100" dirty="0"/>
              <a:t>)</a:t>
            </a:r>
          </a:p>
          <a:p>
            <a:r>
              <a:rPr lang="en-US" sz="1100" dirty="0" err="1"/>
              <a:t>pl.</a:t>
            </a:r>
            <a:r>
              <a:rPr lang="en-US" sz="1100" dirty="0" err="1">
                <a:solidFill>
                  <a:srgbClr val="7030A0"/>
                </a:solidFill>
              </a:rPr>
              <a:t>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r>
              <a:rPr lang="en-US" sz="1100" dirty="0" err="1"/>
              <a:t>np.pi</a:t>
            </a:r>
            <a:r>
              <a:rPr lang="en-US" sz="1100" dirty="0"/>
              <a:t>])</a:t>
            </a:r>
          </a:p>
          <a:p>
            <a:r>
              <a:rPr lang="en-US" sz="1100" dirty="0" err="1"/>
              <a:t>pl.</a:t>
            </a:r>
            <a:r>
              <a:rPr lang="en-US" sz="1100" dirty="0" err="1">
                <a:solidFill>
                  <a:srgbClr val="7030A0"/>
                </a:solidFill>
              </a:rPr>
              <a:t>ylim</a:t>
            </a:r>
            <a:r>
              <a:rPr lang="en-US" sz="1100" dirty="0"/>
              <a:t>([</a:t>
            </a:r>
            <a:r>
              <a:rPr lang="en-US" sz="1100" dirty="0">
                <a:solidFill>
                  <a:srgbClr val="4DA060"/>
                </a:solidFill>
              </a:rPr>
              <a:t>0</a:t>
            </a:r>
            <a:r>
              <a:rPr lang="en-US" sz="1100" dirty="0"/>
              <a:t>,</a:t>
            </a:r>
            <a:r>
              <a:rPr lang="en-US" sz="1100" dirty="0">
                <a:solidFill>
                  <a:srgbClr val="4DA060"/>
                </a:solidFill>
              </a:rPr>
              <a:t>10</a:t>
            </a:r>
            <a:r>
              <a:rPr lang="en-US" sz="1100" dirty="0"/>
              <a:t>])</a:t>
            </a:r>
          </a:p>
          <a:p>
            <a:r>
              <a:rPr lang="en-US" sz="1100" dirty="0" err="1"/>
              <a:t>pl.</a:t>
            </a:r>
            <a:r>
              <a:rPr lang="en-US" sz="1100" dirty="0" err="1">
                <a:solidFill>
                  <a:srgbClr val="7030A0"/>
                </a:solidFill>
              </a:rPr>
              <a:t>xlabel</a:t>
            </a:r>
            <a:r>
              <a:rPr lang="en-US" sz="1100" dirty="0"/>
              <a:t>('</a:t>
            </a:r>
            <a:r>
              <a:rPr lang="en-US" sz="1100" dirty="0">
                <a:solidFill>
                  <a:srgbClr val="4DA060"/>
                </a:solidFill>
              </a:rPr>
              <a:t>X</a:t>
            </a:r>
            <a:r>
              <a:rPr lang="en-US" sz="1100" dirty="0"/>
              <a:t>')</a:t>
            </a:r>
          </a:p>
          <a:p>
            <a:r>
              <a:rPr lang="en-US" sz="1100" dirty="0" err="1"/>
              <a:t>pl.</a:t>
            </a:r>
            <a:r>
              <a:rPr lang="en-US" sz="1100" dirty="0" err="1">
                <a:solidFill>
                  <a:srgbClr val="7030A0"/>
                </a:solidFill>
              </a:rPr>
              <a:t>ylabel</a:t>
            </a:r>
            <a:r>
              <a:rPr lang="en-US" sz="1100" dirty="0"/>
              <a:t>('</a:t>
            </a:r>
            <a:r>
              <a:rPr lang="en-US" sz="1100" dirty="0">
                <a:solidFill>
                  <a:srgbClr val="4DA060"/>
                </a:solidFill>
              </a:rPr>
              <a:t>Velocity</a:t>
            </a:r>
            <a:r>
              <a:rPr lang="en-US" sz="1100" dirty="0"/>
              <a:t>') </a:t>
            </a:r>
          </a:p>
          <a:p>
            <a:r>
              <a:rPr lang="en-US" sz="1100" dirty="0" err="1"/>
              <a:t>pl.</a:t>
            </a:r>
            <a:r>
              <a:rPr lang="en-US" sz="1100" dirty="0" err="1">
                <a:solidFill>
                  <a:srgbClr val="7030A0"/>
                </a:solidFill>
              </a:rPr>
              <a:t>title</a:t>
            </a:r>
            <a:r>
              <a:rPr lang="en-US" sz="1100" dirty="0"/>
              <a:t>('</a:t>
            </a:r>
            <a:r>
              <a:rPr lang="en-US" sz="1100" dirty="0">
                <a:solidFill>
                  <a:srgbClr val="4DA060"/>
                </a:solidFill>
              </a:rPr>
              <a:t>1D Burgers Equation - Initial condition</a:t>
            </a:r>
            <a:r>
              <a:rPr lang="en-US" sz="1100" dirty="0"/>
              <a:t>')</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4</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1D Burger’s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749951"/>
            <a:ext cx="6472278" cy="1446550"/>
          </a:xfrm>
          <a:prstGeom prst="rect">
            <a:avLst/>
          </a:prstGeom>
          <a:noFill/>
        </p:spPr>
        <p:txBody>
          <a:bodyPr wrap="square" rtlCol="0">
            <a:spAutoFit/>
          </a:bodyPr>
          <a:lstStyle/>
          <a:p>
            <a:r>
              <a:rPr lang="en-US" sz="1100" dirty="0"/>
              <a:t>x, nu, t = </a:t>
            </a:r>
            <a:r>
              <a:rPr lang="en-US" sz="1100" dirty="0" err="1"/>
              <a:t>sp.</a:t>
            </a:r>
            <a:r>
              <a:rPr lang="en-US" sz="1100" dirty="0" err="1">
                <a:solidFill>
                  <a:srgbClr val="7030A0"/>
                </a:solidFill>
              </a:rPr>
              <a:t>symbols</a:t>
            </a:r>
            <a:r>
              <a:rPr lang="en-US" sz="1100" dirty="0"/>
              <a:t>('</a:t>
            </a:r>
            <a:r>
              <a:rPr lang="en-US" sz="1100" dirty="0">
                <a:solidFill>
                  <a:srgbClr val="4DA060"/>
                </a:solidFill>
              </a:rPr>
              <a:t>x nu t</a:t>
            </a:r>
            <a:r>
              <a:rPr lang="en-US" sz="1100" dirty="0"/>
              <a:t>')</a:t>
            </a:r>
          </a:p>
          <a:p>
            <a:r>
              <a:rPr lang="en-US" sz="1100" dirty="0"/>
              <a:t>phi = </a:t>
            </a:r>
            <a:r>
              <a:rPr lang="en-US" sz="1100" dirty="0" err="1"/>
              <a:t>sp.</a:t>
            </a:r>
            <a:r>
              <a:rPr lang="en-US" sz="1100" dirty="0" err="1">
                <a:solidFill>
                  <a:srgbClr val="7030A0"/>
                </a:solidFill>
              </a:rPr>
              <a:t>exp</a:t>
            </a:r>
            <a:r>
              <a:rPr lang="en-US" sz="1100" dirty="0"/>
              <a:t>(-(x-</a:t>
            </a:r>
            <a:r>
              <a:rPr lang="en-US" sz="1100" dirty="0">
                <a:solidFill>
                  <a:srgbClr val="4DA060"/>
                </a:solidFill>
              </a:rPr>
              <a:t>4</a:t>
            </a:r>
            <a:r>
              <a:rPr lang="en-US" sz="1100" dirty="0"/>
              <a:t>*t)**</a:t>
            </a:r>
            <a:r>
              <a:rPr lang="en-US" sz="1100" dirty="0">
                <a:solidFill>
                  <a:srgbClr val="4DA060"/>
                </a:solidFill>
              </a:rPr>
              <a:t>2</a:t>
            </a:r>
            <a:r>
              <a:rPr lang="en-US" sz="1100" dirty="0"/>
              <a:t>/(</a:t>
            </a:r>
            <a:r>
              <a:rPr lang="en-US" sz="1100" dirty="0">
                <a:solidFill>
                  <a:srgbClr val="4DA060"/>
                </a:solidFill>
              </a:rPr>
              <a:t>4</a:t>
            </a:r>
            <a:r>
              <a:rPr lang="en-US" sz="1100" dirty="0"/>
              <a:t>*nu*(t+</a:t>
            </a:r>
            <a:r>
              <a:rPr lang="en-US" sz="1100" dirty="0">
                <a:solidFill>
                  <a:srgbClr val="00B050"/>
                </a:solidFill>
              </a:rPr>
              <a:t>1</a:t>
            </a:r>
            <a:r>
              <a:rPr lang="en-US" sz="1100" dirty="0"/>
              <a:t>))) + </a:t>
            </a:r>
            <a:r>
              <a:rPr lang="en-US" sz="1100" dirty="0" err="1"/>
              <a:t>sp.</a:t>
            </a:r>
            <a:r>
              <a:rPr lang="en-US" sz="1100" dirty="0" err="1">
                <a:solidFill>
                  <a:srgbClr val="7030A0"/>
                </a:solidFill>
              </a:rPr>
              <a:t>exp</a:t>
            </a:r>
            <a:r>
              <a:rPr lang="en-US" sz="1100" dirty="0"/>
              <a:t>(-(x-</a:t>
            </a:r>
            <a:r>
              <a:rPr lang="en-US" sz="1100" dirty="0">
                <a:solidFill>
                  <a:srgbClr val="4DA060"/>
                </a:solidFill>
              </a:rPr>
              <a:t>4</a:t>
            </a:r>
            <a:r>
              <a:rPr lang="en-US" sz="1100" dirty="0"/>
              <a:t>*t-</a:t>
            </a:r>
            <a:r>
              <a:rPr lang="en-US" sz="1100" dirty="0">
                <a:solidFill>
                  <a:srgbClr val="4DA060"/>
                </a:solidFill>
              </a:rPr>
              <a:t>2</a:t>
            </a:r>
            <a:r>
              <a:rPr lang="en-US" sz="1100" dirty="0"/>
              <a:t>*</a:t>
            </a:r>
            <a:r>
              <a:rPr lang="en-US" sz="1100" dirty="0" err="1"/>
              <a:t>sp.</a:t>
            </a:r>
            <a:r>
              <a:rPr lang="en-US" sz="1100" dirty="0" err="1">
                <a:solidFill>
                  <a:srgbClr val="7030A0"/>
                </a:solidFill>
              </a:rPr>
              <a:t>pi</a:t>
            </a:r>
            <a:r>
              <a:rPr lang="en-US" sz="1100" dirty="0"/>
              <a:t>)**</a:t>
            </a:r>
            <a:r>
              <a:rPr lang="en-US" sz="1100" dirty="0">
                <a:solidFill>
                  <a:srgbClr val="4DA060"/>
                </a:solidFill>
              </a:rPr>
              <a:t>2</a:t>
            </a:r>
            <a:r>
              <a:rPr lang="en-US" sz="1100" dirty="0"/>
              <a:t>/(</a:t>
            </a:r>
            <a:r>
              <a:rPr lang="en-US" sz="1100" dirty="0">
                <a:solidFill>
                  <a:srgbClr val="4DA060"/>
                </a:solidFill>
              </a:rPr>
              <a:t>4</a:t>
            </a:r>
            <a:r>
              <a:rPr lang="en-US" sz="1100" dirty="0"/>
              <a:t>*nu*(t+</a:t>
            </a:r>
            <a:r>
              <a:rPr lang="en-US" sz="1100" dirty="0">
                <a:solidFill>
                  <a:srgbClr val="4DA060"/>
                </a:solidFill>
              </a:rPr>
              <a:t>1</a:t>
            </a:r>
            <a:r>
              <a:rPr lang="en-US" sz="1100" dirty="0"/>
              <a:t>)))</a:t>
            </a:r>
          </a:p>
          <a:p>
            <a:endParaRPr lang="en-US" sz="1100" dirty="0"/>
          </a:p>
          <a:p>
            <a:r>
              <a:rPr lang="en-US" sz="1100" dirty="0" err="1"/>
              <a:t>phiprime</a:t>
            </a:r>
            <a:r>
              <a:rPr lang="en-US" sz="1100" dirty="0"/>
              <a:t> = </a:t>
            </a:r>
            <a:r>
              <a:rPr lang="en-US" sz="1100" dirty="0" err="1"/>
              <a:t>phi.</a:t>
            </a:r>
            <a:r>
              <a:rPr lang="en-US" sz="1100" dirty="0" err="1">
                <a:solidFill>
                  <a:srgbClr val="7030A0"/>
                </a:solidFill>
              </a:rPr>
              <a:t>diff</a:t>
            </a:r>
            <a:r>
              <a:rPr lang="en-US" sz="1100" dirty="0"/>
              <a:t>(x)</a:t>
            </a:r>
          </a:p>
          <a:p>
            <a:r>
              <a:rPr lang="en-US" sz="1100" dirty="0"/>
              <a:t>u = -</a:t>
            </a:r>
            <a:r>
              <a:rPr lang="en-US" sz="1100" dirty="0">
                <a:solidFill>
                  <a:srgbClr val="4DA060"/>
                </a:solidFill>
              </a:rPr>
              <a:t>2</a:t>
            </a:r>
            <a:r>
              <a:rPr lang="en-US" sz="1100" dirty="0"/>
              <a:t>*nu*(</a:t>
            </a:r>
            <a:r>
              <a:rPr lang="en-US" sz="1100" dirty="0" err="1"/>
              <a:t>phiprime</a:t>
            </a:r>
            <a:r>
              <a:rPr lang="en-US" sz="1100" dirty="0"/>
              <a:t>/phi)+</a:t>
            </a:r>
            <a:r>
              <a:rPr lang="en-US" sz="1100" dirty="0">
                <a:solidFill>
                  <a:srgbClr val="4DA060"/>
                </a:solidFill>
              </a:rPr>
              <a:t>4</a:t>
            </a:r>
          </a:p>
          <a:p>
            <a:endParaRPr lang="en-US" sz="1100" dirty="0"/>
          </a:p>
          <a:p>
            <a:r>
              <a:rPr lang="en-US" sz="1100" dirty="0"/>
              <a:t>from </a:t>
            </a:r>
            <a:r>
              <a:rPr lang="en-US" sz="1100" dirty="0" err="1">
                <a:solidFill>
                  <a:srgbClr val="7030A0"/>
                </a:solidFill>
              </a:rPr>
              <a:t>sympy.utilities.lambdify</a:t>
            </a:r>
            <a:r>
              <a:rPr lang="en-US" sz="1100" dirty="0">
                <a:solidFill>
                  <a:srgbClr val="7030A0"/>
                </a:solidFill>
              </a:rPr>
              <a:t> </a:t>
            </a:r>
            <a:r>
              <a:rPr lang="en-US" sz="1100" dirty="0"/>
              <a:t>import </a:t>
            </a:r>
            <a:r>
              <a:rPr lang="en-US" sz="1100" dirty="0" err="1">
                <a:solidFill>
                  <a:srgbClr val="7030A0"/>
                </a:solidFill>
              </a:rPr>
              <a:t>lambdify</a:t>
            </a:r>
            <a:endParaRPr lang="en-US" sz="1100" dirty="0">
              <a:solidFill>
                <a:srgbClr val="7030A0"/>
              </a:solidFill>
            </a:endParaRPr>
          </a:p>
          <a:p>
            <a:r>
              <a:rPr lang="en-US" sz="1100" dirty="0" err="1"/>
              <a:t>ufunc</a:t>
            </a:r>
            <a:r>
              <a:rPr lang="en-US" sz="1100" dirty="0"/>
              <a:t> = </a:t>
            </a:r>
            <a:r>
              <a:rPr lang="en-US" sz="1100" dirty="0" err="1">
                <a:solidFill>
                  <a:srgbClr val="7030A0"/>
                </a:solidFill>
              </a:rPr>
              <a:t>lambdify</a:t>
            </a:r>
            <a:r>
              <a:rPr lang="en-US" sz="1100" dirty="0"/>
              <a:t> ((t, x, nu), u)</a:t>
            </a:r>
          </a:p>
        </p:txBody>
      </p:sp>
      <p:pic>
        <p:nvPicPr>
          <p:cNvPr id="9218" name="Picture 2">
            <a:extLst>
              <a:ext uri="{FF2B5EF4-FFF2-40B4-BE49-F238E27FC236}">
                <a16:creationId xmlns:a16="http://schemas.microsoft.com/office/drawing/2014/main" id="{14ACECC8-BEB5-A4DE-5055-75AD0F953588}"/>
              </a:ext>
            </a:extLst>
          </p:cNvPr>
          <p:cNvPicPr>
            <a:picLocks noChangeAspect="1" noChangeArrowheads="1"/>
          </p:cNvPicPr>
          <p:nvPr/>
        </p:nvPicPr>
        <p:blipFill>
          <a:blip r:embed="rId2"/>
          <a:srcRect/>
          <a:stretch/>
        </p:blipFill>
        <p:spPr bwMode="auto">
          <a:xfrm>
            <a:off x="7418301" y="1366966"/>
            <a:ext cx="4621700" cy="34366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4E6653-43AF-FCCE-B01E-7B32C9B8B9B1}"/>
              </a:ext>
            </a:extLst>
          </p:cNvPr>
          <p:cNvSpPr txBox="1"/>
          <p:nvPr/>
        </p:nvSpPr>
        <p:spPr>
          <a:xfrm>
            <a:off x="4119985" y="3275746"/>
            <a:ext cx="6442354" cy="1446550"/>
          </a:xfrm>
          <a:prstGeom prst="rect">
            <a:avLst/>
          </a:prstGeom>
          <a:noFill/>
        </p:spPr>
        <p:txBody>
          <a:bodyPr wrap="square" rtlCol="0">
            <a:spAutoFit/>
          </a:bodyPr>
          <a:lstStyle/>
          <a:p>
            <a:r>
              <a:rPr lang="it-IT" sz="1100" dirty="0">
                <a:solidFill>
                  <a:srgbClr val="7030A0"/>
                </a:solidFill>
              </a:rPr>
              <a:t>for</a:t>
            </a:r>
            <a:r>
              <a:rPr lang="it-IT" sz="1100" dirty="0"/>
              <a:t> n </a:t>
            </a:r>
            <a:r>
              <a:rPr lang="it-IT" sz="1100" dirty="0">
                <a:solidFill>
                  <a:srgbClr val="7030A0"/>
                </a:solidFill>
              </a:rPr>
              <a:t>in</a:t>
            </a:r>
            <a:r>
              <a:rPr lang="it-IT" sz="1100" dirty="0"/>
              <a:t> </a:t>
            </a:r>
            <a:r>
              <a:rPr lang="it-IT" sz="1100" dirty="0">
                <a:solidFill>
                  <a:srgbClr val="7030A0"/>
                </a:solidFill>
              </a:rPr>
              <a:t>range</a:t>
            </a:r>
            <a:r>
              <a:rPr lang="it-IT" sz="1100" dirty="0"/>
              <a:t>(nt)</a:t>
            </a:r>
            <a:r>
              <a:rPr lang="it-IT" sz="1100" dirty="0">
                <a:solidFill>
                  <a:srgbClr val="7030A0"/>
                </a:solidFill>
              </a:rPr>
              <a:t>:</a:t>
            </a:r>
            <a:endParaRPr lang="it-IT" sz="1100" dirty="0"/>
          </a:p>
          <a:p>
            <a:r>
              <a:rPr lang="it-IT" sz="1100" dirty="0"/>
              <a:t>    un </a:t>
            </a:r>
            <a:r>
              <a:rPr lang="it-IT" sz="1100" dirty="0">
                <a:solidFill>
                  <a:srgbClr val="7030A0"/>
                </a:solidFill>
              </a:rPr>
              <a:t>=</a:t>
            </a:r>
            <a:r>
              <a:rPr lang="it-IT" sz="1100" dirty="0"/>
              <a:t> u.</a:t>
            </a:r>
            <a:r>
              <a:rPr lang="it-IT" sz="1100" dirty="0">
                <a:solidFill>
                  <a:srgbClr val="7030A0"/>
                </a:solidFill>
              </a:rPr>
              <a:t>copy</a:t>
            </a:r>
            <a:r>
              <a:rPr lang="it-IT" sz="1100" dirty="0"/>
              <a:t>()</a:t>
            </a:r>
          </a:p>
          <a:p>
            <a:r>
              <a:rPr lang="it-IT" sz="1100" dirty="0"/>
              <a:t>    </a:t>
            </a:r>
            <a:r>
              <a:rPr lang="it-IT" sz="1100" dirty="0">
                <a:solidFill>
                  <a:srgbClr val="7030A0"/>
                </a:solidFill>
              </a:rPr>
              <a:t>for</a:t>
            </a:r>
            <a:r>
              <a:rPr lang="it-IT" sz="1100" dirty="0"/>
              <a:t> i </a:t>
            </a:r>
            <a:r>
              <a:rPr lang="it-IT" sz="1100" dirty="0">
                <a:solidFill>
                  <a:srgbClr val="7030A0"/>
                </a:solidFill>
              </a:rPr>
              <a:t>in</a:t>
            </a:r>
            <a:r>
              <a:rPr lang="it-IT" sz="1100" dirty="0"/>
              <a:t> range(nx-</a:t>
            </a:r>
            <a:r>
              <a:rPr lang="it-IT" sz="1100" dirty="0">
                <a:solidFill>
                  <a:srgbClr val="4DA060"/>
                </a:solidFill>
              </a:rPr>
              <a:t>1</a:t>
            </a:r>
            <a:r>
              <a:rPr lang="it-IT" sz="1100" dirty="0"/>
              <a:t>)</a:t>
            </a:r>
            <a:r>
              <a:rPr lang="it-IT" sz="1100" dirty="0">
                <a:solidFill>
                  <a:srgbClr val="7030A0"/>
                </a:solidFill>
              </a:rPr>
              <a:t>:</a:t>
            </a:r>
            <a:endParaRPr lang="it-IT" sz="1100" dirty="0"/>
          </a:p>
          <a:p>
            <a:r>
              <a:rPr lang="it-IT" sz="1100" dirty="0"/>
              <a:t>        u[i] </a:t>
            </a:r>
            <a:r>
              <a:rPr lang="it-IT" sz="1100" dirty="0">
                <a:solidFill>
                  <a:srgbClr val="7030A0"/>
                </a:solidFill>
              </a:rPr>
              <a:t>=</a:t>
            </a:r>
            <a:r>
              <a:rPr lang="it-IT" sz="1100" dirty="0"/>
              <a:t> un[i] </a:t>
            </a:r>
            <a:r>
              <a:rPr lang="it-IT" sz="1100" dirty="0">
                <a:solidFill>
                  <a:srgbClr val="7030A0"/>
                </a:solidFill>
              </a:rPr>
              <a:t>-</a:t>
            </a:r>
            <a:r>
              <a:rPr lang="it-IT" sz="1100" dirty="0"/>
              <a:t> un[i] </a:t>
            </a:r>
            <a:r>
              <a:rPr lang="it-IT" sz="1100" dirty="0">
                <a:solidFill>
                  <a:srgbClr val="7030A0"/>
                </a:solidFill>
              </a:rPr>
              <a:t>*</a:t>
            </a:r>
            <a:r>
              <a:rPr lang="it-IT" sz="1100" dirty="0"/>
              <a:t> dt/dx </a:t>
            </a:r>
            <a:r>
              <a:rPr lang="it-IT" sz="1100" dirty="0">
                <a:solidFill>
                  <a:srgbClr val="7030A0"/>
                </a:solidFill>
              </a:rPr>
              <a:t>*</a:t>
            </a:r>
            <a:r>
              <a:rPr lang="it-IT" sz="1100" dirty="0"/>
              <a:t> (un[i]</a:t>
            </a:r>
            <a:r>
              <a:rPr lang="it-IT" sz="1100" dirty="0">
                <a:solidFill>
                  <a:srgbClr val="7030A0"/>
                </a:solidFill>
              </a:rPr>
              <a:t>-</a:t>
            </a:r>
            <a:r>
              <a:rPr lang="it-IT" sz="1100" dirty="0"/>
              <a:t>un[i-</a:t>
            </a:r>
            <a:r>
              <a:rPr lang="it-IT" sz="1100" dirty="0">
                <a:solidFill>
                  <a:srgbClr val="4DA060"/>
                </a:solidFill>
              </a:rPr>
              <a:t>1</a:t>
            </a:r>
            <a:r>
              <a:rPr lang="it-IT" sz="1100" dirty="0"/>
              <a:t>]) </a:t>
            </a:r>
            <a:r>
              <a:rPr lang="it-IT" sz="1100" dirty="0">
                <a:solidFill>
                  <a:srgbClr val="7030A0"/>
                </a:solidFill>
              </a:rPr>
              <a:t>+</a:t>
            </a:r>
            <a:r>
              <a:rPr lang="it-IT" sz="1100" dirty="0"/>
              <a:t> </a:t>
            </a:r>
            <a:r>
              <a:rPr lang="it-IT" sz="1100" dirty="0">
                <a:solidFill>
                  <a:srgbClr val="7030A0"/>
                </a:solidFill>
              </a:rPr>
              <a:t>\</a:t>
            </a:r>
          </a:p>
          <a:p>
            <a:r>
              <a:rPr lang="it-IT" sz="1100" dirty="0"/>
              <a:t>            nu </a:t>
            </a:r>
            <a:r>
              <a:rPr lang="it-IT" sz="1100" dirty="0">
                <a:solidFill>
                  <a:srgbClr val="7030A0"/>
                </a:solidFill>
              </a:rPr>
              <a:t>*</a:t>
            </a:r>
            <a:r>
              <a:rPr lang="it-IT" sz="1100" dirty="0"/>
              <a:t> dt/(dx**</a:t>
            </a:r>
            <a:r>
              <a:rPr lang="it-IT" sz="1100" dirty="0">
                <a:solidFill>
                  <a:srgbClr val="4DA060"/>
                </a:solidFill>
              </a:rPr>
              <a:t>2</a:t>
            </a:r>
            <a:r>
              <a:rPr lang="it-IT" sz="1100" dirty="0"/>
              <a:t>) * (un[i</a:t>
            </a:r>
            <a:r>
              <a:rPr lang="it-IT" sz="1100" dirty="0">
                <a:solidFill>
                  <a:srgbClr val="7030A0"/>
                </a:solidFill>
              </a:rPr>
              <a:t>+</a:t>
            </a:r>
            <a:r>
              <a:rPr lang="it-IT" sz="1100" dirty="0">
                <a:solidFill>
                  <a:srgbClr val="4DA060"/>
                </a:solidFill>
              </a:rPr>
              <a:t>1</a:t>
            </a:r>
            <a:r>
              <a:rPr lang="it-IT" sz="1100" dirty="0"/>
              <a:t>] - </a:t>
            </a:r>
            <a:r>
              <a:rPr lang="it-IT" sz="1100" dirty="0">
                <a:solidFill>
                  <a:srgbClr val="4DA060"/>
                </a:solidFill>
              </a:rPr>
              <a:t>2</a:t>
            </a:r>
            <a:r>
              <a:rPr lang="it-IT" sz="1100" dirty="0"/>
              <a:t>*un[i] </a:t>
            </a:r>
            <a:r>
              <a:rPr lang="it-IT" sz="1100" dirty="0">
                <a:solidFill>
                  <a:srgbClr val="7030A0"/>
                </a:solidFill>
              </a:rPr>
              <a:t>+</a:t>
            </a:r>
            <a:r>
              <a:rPr lang="it-IT" sz="1100" dirty="0"/>
              <a:t> un[i</a:t>
            </a:r>
            <a:r>
              <a:rPr lang="it-IT" sz="1100" dirty="0">
                <a:solidFill>
                  <a:srgbClr val="7030A0"/>
                </a:solidFill>
              </a:rPr>
              <a:t>-</a:t>
            </a:r>
            <a:r>
              <a:rPr lang="it-IT" sz="1100" dirty="0">
                <a:solidFill>
                  <a:srgbClr val="4DA060"/>
                </a:solidFill>
              </a:rPr>
              <a:t>1</a:t>
            </a:r>
            <a:r>
              <a:rPr lang="it-IT" sz="1100" dirty="0"/>
              <a:t>])</a:t>
            </a:r>
          </a:p>
          <a:p>
            <a:r>
              <a:rPr lang="it-IT" sz="1100" dirty="0"/>
              <a:t>    </a:t>
            </a:r>
            <a:r>
              <a:rPr lang="it-IT" sz="1100" dirty="0">
                <a:solidFill>
                  <a:srgbClr val="A5A5A5"/>
                </a:solidFill>
              </a:rPr>
              <a:t># infer the periodicity</a:t>
            </a:r>
          </a:p>
          <a:p>
            <a:r>
              <a:rPr lang="it-IT" sz="1100" dirty="0"/>
              <a:t>    u[-</a:t>
            </a:r>
            <a:r>
              <a:rPr lang="it-IT" sz="1100" dirty="0">
                <a:solidFill>
                  <a:srgbClr val="4DA060"/>
                </a:solidFill>
              </a:rPr>
              <a:t>1</a:t>
            </a:r>
            <a:r>
              <a:rPr lang="it-IT" sz="1100" dirty="0"/>
              <a:t>] = un[-</a:t>
            </a:r>
            <a:r>
              <a:rPr lang="it-IT" sz="1100" dirty="0">
                <a:solidFill>
                  <a:srgbClr val="4DA060"/>
                </a:solidFill>
              </a:rPr>
              <a:t>1</a:t>
            </a:r>
            <a:r>
              <a:rPr lang="it-IT" sz="1100" dirty="0"/>
              <a:t>] - un[-</a:t>
            </a:r>
            <a:r>
              <a:rPr lang="it-IT" sz="1100" dirty="0">
                <a:solidFill>
                  <a:srgbClr val="4DA060"/>
                </a:solidFill>
              </a:rPr>
              <a:t>1</a:t>
            </a:r>
            <a:r>
              <a:rPr lang="it-IT" sz="1100" dirty="0"/>
              <a:t>] * dt/dx * (un[-</a:t>
            </a:r>
            <a:r>
              <a:rPr lang="it-IT" sz="1100" dirty="0">
                <a:solidFill>
                  <a:srgbClr val="4DA060"/>
                </a:solidFill>
              </a:rPr>
              <a:t>1</a:t>
            </a:r>
            <a:r>
              <a:rPr lang="it-IT" sz="1100" dirty="0"/>
              <a:t>]-un[-</a:t>
            </a:r>
            <a:r>
              <a:rPr lang="it-IT" sz="1100" dirty="0">
                <a:solidFill>
                  <a:srgbClr val="4DA060"/>
                </a:solidFill>
              </a:rPr>
              <a:t>2</a:t>
            </a:r>
            <a:r>
              <a:rPr lang="it-IT" sz="1100" dirty="0"/>
              <a:t>]) + \</a:t>
            </a:r>
          </a:p>
          <a:p>
            <a:r>
              <a:rPr lang="it-IT" sz="1100" dirty="0"/>
              <a:t>            nu * dt/(dx**</a:t>
            </a:r>
            <a:r>
              <a:rPr lang="it-IT" sz="1100" dirty="0">
                <a:solidFill>
                  <a:srgbClr val="4DA060"/>
                </a:solidFill>
              </a:rPr>
              <a:t>2</a:t>
            </a:r>
            <a:r>
              <a:rPr lang="it-IT" sz="1100" dirty="0"/>
              <a:t>) * (un[</a:t>
            </a:r>
            <a:r>
              <a:rPr lang="it-IT" sz="1100" dirty="0">
                <a:solidFill>
                  <a:srgbClr val="4DA060"/>
                </a:solidFill>
              </a:rPr>
              <a:t>0</a:t>
            </a:r>
            <a:r>
              <a:rPr lang="it-IT" sz="1100" dirty="0"/>
              <a:t>] - </a:t>
            </a:r>
            <a:r>
              <a:rPr lang="it-IT" sz="1100" dirty="0">
                <a:solidFill>
                  <a:srgbClr val="4DA060"/>
                </a:solidFill>
              </a:rPr>
              <a:t>2</a:t>
            </a:r>
            <a:r>
              <a:rPr lang="it-IT" sz="1100" dirty="0"/>
              <a:t>*un[-</a:t>
            </a:r>
            <a:r>
              <a:rPr lang="it-IT" sz="1100" dirty="0">
                <a:solidFill>
                  <a:srgbClr val="4DA060"/>
                </a:solidFill>
              </a:rPr>
              <a:t>1</a:t>
            </a:r>
            <a:r>
              <a:rPr lang="it-IT" sz="1100" dirty="0"/>
              <a:t>] + un[-</a:t>
            </a:r>
            <a:r>
              <a:rPr lang="it-IT" sz="1100" dirty="0">
                <a:solidFill>
                  <a:srgbClr val="4DA060"/>
                </a:solidFill>
              </a:rPr>
              <a:t>2</a:t>
            </a:r>
            <a:r>
              <a:rPr lang="it-IT" sz="1100" dirty="0"/>
              <a:t>])</a:t>
            </a:r>
            <a:endParaRPr lang="en-US" sz="1100" dirty="0"/>
          </a:p>
        </p:txBody>
      </p:sp>
      <p:sp>
        <p:nvSpPr>
          <p:cNvPr id="6" name="TextBox 5">
            <a:extLst>
              <a:ext uri="{FF2B5EF4-FFF2-40B4-BE49-F238E27FC236}">
                <a16:creationId xmlns:a16="http://schemas.microsoft.com/office/drawing/2014/main" id="{95598893-7AEC-8560-3FA7-B6A243ADB100}"/>
              </a:ext>
            </a:extLst>
          </p:cNvPr>
          <p:cNvSpPr txBox="1"/>
          <p:nvPr/>
        </p:nvSpPr>
        <p:spPr>
          <a:xfrm>
            <a:off x="4130911" y="4821038"/>
            <a:ext cx="3930178" cy="600164"/>
          </a:xfrm>
          <a:prstGeom prst="rect">
            <a:avLst/>
          </a:prstGeom>
          <a:noFill/>
        </p:spPr>
        <p:txBody>
          <a:bodyPr wrap="square" rtlCol="0">
            <a:spAutoFit/>
          </a:bodyPr>
          <a:lstStyle/>
          <a:p>
            <a:r>
              <a:rPr lang="en-US" sz="1100" dirty="0" err="1"/>
              <a:t>u_analytical</a:t>
            </a:r>
            <a:r>
              <a:rPr lang="en-US" sz="1100" dirty="0"/>
              <a:t> = </a:t>
            </a:r>
            <a:r>
              <a:rPr lang="en-US" sz="1100" dirty="0" err="1"/>
              <a:t>np.</a:t>
            </a:r>
            <a:r>
              <a:rPr lang="en-US" sz="1100" dirty="0" err="1">
                <a:solidFill>
                  <a:srgbClr val="7030A0"/>
                </a:solidFill>
              </a:rPr>
              <a:t>asarray</a:t>
            </a:r>
            <a:r>
              <a:rPr lang="en-US" sz="1100" dirty="0"/>
              <a:t>([</a:t>
            </a:r>
            <a:r>
              <a:rPr lang="en-US" sz="1100" dirty="0" err="1"/>
              <a:t>ufunc</a:t>
            </a:r>
            <a:r>
              <a:rPr lang="en-US" sz="1100" dirty="0"/>
              <a:t>(T, xi, nu) </a:t>
            </a:r>
            <a:r>
              <a:rPr lang="en-US" sz="1100" dirty="0">
                <a:solidFill>
                  <a:srgbClr val="7030A0"/>
                </a:solidFill>
              </a:rPr>
              <a:t>for</a:t>
            </a:r>
            <a:r>
              <a:rPr lang="en-US" sz="1100" dirty="0"/>
              <a:t> xi </a:t>
            </a:r>
            <a:r>
              <a:rPr lang="en-US" sz="1100" dirty="0">
                <a:solidFill>
                  <a:srgbClr val="7030A0"/>
                </a:solidFill>
              </a:rPr>
              <a:t>in</a:t>
            </a:r>
            <a:r>
              <a:rPr lang="en-US" sz="1100" dirty="0"/>
              <a:t> grid])</a:t>
            </a:r>
          </a:p>
          <a:p>
            <a:endParaRPr lang="en-US" sz="1100" dirty="0"/>
          </a:p>
          <a:p>
            <a:endParaRPr lang="en-US" sz="1100" dirty="0"/>
          </a:p>
        </p:txBody>
      </p:sp>
      <p:sp>
        <p:nvSpPr>
          <p:cNvPr id="7" name="TextBox 6">
            <a:extLst>
              <a:ext uri="{FF2B5EF4-FFF2-40B4-BE49-F238E27FC236}">
                <a16:creationId xmlns:a16="http://schemas.microsoft.com/office/drawing/2014/main" id="{DA294274-87A9-9BEC-87A9-0BD58516E4D0}"/>
              </a:ext>
            </a:extLst>
          </p:cNvPr>
          <p:cNvSpPr txBox="1"/>
          <p:nvPr/>
        </p:nvSpPr>
        <p:spPr>
          <a:xfrm>
            <a:off x="4145736" y="5181120"/>
            <a:ext cx="4056185" cy="1615827"/>
          </a:xfrm>
          <a:prstGeom prst="rect">
            <a:avLst/>
          </a:prstGeom>
          <a:noFill/>
        </p:spPr>
        <p:txBody>
          <a:bodyPr wrap="square" rtlCol="0">
            <a:spAutoFit/>
          </a:bodyPr>
          <a:lstStyle/>
          <a:p>
            <a:r>
              <a:rPr lang="en-US" sz="1100" dirty="0" err="1"/>
              <a:t>pl.</a:t>
            </a:r>
            <a:r>
              <a:rPr lang="en-US" sz="1100" dirty="0" err="1">
                <a:solidFill>
                  <a:srgbClr val="7030A0"/>
                </a:solidFill>
              </a:rPr>
              <a:t>figure</a:t>
            </a:r>
            <a:r>
              <a:rPr lang="en-US" sz="1100" dirty="0"/>
              <a:t>(</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a:t>
            </a:r>
          </a:p>
          <a:p>
            <a:r>
              <a:rPr lang="en-US" sz="1100" dirty="0" err="1"/>
              <a:t>pl.</a:t>
            </a:r>
            <a:r>
              <a:rPr lang="en-US" sz="1100" dirty="0" err="1">
                <a:solidFill>
                  <a:srgbClr val="7030A0"/>
                </a:solidFill>
              </a:rPr>
              <a:t>plot</a:t>
            </a:r>
            <a:r>
              <a:rPr lang="en-US" sz="1100" dirty="0"/>
              <a:t>(grid, u, marker='o', </a:t>
            </a:r>
            <a:r>
              <a:rPr lang="en-US" sz="1100" dirty="0" err="1"/>
              <a:t>lw</a:t>
            </a:r>
            <a:r>
              <a:rPr lang="en-US" sz="1100" dirty="0"/>
              <a:t>=</a:t>
            </a:r>
            <a:r>
              <a:rPr lang="en-US" sz="1100" dirty="0">
                <a:solidFill>
                  <a:srgbClr val="4DA060"/>
                </a:solidFill>
              </a:rPr>
              <a:t>2</a:t>
            </a:r>
            <a:r>
              <a:rPr lang="en-US" sz="1100" dirty="0"/>
              <a:t>, label='</a:t>
            </a:r>
            <a:r>
              <a:rPr lang="en-US" sz="1100" dirty="0">
                <a:solidFill>
                  <a:srgbClr val="4DA060"/>
                </a:solidFill>
              </a:rPr>
              <a:t>Computational</a:t>
            </a:r>
            <a:r>
              <a:rPr lang="en-US" sz="1100" dirty="0"/>
              <a:t>')</a:t>
            </a:r>
          </a:p>
          <a:p>
            <a:r>
              <a:rPr lang="en-US" sz="1100" dirty="0" err="1"/>
              <a:t>pl.</a:t>
            </a:r>
            <a:r>
              <a:rPr lang="en-US" sz="1100" dirty="0" err="1">
                <a:solidFill>
                  <a:srgbClr val="7030A0"/>
                </a:solidFill>
              </a:rPr>
              <a:t>plot</a:t>
            </a:r>
            <a:r>
              <a:rPr lang="en-US" sz="1100" dirty="0"/>
              <a:t>(grid, </a:t>
            </a:r>
            <a:r>
              <a:rPr lang="en-US" sz="1100" dirty="0" err="1"/>
              <a:t>u_analytical</a:t>
            </a:r>
            <a:r>
              <a:rPr lang="en-US" sz="1100" dirty="0"/>
              <a:t>, label='</a:t>
            </a:r>
            <a:r>
              <a:rPr lang="en-US" sz="1100" dirty="0">
                <a:solidFill>
                  <a:srgbClr val="4DA060"/>
                </a:solidFill>
              </a:rPr>
              <a:t>Analytical</a:t>
            </a:r>
            <a:r>
              <a:rPr lang="en-US" sz="1100" dirty="0"/>
              <a:t>')</a:t>
            </a:r>
          </a:p>
          <a:p>
            <a:r>
              <a:rPr lang="en-US" sz="1100" dirty="0" err="1"/>
              <a:t>pl.</a:t>
            </a:r>
            <a:r>
              <a:rPr lang="en-US" sz="1100" dirty="0" err="1">
                <a:solidFill>
                  <a:srgbClr val="7030A0"/>
                </a:solidFill>
              </a:rPr>
              <a:t>xlim</a:t>
            </a:r>
            <a:r>
              <a:rPr lang="en-US" sz="1100" dirty="0"/>
              <a:t>([</a:t>
            </a:r>
            <a:r>
              <a:rPr lang="en-US" sz="1100" dirty="0">
                <a:solidFill>
                  <a:srgbClr val="4DA060"/>
                </a:solidFill>
              </a:rPr>
              <a:t>0</a:t>
            </a:r>
            <a:r>
              <a:rPr lang="en-US" sz="1100" dirty="0"/>
              <a:t>, </a:t>
            </a:r>
            <a:r>
              <a:rPr lang="en-US" sz="1100" dirty="0">
                <a:solidFill>
                  <a:srgbClr val="4DA060"/>
                </a:solidFill>
              </a:rPr>
              <a:t>2</a:t>
            </a:r>
            <a:r>
              <a:rPr lang="en-US" sz="1100" dirty="0"/>
              <a:t>*</a:t>
            </a:r>
            <a:r>
              <a:rPr lang="en-US" sz="1100" dirty="0" err="1"/>
              <a:t>np.pi</a:t>
            </a:r>
            <a:r>
              <a:rPr lang="en-US" sz="1100" dirty="0"/>
              <a:t>])</a:t>
            </a:r>
          </a:p>
          <a:p>
            <a:r>
              <a:rPr lang="en-US" sz="1100" dirty="0" err="1"/>
              <a:t>pl.</a:t>
            </a:r>
            <a:r>
              <a:rPr lang="en-US" sz="1100" dirty="0" err="1">
                <a:solidFill>
                  <a:srgbClr val="7030A0"/>
                </a:solidFill>
              </a:rPr>
              <a:t>ylim</a:t>
            </a:r>
            <a:r>
              <a:rPr lang="en-US" sz="1100" dirty="0"/>
              <a:t>([</a:t>
            </a:r>
            <a:r>
              <a:rPr lang="en-US" sz="1100" dirty="0">
                <a:solidFill>
                  <a:srgbClr val="4DA060"/>
                </a:solidFill>
              </a:rPr>
              <a:t>0,10</a:t>
            </a:r>
            <a:r>
              <a:rPr lang="en-US" sz="1100" dirty="0"/>
              <a:t>])</a:t>
            </a:r>
          </a:p>
          <a:p>
            <a:r>
              <a:rPr lang="en-US" sz="1100" dirty="0" err="1"/>
              <a:t>pl.</a:t>
            </a:r>
            <a:r>
              <a:rPr lang="en-US" sz="1100" dirty="0" err="1">
                <a:solidFill>
                  <a:srgbClr val="7030A0"/>
                </a:solidFill>
              </a:rPr>
              <a:t>legend</a:t>
            </a:r>
            <a:r>
              <a:rPr lang="en-US" sz="1100" dirty="0"/>
              <a:t>()</a:t>
            </a:r>
          </a:p>
          <a:p>
            <a:r>
              <a:rPr lang="en-US" sz="1100" dirty="0" err="1"/>
              <a:t>pl.</a:t>
            </a:r>
            <a:r>
              <a:rPr lang="en-US" sz="1100" dirty="0" err="1">
                <a:solidFill>
                  <a:srgbClr val="7030A0"/>
                </a:solidFill>
              </a:rPr>
              <a:t>xlabel</a:t>
            </a:r>
            <a:r>
              <a:rPr lang="en-US" sz="1100" dirty="0"/>
              <a:t>('</a:t>
            </a:r>
            <a:r>
              <a:rPr lang="en-US" sz="1100" dirty="0">
                <a:solidFill>
                  <a:srgbClr val="4DA060"/>
                </a:solidFill>
              </a:rPr>
              <a:t>X</a:t>
            </a:r>
            <a:r>
              <a:rPr lang="en-US" sz="1100" dirty="0"/>
              <a:t>')</a:t>
            </a:r>
          </a:p>
          <a:p>
            <a:r>
              <a:rPr lang="en-US" sz="1100" dirty="0" err="1"/>
              <a:t>pl.</a:t>
            </a:r>
            <a:r>
              <a:rPr lang="en-US" sz="1100" dirty="0" err="1">
                <a:solidFill>
                  <a:srgbClr val="7030A0"/>
                </a:solidFill>
              </a:rPr>
              <a:t>ylabel</a:t>
            </a:r>
            <a:r>
              <a:rPr lang="en-US" sz="1100" dirty="0"/>
              <a:t>('</a:t>
            </a:r>
            <a:r>
              <a:rPr lang="en-US" sz="1100" dirty="0">
                <a:solidFill>
                  <a:srgbClr val="4DA060"/>
                </a:solidFill>
              </a:rPr>
              <a:t>Velocity</a:t>
            </a:r>
            <a:r>
              <a:rPr lang="en-US" sz="1100" dirty="0"/>
              <a:t>') </a:t>
            </a:r>
          </a:p>
          <a:p>
            <a:r>
              <a:rPr lang="en-US" sz="1100" dirty="0" err="1"/>
              <a:t>pl.</a:t>
            </a:r>
            <a:r>
              <a:rPr lang="en-US" sz="1100" dirty="0" err="1">
                <a:solidFill>
                  <a:srgbClr val="7030A0"/>
                </a:solidFill>
              </a:rPr>
              <a:t>title</a:t>
            </a:r>
            <a:r>
              <a:rPr lang="en-US" sz="1100" dirty="0"/>
              <a:t>('</a:t>
            </a:r>
            <a:r>
              <a:rPr lang="en-US" sz="1100" dirty="0">
                <a:solidFill>
                  <a:srgbClr val="4DA060"/>
                </a:solidFill>
              </a:rPr>
              <a:t>1D Burgers Equation - Solutions</a:t>
            </a:r>
            <a:r>
              <a:rPr lang="en-US" sz="1100" dirty="0"/>
              <a:t>')</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759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84628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1C2BC4-C398-7572-15EA-CA3BF3CE42CB}"/>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9" name="TextBox 8">
                <a:extLst>
                  <a:ext uri="{FF2B5EF4-FFF2-40B4-BE49-F238E27FC236}">
                    <a16:creationId xmlns:a16="http://schemas.microsoft.com/office/drawing/2014/main" id="{D81C2BC4-C398-7572-15EA-CA3BF3CE42CB}"/>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49138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1C2BC4-C398-7572-15EA-CA3BF3CE42CB}"/>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9" name="TextBox 8">
                <a:extLst>
                  <a:ext uri="{FF2B5EF4-FFF2-40B4-BE49-F238E27FC236}">
                    <a16:creationId xmlns:a16="http://schemas.microsoft.com/office/drawing/2014/main" id="{D81C2BC4-C398-7572-15EA-CA3BF3CE42CB}"/>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49E7AC-B2F3-0161-9E12-8701FAF05345}"/>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3" name="TextBox 2">
                <a:extLst>
                  <a:ext uri="{FF2B5EF4-FFF2-40B4-BE49-F238E27FC236}">
                    <a16:creationId xmlns:a16="http://schemas.microsoft.com/office/drawing/2014/main" id="{ED49E7AC-B2F3-0161-9E12-8701FAF05345}"/>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32158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1C2BC4-C398-7572-15EA-CA3BF3CE42CB}"/>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9" name="TextBox 8">
                <a:extLst>
                  <a:ext uri="{FF2B5EF4-FFF2-40B4-BE49-F238E27FC236}">
                    <a16:creationId xmlns:a16="http://schemas.microsoft.com/office/drawing/2014/main" id="{D81C2BC4-C398-7572-15EA-CA3BF3CE42CB}"/>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49E7AC-B2F3-0161-9E12-8701FAF05345}"/>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3" name="TextBox 2">
                <a:extLst>
                  <a:ext uri="{FF2B5EF4-FFF2-40B4-BE49-F238E27FC236}">
                    <a16:creationId xmlns:a16="http://schemas.microsoft.com/office/drawing/2014/main" id="{ED49E7AC-B2F3-0161-9E12-8701FAF05345}"/>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19F57B3B-4C41-6B9A-2619-3DB3A8C4FBAA}"/>
              </a:ext>
            </a:extLst>
          </p:cNvPr>
          <p:cNvGrpSpPr/>
          <p:nvPr/>
        </p:nvGrpSpPr>
        <p:grpSpPr>
          <a:xfrm>
            <a:off x="6447841" y="3942742"/>
            <a:ext cx="5325988" cy="2852164"/>
            <a:chOff x="1760835" y="4032470"/>
            <a:chExt cx="5325988" cy="2852164"/>
          </a:xfrm>
        </p:grpSpPr>
        <p:grpSp>
          <p:nvGrpSpPr>
            <p:cNvPr id="5" name="Group 4">
              <a:extLst>
                <a:ext uri="{FF2B5EF4-FFF2-40B4-BE49-F238E27FC236}">
                  <a16:creationId xmlns:a16="http://schemas.microsoft.com/office/drawing/2014/main" id="{40A4052E-B8F6-C965-7069-731560895B10}"/>
                </a:ext>
              </a:extLst>
            </p:cNvPr>
            <p:cNvGrpSpPr/>
            <p:nvPr/>
          </p:nvGrpSpPr>
          <p:grpSpPr>
            <a:xfrm>
              <a:off x="1760835" y="4442997"/>
              <a:ext cx="5325988" cy="2441637"/>
              <a:chOff x="2109884" y="2608693"/>
              <a:chExt cx="6595577" cy="3114458"/>
            </a:xfrm>
          </p:grpSpPr>
          <p:grpSp>
            <p:nvGrpSpPr>
              <p:cNvPr id="6" name="Group 5">
                <a:extLst>
                  <a:ext uri="{FF2B5EF4-FFF2-40B4-BE49-F238E27FC236}">
                    <a16:creationId xmlns:a16="http://schemas.microsoft.com/office/drawing/2014/main" id="{3201B5E5-D597-B45B-C35B-22D95A6C3617}"/>
                  </a:ext>
                </a:extLst>
              </p:cNvPr>
              <p:cNvGrpSpPr/>
              <p:nvPr/>
            </p:nvGrpSpPr>
            <p:grpSpPr>
              <a:xfrm>
                <a:off x="2929812" y="3550300"/>
                <a:ext cx="5775649" cy="272143"/>
                <a:chOff x="2929812" y="3550300"/>
                <a:chExt cx="5775649" cy="272143"/>
              </a:xfrm>
            </p:grpSpPr>
            <p:cxnSp>
              <p:nvCxnSpPr>
                <p:cNvPr id="28" name="Straight Connector 27">
                  <a:extLst>
                    <a:ext uri="{FF2B5EF4-FFF2-40B4-BE49-F238E27FC236}">
                      <a16:creationId xmlns:a16="http://schemas.microsoft.com/office/drawing/2014/main" id="{F8D5919B-A1FF-D30C-CA18-BA053384A0F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A6B4218-3B1E-84D7-ABA0-38179BAA83F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3518EDE-34B8-03C4-903A-167D58D68837}"/>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31" name="Oval 30">
                  <a:extLst>
                    <a:ext uri="{FF2B5EF4-FFF2-40B4-BE49-F238E27FC236}">
                      <a16:creationId xmlns:a16="http://schemas.microsoft.com/office/drawing/2014/main" id="{928654AA-DF93-80FE-83E9-BA9A32A19EAC}"/>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F8D4A5A1-3EC1-128D-295F-1358ED57487E}"/>
                  </a:ext>
                </a:extLst>
              </p:cNvPr>
              <p:cNvGrpSpPr/>
              <p:nvPr/>
            </p:nvGrpSpPr>
            <p:grpSpPr>
              <a:xfrm>
                <a:off x="2109884" y="2608693"/>
                <a:ext cx="6589358" cy="3114458"/>
                <a:chOff x="2109884" y="2608693"/>
                <a:chExt cx="6589358" cy="3114458"/>
              </a:xfrm>
            </p:grpSpPr>
            <p:grpSp>
              <p:nvGrpSpPr>
                <p:cNvPr id="10" name="Group 9">
                  <a:extLst>
                    <a:ext uri="{FF2B5EF4-FFF2-40B4-BE49-F238E27FC236}">
                      <a16:creationId xmlns:a16="http://schemas.microsoft.com/office/drawing/2014/main" id="{C2FF222B-F18D-2E51-8288-2E052BB5C819}"/>
                    </a:ext>
                  </a:extLst>
                </p:cNvPr>
                <p:cNvGrpSpPr/>
                <p:nvPr/>
              </p:nvGrpSpPr>
              <p:grpSpPr>
                <a:xfrm>
                  <a:off x="2923593" y="4514463"/>
                  <a:ext cx="5775649" cy="272143"/>
                  <a:chOff x="2929812" y="3550300"/>
                  <a:chExt cx="5775649" cy="272143"/>
                </a:xfrm>
              </p:grpSpPr>
              <p:cxnSp>
                <p:nvCxnSpPr>
                  <p:cNvPr id="24" name="Straight Connector 23">
                    <a:extLst>
                      <a:ext uri="{FF2B5EF4-FFF2-40B4-BE49-F238E27FC236}">
                        <a16:creationId xmlns:a16="http://schemas.microsoft.com/office/drawing/2014/main" id="{F8CF5FCC-5A69-9240-0CDB-BB758420784D}"/>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1B556EDC-13B7-81BC-7EC5-2935BF2CFD8D}"/>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6D5A3A-0ED3-DA44-C733-DD3455CFE72A}"/>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5E77878-1165-8FBA-E0E8-1F4469612BA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7E1AF014-DDF9-B271-6AF6-49BE2910CB20}"/>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4" name="TextBox 13">
                  <a:extLst>
                    <a:ext uri="{FF2B5EF4-FFF2-40B4-BE49-F238E27FC236}">
                      <a16:creationId xmlns:a16="http://schemas.microsoft.com/office/drawing/2014/main" id="{C0E55EFA-0E00-993D-F9EC-D386D936806B}"/>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15" name="TextBox 14">
                  <a:extLst>
                    <a:ext uri="{FF2B5EF4-FFF2-40B4-BE49-F238E27FC236}">
                      <a16:creationId xmlns:a16="http://schemas.microsoft.com/office/drawing/2014/main" id="{1462C52F-BBD5-D3CB-42C8-0845FFF9E08E}"/>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1FEC47D5-243D-98A7-B1CC-D08B3D78AC51}"/>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17" name="TextBox 16">
                  <a:extLst>
                    <a:ext uri="{FF2B5EF4-FFF2-40B4-BE49-F238E27FC236}">
                      <a16:creationId xmlns:a16="http://schemas.microsoft.com/office/drawing/2014/main" id="{FA85799C-DD29-BBFD-125C-83B75BDF8000}"/>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85D936EB-FEC1-84E1-C2D2-C302812D7DF5}"/>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9" name="TextBox 18">
                  <a:extLst>
                    <a:ext uri="{FF2B5EF4-FFF2-40B4-BE49-F238E27FC236}">
                      <a16:creationId xmlns:a16="http://schemas.microsoft.com/office/drawing/2014/main" id="{DD45DE7D-9A11-E211-746E-3EB75CC52D94}"/>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20" name="TextBox 19">
                  <a:extLst>
                    <a:ext uri="{FF2B5EF4-FFF2-40B4-BE49-F238E27FC236}">
                      <a16:creationId xmlns:a16="http://schemas.microsoft.com/office/drawing/2014/main" id="{2118D0C6-3157-5991-ECAD-713E0491735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21" name="Straight Arrow Connector 20">
                  <a:extLst>
                    <a:ext uri="{FF2B5EF4-FFF2-40B4-BE49-F238E27FC236}">
                      <a16:creationId xmlns:a16="http://schemas.microsoft.com/office/drawing/2014/main" id="{F17F1F07-75D4-45BB-D75D-B6F318B9A6BF}"/>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21034D-A97C-9B56-79A5-2A5EA926F6FD}"/>
                    </a:ext>
                  </a:extLst>
                </p:cNvPr>
                <p:cNvCxnSpPr>
                  <a:cxnSpLocks/>
                  <a:endCxn id="20"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a:extLst>
                <a:ext uri="{FF2B5EF4-FFF2-40B4-BE49-F238E27FC236}">
                  <a16:creationId xmlns:a16="http://schemas.microsoft.com/office/drawing/2014/main" id="{144D14B8-6A05-F5D6-BE17-A80F5661FBDE}"/>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2875B871-7F93-1DFC-C06E-733CDA7A6E05}"/>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31A0A4F-F831-3058-4DFC-23CB32F3E810}"/>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7E16A489-B3DB-A1E9-9E1D-4BA4CE4D217C}"/>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F08EFE6A-E957-23A9-C69B-96EDBCFA7BE0}"/>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7" name="TextBox 36">
              <a:extLst>
                <a:ext uri="{FF2B5EF4-FFF2-40B4-BE49-F238E27FC236}">
                  <a16:creationId xmlns:a16="http://schemas.microsoft.com/office/drawing/2014/main" id="{53F091A3-9511-4D84-B2C0-DE6FFE5EBD02}"/>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38" name="TextBox 37">
              <a:extLst>
                <a:ext uri="{FF2B5EF4-FFF2-40B4-BE49-F238E27FC236}">
                  <a16:creationId xmlns:a16="http://schemas.microsoft.com/office/drawing/2014/main" id="{46DDD9EA-6259-3D98-4257-8D6E54209499}"/>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cxnSp>
        <p:nvCxnSpPr>
          <p:cNvPr id="40" name="Straight Arrow Connector 39">
            <a:extLst>
              <a:ext uri="{FF2B5EF4-FFF2-40B4-BE49-F238E27FC236}">
                <a16:creationId xmlns:a16="http://schemas.microsoft.com/office/drawing/2014/main" id="{907D9CD0-867D-890D-C70F-B3F03710E121}"/>
              </a:ext>
            </a:extLst>
          </p:cNvPr>
          <p:cNvCxnSpPr>
            <a:cxnSpLocks/>
          </p:cNvCxnSpPr>
          <p:nvPr/>
        </p:nvCxnSpPr>
        <p:spPr>
          <a:xfrm>
            <a:off x="8164779" y="5205028"/>
            <a:ext cx="1215576" cy="24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0CA599-D6A1-C2FF-862D-0D15F8AE0D29}"/>
              </a:ext>
            </a:extLst>
          </p:cNvPr>
          <p:cNvCxnSpPr>
            <a:cxnSpLocks/>
          </p:cNvCxnSpPr>
          <p:nvPr/>
        </p:nvCxnSpPr>
        <p:spPr>
          <a:xfrm>
            <a:off x="9613926" y="5208495"/>
            <a:ext cx="1215576" cy="2437"/>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226DBC-EC82-8202-8956-25519AC6F1E0}"/>
              </a:ext>
            </a:extLst>
          </p:cNvPr>
          <p:cNvCxnSpPr>
            <a:cxnSpLocks/>
            <a:stCxn id="34" idx="4"/>
          </p:cNvCxnSpPr>
          <p:nvPr/>
        </p:nvCxnSpPr>
        <p:spPr>
          <a:xfrm flipH="1">
            <a:off x="9484609" y="4493717"/>
            <a:ext cx="6313" cy="6095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B1CDA6-BC98-352C-6502-22EDC25A779F}"/>
              </a:ext>
            </a:extLst>
          </p:cNvPr>
          <p:cNvCxnSpPr>
            <a:cxnSpLocks/>
            <a:stCxn id="30" idx="4"/>
          </p:cNvCxnSpPr>
          <p:nvPr/>
        </p:nvCxnSpPr>
        <p:spPr>
          <a:xfrm flipH="1">
            <a:off x="9487717" y="5302371"/>
            <a:ext cx="9424" cy="55977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D396F60-E6E9-0CBC-C28E-CCBEF8038632}"/>
              </a:ext>
            </a:extLst>
          </p:cNvPr>
          <p:cNvSpPr txBox="1"/>
          <p:nvPr/>
        </p:nvSpPr>
        <p:spPr>
          <a:xfrm>
            <a:off x="8319128" y="3485313"/>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spTree>
    <p:extLst>
      <p:ext uri="{BB962C8B-B14F-4D97-AF65-F5344CB8AC3E}">
        <p14:creationId xmlns:p14="http://schemas.microsoft.com/office/powerpoint/2010/main" val="372142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CFD as a research tool: Who cares?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ntroduction to Finite Element Analysis (FEA) using ANSYS">
            <a:extLst>
              <a:ext uri="{FF2B5EF4-FFF2-40B4-BE49-F238E27FC236}">
                <a16:creationId xmlns:a16="http://schemas.microsoft.com/office/drawing/2014/main" id="{ED2B9E71-7106-E08C-3A83-9AD0AA41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330" y="4496806"/>
            <a:ext cx="3725277" cy="20525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erical simulation – Gas Turbines and Aerospace Propulsion – TU Darmstadt">
            <a:extLst>
              <a:ext uri="{FF2B5EF4-FFF2-40B4-BE49-F238E27FC236}">
                <a16:creationId xmlns:a16="http://schemas.microsoft.com/office/drawing/2014/main" id="{7A59D212-7C94-CF4A-3028-4AEC402B38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09"/>
          <a:stretch/>
        </p:blipFill>
        <p:spPr bwMode="auto">
          <a:xfrm>
            <a:off x="1040462" y="4087090"/>
            <a:ext cx="2757097" cy="2499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380 Aerodynamik | Aerodynamics, Fluid flow, Fluid">
            <a:extLst>
              <a:ext uri="{FF2B5EF4-FFF2-40B4-BE49-F238E27FC236}">
                <a16:creationId xmlns:a16="http://schemas.microsoft.com/office/drawing/2014/main" id="{3B65DA1A-0035-8139-854B-3DB8A402C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8917" y="4382456"/>
            <a:ext cx="3363307" cy="19085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luid Dynamics for Buildings">
            <a:extLst>
              <a:ext uri="{FF2B5EF4-FFF2-40B4-BE49-F238E27FC236}">
                <a16:creationId xmlns:a16="http://schemas.microsoft.com/office/drawing/2014/main" id="{D16EB769-F3CD-9F68-F89A-94778CC5AC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030" y="1206544"/>
            <a:ext cx="4991867" cy="25856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VAC Engineering Applications in Industry and CFD">
            <a:extLst>
              <a:ext uri="{FF2B5EF4-FFF2-40B4-BE49-F238E27FC236}">
                <a16:creationId xmlns:a16="http://schemas.microsoft.com/office/drawing/2014/main" id="{9F76BE37-FEDB-7792-E99D-4C28DDEE3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3866" y="1300318"/>
            <a:ext cx="4440377" cy="2491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38F373-67B9-3400-600A-7AD18D91A248}"/>
              </a:ext>
            </a:extLst>
          </p:cNvPr>
          <p:cNvSpPr txBox="1"/>
          <p:nvPr/>
        </p:nvSpPr>
        <p:spPr>
          <a:xfrm>
            <a:off x="972721" y="934500"/>
            <a:ext cx="887683" cy="400110"/>
          </a:xfrm>
          <a:prstGeom prst="rect">
            <a:avLst/>
          </a:prstGeom>
          <a:noFill/>
        </p:spPr>
        <p:txBody>
          <a:bodyPr wrap="square" rtlCol="0">
            <a:spAutoFit/>
          </a:bodyPr>
          <a:lstStyle/>
          <a:p>
            <a:r>
              <a:rPr lang="en-US" sz="2000" dirty="0"/>
              <a:t>Cities</a:t>
            </a:r>
          </a:p>
        </p:txBody>
      </p:sp>
      <p:sp>
        <p:nvSpPr>
          <p:cNvPr id="10" name="TextBox 9">
            <a:extLst>
              <a:ext uri="{FF2B5EF4-FFF2-40B4-BE49-F238E27FC236}">
                <a16:creationId xmlns:a16="http://schemas.microsoft.com/office/drawing/2014/main" id="{F734E636-604F-3998-689A-D4B1CA7A544D}"/>
              </a:ext>
            </a:extLst>
          </p:cNvPr>
          <p:cNvSpPr txBox="1"/>
          <p:nvPr/>
        </p:nvSpPr>
        <p:spPr>
          <a:xfrm>
            <a:off x="6338968" y="934500"/>
            <a:ext cx="1013554" cy="400110"/>
          </a:xfrm>
          <a:prstGeom prst="rect">
            <a:avLst/>
          </a:prstGeom>
          <a:noFill/>
        </p:spPr>
        <p:txBody>
          <a:bodyPr wrap="square" rtlCol="0">
            <a:spAutoFit/>
          </a:bodyPr>
          <a:lstStyle/>
          <a:p>
            <a:r>
              <a:rPr lang="en-US" sz="2000" dirty="0"/>
              <a:t>HVAC</a:t>
            </a:r>
          </a:p>
        </p:txBody>
      </p:sp>
      <p:sp>
        <p:nvSpPr>
          <p:cNvPr id="11" name="TextBox 10">
            <a:extLst>
              <a:ext uri="{FF2B5EF4-FFF2-40B4-BE49-F238E27FC236}">
                <a16:creationId xmlns:a16="http://schemas.microsoft.com/office/drawing/2014/main" id="{EB98DEB6-8B66-8938-0AE8-6D1B19EB0878}"/>
              </a:ext>
            </a:extLst>
          </p:cNvPr>
          <p:cNvSpPr txBox="1"/>
          <p:nvPr/>
        </p:nvSpPr>
        <p:spPr>
          <a:xfrm>
            <a:off x="1990903" y="3887035"/>
            <a:ext cx="1974608" cy="400110"/>
          </a:xfrm>
          <a:prstGeom prst="rect">
            <a:avLst/>
          </a:prstGeom>
          <a:noFill/>
        </p:spPr>
        <p:txBody>
          <a:bodyPr wrap="square" rtlCol="0">
            <a:spAutoFit/>
          </a:bodyPr>
          <a:lstStyle/>
          <a:p>
            <a:r>
              <a:rPr lang="en-US" sz="2000" dirty="0"/>
              <a:t>Turbomachines</a:t>
            </a:r>
          </a:p>
        </p:txBody>
      </p:sp>
      <p:sp>
        <p:nvSpPr>
          <p:cNvPr id="12" name="TextBox 11">
            <a:extLst>
              <a:ext uri="{FF2B5EF4-FFF2-40B4-BE49-F238E27FC236}">
                <a16:creationId xmlns:a16="http://schemas.microsoft.com/office/drawing/2014/main" id="{C64DE6A1-66A6-277D-D555-C7A06535851B}"/>
              </a:ext>
            </a:extLst>
          </p:cNvPr>
          <p:cNvSpPr txBox="1"/>
          <p:nvPr/>
        </p:nvSpPr>
        <p:spPr>
          <a:xfrm>
            <a:off x="6393866" y="6186223"/>
            <a:ext cx="1974608" cy="400110"/>
          </a:xfrm>
          <a:prstGeom prst="rect">
            <a:avLst/>
          </a:prstGeom>
          <a:noFill/>
        </p:spPr>
        <p:txBody>
          <a:bodyPr wrap="square" rtlCol="0">
            <a:spAutoFit/>
          </a:bodyPr>
          <a:lstStyle/>
          <a:p>
            <a:r>
              <a:rPr lang="en-US" sz="2000" dirty="0"/>
              <a:t>Automotive</a:t>
            </a:r>
          </a:p>
        </p:txBody>
      </p:sp>
      <p:sp>
        <p:nvSpPr>
          <p:cNvPr id="13" name="TextBox 12">
            <a:extLst>
              <a:ext uri="{FF2B5EF4-FFF2-40B4-BE49-F238E27FC236}">
                <a16:creationId xmlns:a16="http://schemas.microsoft.com/office/drawing/2014/main" id="{8C869A94-96D4-AC5C-9E17-F93328A0CBE7}"/>
              </a:ext>
            </a:extLst>
          </p:cNvPr>
          <p:cNvSpPr txBox="1"/>
          <p:nvPr/>
        </p:nvSpPr>
        <p:spPr>
          <a:xfrm>
            <a:off x="9780670" y="3887035"/>
            <a:ext cx="1210360" cy="400110"/>
          </a:xfrm>
          <a:prstGeom prst="rect">
            <a:avLst/>
          </a:prstGeom>
          <a:noFill/>
        </p:spPr>
        <p:txBody>
          <a:bodyPr wrap="square" rtlCol="0">
            <a:spAutoFit/>
          </a:bodyPr>
          <a:lstStyle/>
          <a:p>
            <a:r>
              <a:rPr lang="en-US" sz="2000" dirty="0"/>
              <a:t>Aviation</a:t>
            </a:r>
          </a:p>
        </p:txBody>
      </p:sp>
      <p:sp>
        <p:nvSpPr>
          <p:cNvPr id="3" name="TextBox 2">
            <a:extLst>
              <a:ext uri="{FF2B5EF4-FFF2-40B4-BE49-F238E27FC236}">
                <a16:creationId xmlns:a16="http://schemas.microsoft.com/office/drawing/2014/main" id="{C782212C-A91F-0BD7-9219-C8C178BDC835}"/>
              </a:ext>
            </a:extLst>
          </p:cNvPr>
          <p:cNvSpPr txBox="1"/>
          <p:nvPr/>
        </p:nvSpPr>
        <p:spPr>
          <a:xfrm>
            <a:off x="9356414" y="6386277"/>
            <a:ext cx="1859191" cy="400110"/>
          </a:xfrm>
          <a:prstGeom prst="rect">
            <a:avLst/>
          </a:prstGeom>
          <a:noFill/>
        </p:spPr>
        <p:txBody>
          <a:bodyPr wrap="square" rtlCol="0">
            <a:spAutoFit/>
          </a:bodyPr>
          <a:lstStyle/>
          <a:p>
            <a:r>
              <a:rPr lang="en-US" sz="2000" dirty="0"/>
              <a:t>+ many more !</a:t>
            </a:r>
          </a:p>
        </p:txBody>
      </p:sp>
    </p:spTree>
    <p:extLst>
      <p:ext uri="{BB962C8B-B14F-4D97-AF65-F5344CB8AC3E}">
        <p14:creationId xmlns:p14="http://schemas.microsoft.com/office/powerpoint/2010/main" val="6180086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1C2BC4-C398-7572-15EA-CA3BF3CE42CB}"/>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9" name="TextBox 8">
                <a:extLst>
                  <a:ext uri="{FF2B5EF4-FFF2-40B4-BE49-F238E27FC236}">
                    <a16:creationId xmlns:a16="http://schemas.microsoft.com/office/drawing/2014/main" id="{D81C2BC4-C398-7572-15EA-CA3BF3CE42CB}"/>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49E7AC-B2F3-0161-9E12-8701FAF05345}"/>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3" name="TextBox 2">
                <a:extLst>
                  <a:ext uri="{FF2B5EF4-FFF2-40B4-BE49-F238E27FC236}">
                    <a16:creationId xmlns:a16="http://schemas.microsoft.com/office/drawing/2014/main" id="{ED49E7AC-B2F3-0161-9E12-8701FAF05345}"/>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19F57B3B-4C41-6B9A-2619-3DB3A8C4FBAA}"/>
              </a:ext>
            </a:extLst>
          </p:cNvPr>
          <p:cNvGrpSpPr/>
          <p:nvPr/>
        </p:nvGrpSpPr>
        <p:grpSpPr>
          <a:xfrm>
            <a:off x="6447841" y="3942742"/>
            <a:ext cx="5325988" cy="2852164"/>
            <a:chOff x="1760835" y="4032470"/>
            <a:chExt cx="5325988" cy="2852164"/>
          </a:xfrm>
        </p:grpSpPr>
        <p:grpSp>
          <p:nvGrpSpPr>
            <p:cNvPr id="5" name="Group 4">
              <a:extLst>
                <a:ext uri="{FF2B5EF4-FFF2-40B4-BE49-F238E27FC236}">
                  <a16:creationId xmlns:a16="http://schemas.microsoft.com/office/drawing/2014/main" id="{40A4052E-B8F6-C965-7069-731560895B10}"/>
                </a:ext>
              </a:extLst>
            </p:cNvPr>
            <p:cNvGrpSpPr/>
            <p:nvPr/>
          </p:nvGrpSpPr>
          <p:grpSpPr>
            <a:xfrm>
              <a:off x="1760835" y="4442997"/>
              <a:ext cx="5325988" cy="2441637"/>
              <a:chOff x="2109884" y="2608693"/>
              <a:chExt cx="6595577" cy="3114458"/>
            </a:xfrm>
          </p:grpSpPr>
          <p:grpSp>
            <p:nvGrpSpPr>
              <p:cNvPr id="6" name="Group 5">
                <a:extLst>
                  <a:ext uri="{FF2B5EF4-FFF2-40B4-BE49-F238E27FC236}">
                    <a16:creationId xmlns:a16="http://schemas.microsoft.com/office/drawing/2014/main" id="{3201B5E5-D597-B45B-C35B-22D95A6C3617}"/>
                  </a:ext>
                </a:extLst>
              </p:cNvPr>
              <p:cNvGrpSpPr/>
              <p:nvPr/>
            </p:nvGrpSpPr>
            <p:grpSpPr>
              <a:xfrm>
                <a:off x="2929812" y="3550300"/>
                <a:ext cx="5775649" cy="272143"/>
                <a:chOff x="2929812" y="3550300"/>
                <a:chExt cx="5775649" cy="272143"/>
              </a:xfrm>
            </p:grpSpPr>
            <p:cxnSp>
              <p:nvCxnSpPr>
                <p:cNvPr id="28" name="Straight Connector 27">
                  <a:extLst>
                    <a:ext uri="{FF2B5EF4-FFF2-40B4-BE49-F238E27FC236}">
                      <a16:creationId xmlns:a16="http://schemas.microsoft.com/office/drawing/2014/main" id="{F8D5919B-A1FF-D30C-CA18-BA053384A0F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A6B4218-3B1E-84D7-ABA0-38179BAA83F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3518EDE-34B8-03C4-903A-167D58D68837}"/>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31" name="Oval 30">
                  <a:extLst>
                    <a:ext uri="{FF2B5EF4-FFF2-40B4-BE49-F238E27FC236}">
                      <a16:creationId xmlns:a16="http://schemas.microsoft.com/office/drawing/2014/main" id="{928654AA-DF93-80FE-83E9-BA9A32A19EAC}"/>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F8D4A5A1-3EC1-128D-295F-1358ED57487E}"/>
                  </a:ext>
                </a:extLst>
              </p:cNvPr>
              <p:cNvGrpSpPr/>
              <p:nvPr/>
            </p:nvGrpSpPr>
            <p:grpSpPr>
              <a:xfrm>
                <a:off x="2109884" y="2608693"/>
                <a:ext cx="6589358" cy="3114458"/>
                <a:chOff x="2109884" y="2608693"/>
                <a:chExt cx="6589358" cy="3114458"/>
              </a:xfrm>
            </p:grpSpPr>
            <p:grpSp>
              <p:nvGrpSpPr>
                <p:cNvPr id="10" name="Group 9">
                  <a:extLst>
                    <a:ext uri="{FF2B5EF4-FFF2-40B4-BE49-F238E27FC236}">
                      <a16:creationId xmlns:a16="http://schemas.microsoft.com/office/drawing/2014/main" id="{C2FF222B-F18D-2E51-8288-2E052BB5C819}"/>
                    </a:ext>
                  </a:extLst>
                </p:cNvPr>
                <p:cNvGrpSpPr/>
                <p:nvPr/>
              </p:nvGrpSpPr>
              <p:grpSpPr>
                <a:xfrm>
                  <a:off x="2923593" y="4514463"/>
                  <a:ext cx="5775649" cy="272143"/>
                  <a:chOff x="2929812" y="3550300"/>
                  <a:chExt cx="5775649" cy="272143"/>
                </a:xfrm>
              </p:grpSpPr>
              <p:cxnSp>
                <p:nvCxnSpPr>
                  <p:cNvPr id="24" name="Straight Connector 23">
                    <a:extLst>
                      <a:ext uri="{FF2B5EF4-FFF2-40B4-BE49-F238E27FC236}">
                        <a16:creationId xmlns:a16="http://schemas.microsoft.com/office/drawing/2014/main" id="{F8CF5FCC-5A69-9240-0CDB-BB758420784D}"/>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1B556EDC-13B7-81BC-7EC5-2935BF2CFD8D}"/>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6D5A3A-0ED3-DA44-C733-DD3455CFE72A}"/>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5E77878-1165-8FBA-E0E8-1F4469612BA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7E1AF014-DDF9-B271-6AF6-49BE2910CB20}"/>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4" name="TextBox 13">
                  <a:extLst>
                    <a:ext uri="{FF2B5EF4-FFF2-40B4-BE49-F238E27FC236}">
                      <a16:creationId xmlns:a16="http://schemas.microsoft.com/office/drawing/2014/main" id="{C0E55EFA-0E00-993D-F9EC-D386D936806B}"/>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15" name="TextBox 14">
                  <a:extLst>
                    <a:ext uri="{FF2B5EF4-FFF2-40B4-BE49-F238E27FC236}">
                      <a16:creationId xmlns:a16="http://schemas.microsoft.com/office/drawing/2014/main" id="{1462C52F-BBD5-D3CB-42C8-0845FFF9E08E}"/>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1FEC47D5-243D-98A7-B1CC-D08B3D78AC51}"/>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17" name="TextBox 16">
                  <a:extLst>
                    <a:ext uri="{FF2B5EF4-FFF2-40B4-BE49-F238E27FC236}">
                      <a16:creationId xmlns:a16="http://schemas.microsoft.com/office/drawing/2014/main" id="{FA85799C-DD29-BBFD-125C-83B75BDF8000}"/>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85D936EB-FEC1-84E1-C2D2-C302812D7DF5}"/>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9" name="TextBox 18">
                  <a:extLst>
                    <a:ext uri="{FF2B5EF4-FFF2-40B4-BE49-F238E27FC236}">
                      <a16:creationId xmlns:a16="http://schemas.microsoft.com/office/drawing/2014/main" id="{DD45DE7D-9A11-E211-746E-3EB75CC52D94}"/>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20" name="TextBox 19">
                  <a:extLst>
                    <a:ext uri="{FF2B5EF4-FFF2-40B4-BE49-F238E27FC236}">
                      <a16:creationId xmlns:a16="http://schemas.microsoft.com/office/drawing/2014/main" id="{2118D0C6-3157-5991-ECAD-713E0491735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21" name="Straight Arrow Connector 20">
                  <a:extLst>
                    <a:ext uri="{FF2B5EF4-FFF2-40B4-BE49-F238E27FC236}">
                      <a16:creationId xmlns:a16="http://schemas.microsoft.com/office/drawing/2014/main" id="{F17F1F07-75D4-45BB-D75D-B6F318B9A6BF}"/>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21034D-A97C-9B56-79A5-2A5EA926F6FD}"/>
                    </a:ext>
                  </a:extLst>
                </p:cNvPr>
                <p:cNvCxnSpPr>
                  <a:cxnSpLocks/>
                  <a:endCxn id="20"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a:extLst>
                <a:ext uri="{FF2B5EF4-FFF2-40B4-BE49-F238E27FC236}">
                  <a16:creationId xmlns:a16="http://schemas.microsoft.com/office/drawing/2014/main" id="{144D14B8-6A05-F5D6-BE17-A80F5661FBDE}"/>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2875B871-7F93-1DFC-C06E-733CDA7A6E05}"/>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31A0A4F-F831-3058-4DFC-23CB32F3E810}"/>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7E16A489-B3DB-A1E9-9E1D-4BA4CE4D217C}"/>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F08EFE6A-E957-23A9-C69B-96EDBCFA7BE0}"/>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7" name="TextBox 36">
              <a:extLst>
                <a:ext uri="{FF2B5EF4-FFF2-40B4-BE49-F238E27FC236}">
                  <a16:creationId xmlns:a16="http://schemas.microsoft.com/office/drawing/2014/main" id="{53F091A3-9511-4D84-B2C0-DE6FFE5EBD02}"/>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38" name="TextBox 37">
              <a:extLst>
                <a:ext uri="{FF2B5EF4-FFF2-40B4-BE49-F238E27FC236}">
                  <a16:creationId xmlns:a16="http://schemas.microsoft.com/office/drawing/2014/main" id="{46DDD9EA-6259-3D98-4257-8D6E54209499}"/>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cxnSp>
        <p:nvCxnSpPr>
          <p:cNvPr id="40" name="Straight Arrow Connector 39">
            <a:extLst>
              <a:ext uri="{FF2B5EF4-FFF2-40B4-BE49-F238E27FC236}">
                <a16:creationId xmlns:a16="http://schemas.microsoft.com/office/drawing/2014/main" id="{907D9CD0-867D-890D-C70F-B3F03710E121}"/>
              </a:ext>
            </a:extLst>
          </p:cNvPr>
          <p:cNvCxnSpPr>
            <a:cxnSpLocks/>
          </p:cNvCxnSpPr>
          <p:nvPr/>
        </p:nvCxnSpPr>
        <p:spPr>
          <a:xfrm>
            <a:off x="8164779" y="5205028"/>
            <a:ext cx="1215576" cy="24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0CA599-D6A1-C2FF-862D-0D15F8AE0D29}"/>
              </a:ext>
            </a:extLst>
          </p:cNvPr>
          <p:cNvCxnSpPr>
            <a:cxnSpLocks/>
          </p:cNvCxnSpPr>
          <p:nvPr/>
        </p:nvCxnSpPr>
        <p:spPr>
          <a:xfrm>
            <a:off x="9613926" y="5208495"/>
            <a:ext cx="1215576" cy="2437"/>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226DBC-EC82-8202-8956-25519AC6F1E0}"/>
              </a:ext>
            </a:extLst>
          </p:cNvPr>
          <p:cNvCxnSpPr>
            <a:cxnSpLocks/>
            <a:stCxn id="34" idx="4"/>
          </p:cNvCxnSpPr>
          <p:nvPr/>
        </p:nvCxnSpPr>
        <p:spPr>
          <a:xfrm flipH="1">
            <a:off x="9484609" y="4493717"/>
            <a:ext cx="6313" cy="6095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B1CDA6-BC98-352C-6502-22EDC25A779F}"/>
              </a:ext>
            </a:extLst>
          </p:cNvPr>
          <p:cNvCxnSpPr>
            <a:cxnSpLocks/>
            <a:stCxn id="30" idx="4"/>
          </p:cNvCxnSpPr>
          <p:nvPr/>
        </p:nvCxnSpPr>
        <p:spPr>
          <a:xfrm flipH="1">
            <a:off x="9487717" y="5302371"/>
            <a:ext cx="9424" cy="55977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AF2F3D-C421-A659-4C6A-0B1EA4E9B4EC}"/>
              </a:ext>
            </a:extLst>
          </p:cNvPr>
          <p:cNvSpPr txBox="1"/>
          <p:nvPr/>
        </p:nvSpPr>
        <p:spPr>
          <a:xfrm>
            <a:off x="4069404" y="941739"/>
            <a:ext cx="2924539"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No time dependence !</a:t>
            </a:r>
          </a:p>
        </p:txBody>
      </p:sp>
      <p:sp>
        <p:nvSpPr>
          <p:cNvPr id="58" name="TextBox 57">
            <a:extLst>
              <a:ext uri="{FF2B5EF4-FFF2-40B4-BE49-F238E27FC236}">
                <a16:creationId xmlns:a16="http://schemas.microsoft.com/office/drawing/2014/main" id="{AD396F60-E6E9-0CBC-C28E-CCBEF8038632}"/>
              </a:ext>
            </a:extLst>
          </p:cNvPr>
          <p:cNvSpPr txBox="1"/>
          <p:nvPr/>
        </p:nvSpPr>
        <p:spPr>
          <a:xfrm>
            <a:off x="8319128" y="3485313"/>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spTree>
    <p:extLst>
      <p:ext uri="{BB962C8B-B14F-4D97-AF65-F5344CB8AC3E}">
        <p14:creationId xmlns:p14="http://schemas.microsoft.com/office/powerpoint/2010/main" val="27203393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1C2BC4-C398-7572-15EA-CA3BF3CE42CB}"/>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9" name="TextBox 8">
                <a:extLst>
                  <a:ext uri="{FF2B5EF4-FFF2-40B4-BE49-F238E27FC236}">
                    <a16:creationId xmlns:a16="http://schemas.microsoft.com/office/drawing/2014/main" id="{D81C2BC4-C398-7572-15EA-CA3BF3CE42CB}"/>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49E7AC-B2F3-0161-9E12-8701FAF05345}"/>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3" name="TextBox 2">
                <a:extLst>
                  <a:ext uri="{FF2B5EF4-FFF2-40B4-BE49-F238E27FC236}">
                    <a16:creationId xmlns:a16="http://schemas.microsoft.com/office/drawing/2014/main" id="{ED49E7AC-B2F3-0161-9E12-8701FAF05345}"/>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19F57B3B-4C41-6B9A-2619-3DB3A8C4FBAA}"/>
              </a:ext>
            </a:extLst>
          </p:cNvPr>
          <p:cNvGrpSpPr/>
          <p:nvPr/>
        </p:nvGrpSpPr>
        <p:grpSpPr>
          <a:xfrm>
            <a:off x="6447841" y="3942742"/>
            <a:ext cx="5325988" cy="2852164"/>
            <a:chOff x="1760835" y="4032470"/>
            <a:chExt cx="5325988" cy="2852164"/>
          </a:xfrm>
        </p:grpSpPr>
        <p:grpSp>
          <p:nvGrpSpPr>
            <p:cNvPr id="5" name="Group 4">
              <a:extLst>
                <a:ext uri="{FF2B5EF4-FFF2-40B4-BE49-F238E27FC236}">
                  <a16:creationId xmlns:a16="http://schemas.microsoft.com/office/drawing/2014/main" id="{40A4052E-B8F6-C965-7069-731560895B10}"/>
                </a:ext>
              </a:extLst>
            </p:cNvPr>
            <p:cNvGrpSpPr/>
            <p:nvPr/>
          </p:nvGrpSpPr>
          <p:grpSpPr>
            <a:xfrm>
              <a:off x="1760835" y="4442997"/>
              <a:ext cx="5325988" cy="2441637"/>
              <a:chOff x="2109884" y="2608693"/>
              <a:chExt cx="6595577" cy="3114458"/>
            </a:xfrm>
          </p:grpSpPr>
          <p:grpSp>
            <p:nvGrpSpPr>
              <p:cNvPr id="6" name="Group 5">
                <a:extLst>
                  <a:ext uri="{FF2B5EF4-FFF2-40B4-BE49-F238E27FC236}">
                    <a16:creationId xmlns:a16="http://schemas.microsoft.com/office/drawing/2014/main" id="{3201B5E5-D597-B45B-C35B-22D95A6C3617}"/>
                  </a:ext>
                </a:extLst>
              </p:cNvPr>
              <p:cNvGrpSpPr/>
              <p:nvPr/>
            </p:nvGrpSpPr>
            <p:grpSpPr>
              <a:xfrm>
                <a:off x="2929812" y="3550300"/>
                <a:ext cx="5775649" cy="272143"/>
                <a:chOff x="2929812" y="3550300"/>
                <a:chExt cx="5775649" cy="272143"/>
              </a:xfrm>
            </p:grpSpPr>
            <p:cxnSp>
              <p:nvCxnSpPr>
                <p:cNvPr id="28" name="Straight Connector 27">
                  <a:extLst>
                    <a:ext uri="{FF2B5EF4-FFF2-40B4-BE49-F238E27FC236}">
                      <a16:creationId xmlns:a16="http://schemas.microsoft.com/office/drawing/2014/main" id="{F8D5919B-A1FF-D30C-CA18-BA053384A0F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A6B4218-3B1E-84D7-ABA0-38179BAA83F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3518EDE-34B8-03C4-903A-167D58D68837}"/>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31" name="Oval 30">
                  <a:extLst>
                    <a:ext uri="{FF2B5EF4-FFF2-40B4-BE49-F238E27FC236}">
                      <a16:creationId xmlns:a16="http://schemas.microsoft.com/office/drawing/2014/main" id="{928654AA-DF93-80FE-83E9-BA9A32A19EAC}"/>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F8D4A5A1-3EC1-128D-295F-1358ED57487E}"/>
                  </a:ext>
                </a:extLst>
              </p:cNvPr>
              <p:cNvGrpSpPr/>
              <p:nvPr/>
            </p:nvGrpSpPr>
            <p:grpSpPr>
              <a:xfrm>
                <a:off x="2109884" y="2608693"/>
                <a:ext cx="6589358" cy="3114458"/>
                <a:chOff x="2109884" y="2608693"/>
                <a:chExt cx="6589358" cy="3114458"/>
              </a:xfrm>
            </p:grpSpPr>
            <p:grpSp>
              <p:nvGrpSpPr>
                <p:cNvPr id="10" name="Group 9">
                  <a:extLst>
                    <a:ext uri="{FF2B5EF4-FFF2-40B4-BE49-F238E27FC236}">
                      <a16:creationId xmlns:a16="http://schemas.microsoft.com/office/drawing/2014/main" id="{C2FF222B-F18D-2E51-8288-2E052BB5C819}"/>
                    </a:ext>
                  </a:extLst>
                </p:cNvPr>
                <p:cNvGrpSpPr/>
                <p:nvPr/>
              </p:nvGrpSpPr>
              <p:grpSpPr>
                <a:xfrm>
                  <a:off x="2923593" y="4514463"/>
                  <a:ext cx="5775649" cy="272143"/>
                  <a:chOff x="2929812" y="3550300"/>
                  <a:chExt cx="5775649" cy="272143"/>
                </a:xfrm>
              </p:grpSpPr>
              <p:cxnSp>
                <p:nvCxnSpPr>
                  <p:cNvPr id="24" name="Straight Connector 23">
                    <a:extLst>
                      <a:ext uri="{FF2B5EF4-FFF2-40B4-BE49-F238E27FC236}">
                        <a16:creationId xmlns:a16="http://schemas.microsoft.com/office/drawing/2014/main" id="{F8CF5FCC-5A69-9240-0CDB-BB758420784D}"/>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1B556EDC-13B7-81BC-7EC5-2935BF2CFD8D}"/>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6D5A3A-0ED3-DA44-C733-DD3455CFE72A}"/>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5E77878-1165-8FBA-E0E8-1F4469612BA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7E1AF014-DDF9-B271-6AF6-49BE2910CB20}"/>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4" name="TextBox 13">
                  <a:extLst>
                    <a:ext uri="{FF2B5EF4-FFF2-40B4-BE49-F238E27FC236}">
                      <a16:creationId xmlns:a16="http://schemas.microsoft.com/office/drawing/2014/main" id="{C0E55EFA-0E00-993D-F9EC-D386D936806B}"/>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15" name="TextBox 14">
                  <a:extLst>
                    <a:ext uri="{FF2B5EF4-FFF2-40B4-BE49-F238E27FC236}">
                      <a16:creationId xmlns:a16="http://schemas.microsoft.com/office/drawing/2014/main" id="{1462C52F-BBD5-D3CB-42C8-0845FFF9E08E}"/>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1FEC47D5-243D-98A7-B1CC-D08B3D78AC51}"/>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17" name="TextBox 16">
                  <a:extLst>
                    <a:ext uri="{FF2B5EF4-FFF2-40B4-BE49-F238E27FC236}">
                      <a16:creationId xmlns:a16="http://schemas.microsoft.com/office/drawing/2014/main" id="{FA85799C-DD29-BBFD-125C-83B75BDF8000}"/>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85D936EB-FEC1-84E1-C2D2-C302812D7DF5}"/>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9" name="TextBox 18">
                  <a:extLst>
                    <a:ext uri="{FF2B5EF4-FFF2-40B4-BE49-F238E27FC236}">
                      <a16:creationId xmlns:a16="http://schemas.microsoft.com/office/drawing/2014/main" id="{DD45DE7D-9A11-E211-746E-3EB75CC52D94}"/>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20" name="TextBox 19">
                  <a:extLst>
                    <a:ext uri="{FF2B5EF4-FFF2-40B4-BE49-F238E27FC236}">
                      <a16:creationId xmlns:a16="http://schemas.microsoft.com/office/drawing/2014/main" id="{2118D0C6-3157-5991-ECAD-713E0491735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21" name="Straight Arrow Connector 20">
                  <a:extLst>
                    <a:ext uri="{FF2B5EF4-FFF2-40B4-BE49-F238E27FC236}">
                      <a16:creationId xmlns:a16="http://schemas.microsoft.com/office/drawing/2014/main" id="{F17F1F07-75D4-45BB-D75D-B6F318B9A6BF}"/>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21034D-A97C-9B56-79A5-2A5EA926F6FD}"/>
                    </a:ext>
                  </a:extLst>
                </p:cNvPr>
                <p:cNvCxnSpPr>
                  <a:cxnSpLocks/>
                  <a:endCxn id="20"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a:extLst>
                <a:ext uri="{FF2B5EF4-FFF2-40B4-BE49-F238E27FC236}">
                  <a16:creationId xmlns:a16="http://schemas.microsoft.com/office/drawing/2014/main" id="{144D14B8-6A05-F5D6-BE17-A80F5661FBDE}"/>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2875B871-7F93-1DFC-C06E-733CDA7A6E05}"/>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31A0A4F-F831-3058-4DFC-23CB32F3E810}"/>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7E16A489-B3DB-A1E9-9E1D-4BA4CE4D217C}"/>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F08EFE6A-E957-23A9-C69B-96EDBCFA7BE0}"/>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7" name="TextBox 36">
              <a:extLst>
                <a:ext uri="{FF2B5EF4-FFF2-40B4-BE49-F238E27FC236}">
                  <a16:creationId xmlns:a16="http://schemas.microsoft.com/office/drawing/2014/main" id="{53F091A3-9511-4D84-B2C0-DE6FFE5EBD02}"/>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38" name="TextBox 37">
              <a:extLst>
                <a:ext uri="{FF2B5EF4-FFF2-40B4-BE49-F238E27FC236}">
                  <a16:creationId xmlns:a16="http://schemas.microsoft.com/office/drawing/2014/main" id="{46DDD9EA-6259-3D98-4257-8D6E54209499}"/>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cxnSp>
        <p:nvCxnSpPr>
          <p:cNvPr id="40" name="Straight Arrow Connector 39">
            <a:extLst>
              <a:ext uri="{FF2B5EF4-FFF2-40B4-BE49-F238E27FC236}">
                <a16:creationId xmlns:a16="http://schemas.microsoft.com/office/drawing/2014/main" id="{907D9CD0-867D-890D-C70F-B3F03710E121}"/>
              </a:ext>
            </a:extLst>
          </p:cNvPr>
          <p:cNvCxnSpPr>
            <a:cxnSpLocks/>
          </p:cNvCxnSpPr>
          <p:nvPr/>
        </p:nvCxnSpPr>
        <p:spPr>
          <a:xfrm>
            <a:off x="8164779" y="5205028"/>
            <a:ext cx="1215576" cy="24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0CA599-D6A1-C2FF-862D-0D15F8AE0D29}"/>
              </a:ext>
            </a:extLst>
          </p:cNvPr>
          <p:cNvCxnSpPr>
            <a:cxnSpLocks/>
          </p:cNvCxnSpPr>
          <p:nvPr/>
        </p:nvCxnSpPr>
        <p:spPr>
          <a:xfrm>
            <a:off x="9613926" y="5208495"/>
            <a:ext cx="1215576" cy="2437"/>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226DBC-EC82-8202-8956-25519AC6F1E0}"/>
              </a:ext>
            </a:extLst>
          </p:cNvPr>
          <p:cNvCxnSpPr>
            <a:cxnSpLocks/>
            <a:stCxn id="34" idx="4"/>
          </p:cNvCxnSpPr>
          <p:nvPr/>
        </p:nvCxnSpPr>
        <p:spPr>
          <a:xfrm flipH="1">
            <a:off x="9484609" y="4493717"/>
            <a:ext cx="6313" cy="6095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B1CDA6-BC98-352C-6502-22EDC25A779F}"/>
              </a:ext>
            </a:extLst>
          </p:cNvPr>
          <p:cNvCxnSpPr>
            <a:cxnSpLocks/>
            <a:stCxn id="30" idx="4"/>
          </p:cNvCxnSpPr>
          <p:nvPr/>
        </p:nvCxnSpPr>
        <p:spPr>
          <a:xfrm flipH="1">
            <a:off x="9487717" y="5302371"/>
            <a:ext cx="9424" cy="55977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AF2F3D-C421-A659-4C6A-0B1EA4E9B4EC}"/>
              </a:ext>
            </a:extLst>
          </p:cNvPr>
          <p:cNvSpPr txBox="1"/>
          <p:nvPr/>
        </p:nvSpPr>
        <p:spPr>
          <a:xfrm>
            <a:off x="4069404" y="941739"/>
            <a:ext cx="2924539"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No time dependence !</a:t>
            </a:r>
          </a:p>
        </p:txBody>
      </p:sp>
      <p:sp>
        <p:nvSpPr>
          <p:cNvPr id="54" name="TextBox 53">
            <a:extLst>
              <a:ext uri="{FF2B5EF4-FFF2-40B4-BE49-F238E27FC236}">
                <a16:creationId xmlns:a16="http://schemas.microsoft.com/office/drawing/2014/main" id="{C510832B-E0D8-1CD8-FA54-2635346D9862}"/>
              </a:ext>
            </a:extLst>
          </p:cNvPr>
          <p:cNvSpPr txBox="1"/>
          <p:nvPr/>
        </p:nvSpPr>
        <p:spPr>
          <a:xfrm>
            <a:off x="717577" y="1172572"/>
            <a:ext cx="3137130" cy="1200329"/>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Calculates an equilibrium state given the specified BCs</a:t>
            </a:r>
          </a:p>
        </p:txBody>
      </p:sp>
      <p:sp>
        <p:nvSpPr>
          <p:cNvPr id="58" name="TextBox 57">
            <a:extLst>
              <a:ext uri="{FF2B5EF4-FFF2-40B4-BE49-F238E27FC236}">
                <a16:creationId xmlns:a16="http://schemas.microsoft.com/office/drawing/2014/main" id="{AD396F60-E6E9-0CBC-C28E-CCBEF8038632}"/>
              </a:ext>
            </a:extLst>
          </p:cNvPr>
          <p:cNvSpPr txBox="1"/>
          <p:nvPr/>
        </p:nvSpPr>
        <p:spPr>
          <a:xfrm>
            <a:off x="8319128" y="3485313"/>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spTree>
    <p:extLst>
      <p:ext uri="{BB962C8B-B14F-4D97-AF65-F5344CB8AC3E}">
        <p14:creationId xmlns:p14="http://schemas.microsoft.com/office/powerpoint/2010/main" val="17430473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1C2BC4-C398-7572-15EA-CA3BF3CE42CB}"/>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9" name="TextBox 8">
                <a:extLst>
                  <a:ext uri="{FF2B5EF4-FFF2-40B4-BE49-F238E27FC236}">
                    <a16:creationId xmlns:a16="http://schemas.microsoft.com/office/drawing/2014/main" id="{D81C2BC4-C398-7572-15EA-CA3BF3CE42CB}"/>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49E7AC-B2F3-0161-9E12-8701FAF05345}"/>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3" name="TextBox 2">
                <a:extLst>
                  <a:ext uri="{FF2B5EF4-FFF2-40B4-BE49-F238E27FC236}">
                    <a16:creationId xmlns:a16="http://schemas.microsoft.com/office/drawing/2014/main" id="{ED49E7AC-B2F3-0161-9E12-8701FAF05345}"/>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19F57B3B-4C41-6B9A-2619-3DB3A8C4FBAA}"/>
              </a:ext>
            </a:extLst>
          </p:cNvPr>
          <p:cNvGrpSpPr/>
          <p:nvPr/>
        </p:nvGrpSpPr>
        <p:grpSpPr>
          <a:xfrm>
            <a:off x="6447841" y="3942742"/>
            <a:ext cx="5325988" cy="2852164"/>
            <a:chOff x="1760835" y="4032470"/>
            <a:chExt cx="5325988" cy="2852164"/>
          </a:xfrm>
        </p:grpSpPr>
        <p:grpSp>
          <p:nvGrpSpPr>
            <p:cNvPr id="5" name="Group 4">
              <a:extLst>
                <a:ext uri="{FF2B5EF4-FFF2-40B4-BE49-F238E27FC236}">
                  <a16:creationId xmlns:a16="http://schemas.microsoft.com/office/drawing/2014/main" id="{40A4052E-B8F6-C965-7069-731560895B10}"/>
                </a:ext>
              </a:extLst>
            </p:cNvPr>
            <p:cNvGrpSpPr/>
            <p:nvPr/>
          </p:nvGrpSpPr>
          <p:grpSpPr>
            <a:xfrm>
              <a:off x="1760835" y="4442997"/>
              <a:ext cx="5325988" cy="2441637"/>
              <a:chOff x="2109884" y="2608693"/>
              <a:chExt cx="6595577" cy="3114458"/>
            </a:xfrm>
          </p:grpSpPr>
          <p:grpSp>
            <p:nvGrpSpPr>
              <p:cNvPr id="6" name="Group 5">
                <a:extLst>
                  <a:ext uri="{FF2B5EF4-FFF2-40B4-BE49-F238E27FC236}">
                    <a16:creationId xmlns:a16="http://schemas.microsoft.com/office/drawing/2014/main" id="{3201B5E5-D597-B45B-C35B-22D95A6C3617}"/>
                  </a:ext>
                </a:extLst>
              </p:cNvPr>
              <p:cNvGrpSpPr/>
              <p:nvPr/>
            </p:nvGrpSpPr>
            <p:grpSpPr>
              <a:xfrm>
                <a:off x="2929812" y="3550300"/>
                <a:ext cx="5775649" cy="272143"/>
                <a:chOff x="2929812" y="3550300"/>
                <a:chExt cx="5775649" cy="272143"/>
              </a:xfrm>
            </p:grpSpPr>
            <p:cxnSp>
              <p:nvCxnSpPr>
                <p:cNvPr id="28" name="Straight Connector 27">
                  <a:extLst>
                    <a:ext uri="{FF2B5EF4-FFF2-40B4-BE49-F238E27FC236}">
                      <a16:creationId xmlns:a16="http://schemas.microsoft.com/office/drawing/2014/main" id="{F8D5919B-A1FF-D30C-CA18-BA053384A0F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A6B4218-3B1E-84D7-ABA0-38179BAA83F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3518EDE-34B8-03C4-903A-167D58D68837}"/>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31" name="Oval 30">
                  <a:extLst>
                    <a:ext uri="{FF2B5EF4-FFF2-40B4-BE49-F238E27FC236}">
                      <a16:creationId xmlns:a16="http://schemas.microsoft.com/office/drawing/2014/main" id="{928654AA-DF93-80FE-83E9-BA9A32A19EAC}"/>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F8D4A5A1-3EC1-128D-295F-1358ED57487E}"/>
                  </a:ext>
                </a:extLst>
              </p:cNvPr>
              <p:cNvGrpSpPr/>
              <p:nvPr/>
            </p:nvGrpSpPr>
            <p:grpSpPr>
              <a:xfrm>
                <a:off x="2109884" y="2608693"/>
                <a:ext cx="6589358" cy="3114458"/>
                <a:chOff x="2109884" y="2608693"/>
                <a:chExt cx="6589358" cy="3114458"/>
              </a:xfrm>
            </p:grpSpPr>
            <p:grpSp>
              <p:nvGrpSpPr>
                <p:cNvPr id="10" name="Group 9">
                  <a:extLst>
                    <a:ext uri="{FF2B5EF4-FFF2-40B4-BE49-F238E27FC236}">
                      <a16:creationId xmlns:a16="http://schemas.microsoft.com/office/drawing/2014/main" id="{C2FF222B-F18D-2E51-8288-2E052BB5C819}"/>
                    </a:ext>
                  </a:extLst>
                </p:cNvPr>
                <p:cNvGrpSpPr/>
                <p:nvPr/>
              </p:nvGrpSpPr>
              <p:grpSpPr>
                <a:xfrm>
                  <a:off x="2923593" y="4514463"/>
                  <a:ext cx="5775649" cy="272143"/>
                  <a:chOff x="2929812" y="3550300"/>
                  <a:chExt cx="5775649" cy="272143"/>
                </a:xfrm>
              </p:grpSpPr>
              <p:cxnSp>
                <p:nvCxnSpPr>
                  <p:cNvPr id="24" name="Straight Connector 23">
                    <a:extLst>
                      <a:ext uri="{FF2B5EF4-FFF2-40B4-BE49-F238E27FC236}">
                        <a16:creationId xmlns:a16="http://schemas.microsoft.com/office/drawing/2014/main" id="{F8CF5FCC-5A69-9240-0CDB-BB758420784D}"/>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1B556EDC-13B7-81BC-7EC5-2935BF2CFD8D}"/>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6D5A3A-0ED3-DA44-C733-DD3455CFE72A}"/>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5E77878-1165-8FBA-E0E8-1F4469612BA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7E1AF014-DDF9-B271-6AF6-49BE2910CB20}"/>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4" name="TextBox 13">
                  <a:extLst>
                    <a:ext uri="{FF2B5EF4-FFF2-40B4-BE49-F238E27FC236}">
                      <a16:creationId xmlns:a16="http://schemas.microsoft.com/office/drawing/2014/main" id="{C0E55EFA-0E00-993D-F9EC-D386D936806B}"/>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15" name="TextBox 14">
                  <a:extLst>
                    <a:ext uri="{FF2B5EF4-FFF2-40B4-BE49-F238E27FC236}">
                      <a16:creationId xmlns:a16="http://schemas.microsoft.com/office/drawing/2014/main" id="{1462C52F-BBD5-D3CB-42C8-0845FFF9E08E}"/>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1FEC47D5-243D-98A7-B1CC-D08B3D78AC51}"/>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17" name="TextBox 16">
                  <a:extLst>
                    <a:ext uri="{FF2B5EF4-FFF2-40B4-BE49-F238E27FC236}">
                      <a16:creationId xmlns:a16="http://schemas.microsoft.com/office/drawing/2014/main" id="{FA85799C-DD29-BBFD-125C-83B75BDF8000}"/>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85D936EB-FEC1-84E1-C2D2-C302812D7DF5}"/>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9" name="TextBox 18">
                  <a:extLst>
                    <a:ext uri="{FF2B5EF4-FFF2-40B4-BE49-F238E27FC236}">
                      <a16:creationId xmlns:a16="http://schemas.microsoft.com/office/drawing/2014/main" id="{DD45DE7D-9A11-E211-746E-3EB75CC52D94}"/>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20" name="TextBox 19">
                  <a:extLst>
                    <a:ext uri="{FF2B5EF4-FFF2-40B4-BE49-F238E27FC236}">
                      <a16:creationId xmlns:a16="http://schemas.microsoft.com/office/drawing/2014/main" id="{2118D0C6-3157-5991-ECAD-713E0491735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21" name="Straight Arrow Connector 20">
                  <a:extLst>
                    <a:ext uri="{FF2B5EF4-FFF2-40B4-BE49-F238E27FC236}">
                      <a16:creationId xmlns:a16="http://schemas.microsoft.com/office/drawing/2014/main" id="{F17F1F07-75D4-45BB-D75D-B6F318B9A6BF}"/>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21034D-A97C-9B56-79A5-2A5EA926F6FD}"/>
                    </a:ext>
                  </a:extLst>
                </p:cNvPr>
                <p:cNvCxnSpPr>
                  <a:cxnSpLocks/>
                  <a:endCxn id="20"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a:extLst>
                <a:ext uri="{FF2B5EF4-FFF2-40B4-BE49-F238E27FC236}">
                  <a16:creationId xmlns:a16="http://schemas.microsoft.com/office/drawing/2014/main" id="{144D14B8-6A05-F5D6-BE17-A80F5661FBDE}"/>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2875B871-7F93-1DFC-C06E-733CDA7A6E05}"/>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31A0A4F-F831-3058-4DFC-23CB32F3E810}"/>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7E16A489-B3DB-A1E9-9E1D-4BA4CE4D217C}"/>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F08EFE6A-E957-23A9-C69B-96EDBCFA7BE0}"/>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7" name="TextBox 36">
              <a:extLst>
                <a:ext uri="{FF2B5EF4-FFF2-40B4-BE49-F238E27FC236}">
                  <a16:creationId xmlns:a16="http://schemas.microsoft.com/office/drawing/2014/main" id="{53F091A3-9511-4D84-B2C0-DE6FFE5EBD02}"/>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38" name="TextBox 37">
              <a:extLst>
                <a:ext uri="{FF2B5EF4-FFF2-40B4-BE49-F238E27FC236}">
                  <a16:creationId xmlns:a16="http://schemas.microsoft.com/office/drawing/2014/main" id="{46DDD9EA-6259-3D98-4257-8D6E54209499}"/>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cxnSp>
        <p:nvCxnSpPr>
          <p:cNvPr id="40" name="Straight Arrow Connector 39">
            <a:extLst>
              <a:ext uri="{FF2B5EF4-FFF2-40B4-BE49-F238E27FC236}">
                <a16:creationId xmlns:a16="http://schemas.microsoft.com/office/drawing/2014/main" id="{907D9CD0-867D-890D-C70F-B3F03710E121}"/>
              </a:ext>
            </a:extLst>
          </p:cNvPr>
          <p:cNvCxnSpPr>
            <a:cxnSpLocks/>
          </p:cNvCxnSpPr>
          <p:nvPr/>
        </p:nvCxnSpPr>
        <p:spPr>
          <a:xfrm>
            <a:off x="8164779" y="5205028"/>
            <a:ext cx="1215576" cy="24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0CA599-D6A1-C2FF-862D-0D15F8AE0D29}"/>
              </a:ext>
            </a:extLst>
          </p:cNvPr>
          <p:cNvCxnSpPr>
            <a:cxnSpLocks/>
          </p:cNvCxnSpPr>
          <p:nvPr/>
        </p:nvCxnSpPr>
        <p:spPr>
          <a:xfrm>
            <a:off x="9613926" y="5208495"/>
            <a:ext cx="1215576" cy="2437"/>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226DBC-EC82-8202-8956-25519AC6F1E0}"/>
              </a:ext>
            </a:extLst>
          </p:cNvPr>
          <p:cNvCxnSpPr>
            <a:cxnSpLocks/>
            <a:stCxn id="34" idx="4"/>
          </p:cNvCxnSpPr>
          <p:nvPr/>
        </p:nvCxnSpPr>
        <p:spPr>
          <a:xfrm flipH="1">
            <a:off x="9484609" y="4493717"/>
            <a:ext cx="6313" cy="6095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B1CDA6-BC98-352C-6502-22EDC25A779F}"/>
              </a:ext>
            </a:extLst>
          </p:cNvPr>
          <p:cNvCxnSpPr>
            <a:cxnSpLocks/>
            <a:stCxn id="30" idx="4"/>
          </p:cNvCxnSpPr>
          <p:nvPr/>
        </p:nvCxnSpPr>
        <p:spPr>
          <a:xfrm flipH="1">
            <a:off x="9487717" y="5302371"/>
            <a:ext cx="9424" cy="55977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AF2F3D-C421-A659-4C6A-0B1EA4E9B4EC}"/>
              </a:ext>
            </a:extLst>
          </p:cNvPr>
          <p:cNvSpPr txBox="1"/>
          <p:nvPr/>
        </p:nvSpPr>
        <p:spPr>
          <a:xfrm>
            <a:off x="4069404" y="941739"/>
            <a:ext cx="2924539"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No time dependence !</a:t>
            </a:r>
          </a:p>
        </p:txBody>
      </p:sp>
      <p:sp>
        <p:nvSpPr>
          <p:cNvPr id="54" name="TextBox 53">
            <a:extLst>
              <a:ext uri="{FF2B5EF4-FFF2-40B4-BE49-F238E27FC236}">
                <a16:creationId xmlns:a16="http://schemas.microsoft.com/office/drawing/2014/main" id="{C510832B-E0D8-1CD8-FA54-2635346D9862}"/>
              </a:ext>
            </a:extLst>
          </p:cNvPr>
          <p:cNvSpPr txBox="1"/>
          <p:nvPr/>
        </p:nvSpPr>
        <p:spPr>
          <a:xfrm>
            <a:off x="717577" y="1172572"/>
            <a:ext cx="3137130" cy="1200329"/>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Calculates an equilibrium state given the specified BCs</a:t>
            </a:r>
          </a:p>
        </p:txBody>
      </p:sp>
      <p:sp>
        <p:nvSpPr>
          <p:cNvPr id="55" name="TextBox 54">
            <a:extLst>
              <a:ext uri="{FF2B5EF4-FFF2-40B4-BE49-F238E27FC236}">
                <a16:creationId xmlns:a16="http://schemas.microsoft.com/office/drawing/2014/main" id="{95AC41A3-1143-ADF1-96F3-C746606E672B}"/>
              </a:ext>
            </a:extLst>
          </p:cNvPr>
          <p:cNvSpPr txBox="1"/>
          <p:nvPr/>
        </p:nvSpPr>
        <p:spPr>
          <a:xfrm>
            <a:off x="761511" y="4260446"/>
            <a:ext cx="3763722"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Need to solve iteratively</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1B7EBE6-A209-0AEA-704A-A9A72C60B2E3}"/>
                  </a:ext>
                </a:extLst>
              </p:cNvPr>
              <p:cNvSpPr txBox="1"/>
              <p:nvPr/>
            </p:nvSpPr>
            <p:spPr>
              <a:xfrm>
                <a:off x="795492" y="4757241"/>
                <a:ext cx="3520462" cy="830997"/>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Will reach equilibrium as iterations </a:t>
                </a:r>
                <a14:m>
                  <m:oMath xmlns:m="http://schemas.openxmlformats.org/officeDocument/2006/math">
                    <m:r>
                      <a:rPr lang="en-US" sz="2400" b="1" i="1" smtClean="0">
                        <a:solidFill>
                          <a:srgbClr val="C00000"/>
                        </a:solidFill>
                        <a:latin typeface="Cambria Math" panose="02040503050406030204" pitchFamily="18" charset="0"/>
                        <a:ea typeface="Cambria Math" panose="02040503050406030204" pitchFamily="18" charset="0"/>
                      </a:rPr>
                      <m:t>→∞</m:t>
                    </m:r>
                  </m:oMath>
                </a14:m>
                <a:r>
                  <a:rPr lang="en-US" sz="2400" b="1" dirty="0">
                    <a:solidFill>
                      <a:srgbClr val="C00000"/>
                    </a:solidFill>
                    <a:latin typeface="Bradley Hand ITC" panose="03070402050302030203" pitchFamily="66" charset="0"/>
                  </a:rPr>
                  <a:t> </a:t>
                </a:r>
              </a:p>
            </p:txBody>
          </p:sp>
        </mc:Choice>
        <mc:Fallback xmlns="">
          <p:sp>
            <p:nvSpPr>
              <p:cNvPr id="56" name="TextBox 55">
                <a:extLst>
                  <a:ext uri="{FF2B5EF4-FFF2-40B4-BE49-F238E27FC236}">
                    <a16:creationId xmlns:a16="http://schemas.microsoft.com/office/drawing/2014/main" id="{01B7EBE6-A209-0AEA-704A-A9A72C60B2E3}"/>
                  </a:ext>
                </a:extLst>
              </p:cNvPr>
              <p:cNvSpPr txBox="1">
                <a:spLocks noRot="1" noChangeAspect="1" noMove="1" noResize="1" noEditPoints="1" noAdjustHandles="1" noChangeArrowheads="1" noChangeShapeType="1" noTextEdit="1"/>
              </p:cNvSpPr>
              <p:nvPr/>
            </p:nvSpPr>
            <p:spPr>
              <a:xfrm>
                <a:off x="795492" y="4757241"/>
                <a:ext cx="3520462" cy="830997"/>
              </a:xfrm>
              <a:prstGeom prst="rect">
                <a:avLst/>
              </a:prstGeom>
              <a:blipFill>
                <a:blip r:embed="rId6"/>
                <a:stretch>
                  <a:fillRect l="-2595" t="-5839" r="-3114" b="-16788"/>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EA662F1D-C814-EA24-09A9-51D7D4D476D1}"/>
              </a:ext>
            </a:extLst>
          </p:cNvPr>
          <p:cNvSpPr txBox="1"/>
          <p:nvPr/>
        </p:nvSpPr>
        <p:spPr>
          <a:xfrm>
            <a:off x="807933" y="5590775"/>
            <a:ext cx="3717299"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Need to specify a threshold!</a:t>
            </a:r>
          </a:p>
        </p:txBody>
      </p:sp>
      <p:sp>
        <p:nvSpPr>
          <p:cNvPr id="58" name="TextBox 57">
            <a:extLst>
              <a:ext uri="{FF2B5EF4-FFF2-40B4-BE49-F238E27FC236}">
                <a16:creationId xmlns:a16="http://schemas.microsoft.com/office/drawing/2014/main" id="{AD396F60-E6E9-0CBC-C28E-CCBEF8038632}"/>
              </a:ext>
            </a:extLst>
          </p:cNvPr>
          <p:cNvSpPr txBox="1"/>
          <p:nvPr/>
        </p:nvSpPr>
        <p:spPr>
          <a:xfrm>
            <a:off x="8319128" y="3485313"/>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spTree>
    <p:extLst>
      <p:ext uri="{BB962C8B-B14F-4D97-AF65-F5344CB8AC3E}">
        <p14:creationId xmlns:p14="http://schemas.microsoft.com/office/powerpoint/2010/main" val="30615165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1C2BC4-C398-7572-15EA-CA3BF3CE42CB}"/>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9" name="TextBox 8">
                <a:extLst>
                  <a:ext uri="{FF2B5EF4-FFF2-40B4-BE49-F238E27FC236}">
                    <a16:creationId xmlns:a16="http://schemas.microsoft.com/office/drawing/2014/main" id="{D81C2BC4-C398-7572-15EA-CA3BF3CE42CB}"/>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49E7AC-B2F3-0161-9E12-8701FAF05345}"/>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3" name="TextBox 2">
                <a:extLst>
                  <a:ext uri="{FF2B5EF4-FFF2-40B4-BE49-F238E27FC236}">
                    <a16:creationId xmlns:a16="http://schemas.microsoft.com/office/drawing/2014/main" id="{ED49E7AC-B2F3-0161-9E12-8701FAF05345}"/>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19F57B3B-4C41-6B9A-2619-3DB3A8C4FBAA}"/>
              </a:ext>
            </a:extLst>
          </p:cNvPr>
          <p:cNvGrpSpPr/>
          <p:nvPr/>
        </p:nvGrpSpPr>
        <p:grpSpPr>
          <a:xfrm>
            <a:off x="6447841" y="3942742"/>
            <a:ext cx="5325988" cy="2852164"/>
            <a:chOff x="1760835" y="4032470"/>
            <a:chExt cx="5325988" cy="2852164"/>
          </a:xfrm>
        </p:grpSpPr>
        <p:grpSp>
          <p:nvGrpSpPr>
            <p:cNvPr id="5" name="Group 4">
              <a:extLst>
                <a:ext uri="{FF2B5EF4-FFF2-40B4-BE49-F238E27FC236}">
                  <a16:creationId xmlns:a16="http://schemas.microsoft.com/office/drawing/2014/main" id="{40A4052E-B8F6-C965-7069-731560895B10}"/>
                </a:ext>
              </a:extLst>
            </p:cNvPr>
            <p:cNvGrpSpPr/>
            <p:nvPr/>
          </p:nvGrpSpPr>
          <p:grpSpPr>
            <a:xfrm>
              <a:off x="1760835" y="4442997"/>
              <a:ext cx="5325988" cy="2441637"/>
              <a:chOff x="2109884" y="2608693"/>
              <a:chExt cx="6595577" cy="3114458"/>
            </a:xfrm>
          </p:grpSpPr>
          <p:grpSp>
            <p:nvGrpSpPr>
              <p:cNvPr id="6" name="Group 5">
                <a:extLst>
                  <a:ext uri="{FF2B5EF4-FFF2-40B4-BE49-F238E27FC236}">
                    <a16:creationId xmlns:a16="http://schemas.microsoft.com/office/drawing/2014/main" id="{3201B5E5-D597-B45B-C35B-22D95A6C3617}"/>
                  </a:ext>
                </a:extLst>
              </p:cNvPr>
              <p:cNvGrpSpPr/>
              <p:nvPr/>
            </p:nvGrpSpPr>
            <p:grpSpPr>
              <a:xfrm>
                <a:off x="2929812" y="3550300"/>
                <a:ext cx="5775649" cy="272143"/>
                <a:chOff x="2929812" y="3550300"/>
                <a:chExt cx="5775649" cy="272143"/>
              </a:xfrm>
            </p:grpSpPr>
            <p:cxnSp>
              <p:nvCxnSpPr>
                <p:cNvPr id="28" name="Straight Connector 27">
                  <a:extLst>
                    <a:ext uri="{FF2B5EF4-FFF2-40B4-BE49-F238E27FC236}">
                      <a16:creationId xmlns:a16="http://schemas.microsoft.com/office/drawing/2014/main" id="{F8D5919B-A1FF-D30C-CA18-BA053384A0F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A6B4218-3B1E-84D7-ABA0-38179BAA83F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3518EDE-34B8-03C4-903A-167D58D68837}"/>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31" name="Oval 30">
                  <a:extLst>
                    <a:ext uri="{FF2B5EF4-FFF2-40B4-BE49-F238E27FC236}">
                      <a16:creationId xmlns:a16="http://schemas.microsoft.com/office/drawing/2014/main" id="{928654AA-DF93-80FE-83E9-BA9A32A19EAC}"/>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F8D4A5A1-3EC1-128D-295F-1358ED57487E}"/>
                  </a:ext>
                </a:extLst>
              </p:cNvPr>
              <p:cNvGrpSpPr/>
              <p:nvPr/>
            </p:nvGrpSpPr>
            <p:grpSpPr>
              <a:xfrm>
                <a:off x="2109884" y="2608693"/>
                <a:ext cx="6589358" cy="3114458"/>
                <a:chOff x="2109884" y="2608693"/>
                <a:chExt cx="6589358" cy="3114458"/>
              </a:xfrm>
            </p:grpSpPr>
            <p:grpSp>
              <p:nvGrpSpPr>
                <p:cNvPr id="10" name="Group 9">
                  <a:extLst>
                    <a:ext uri="{FF2B5EF4-FFF2-40B4-BE49-F238E27FC236}">
                      <a16:creationId xmlns:a16="http://schemas.microsoft.com/office/drawing/2014/main" id="{C2FF222B-F18D-2E51-8288-2E052BB5C819}"/>
                    </a:ext>
                  </a:extLst>
                </p:cNvPr>
                <p:cNvGrpSpPr/>
                <p:nvPr/>
              </p:nvGrpSpPr>
              <p:grpSpPr>
                <a:xfrm>
                  <a:off x="2923593" y="4514463"/>
                  <a:ext cx="5775649" cy="272143"/>
                  <a:chOff x="2929812" y="3550300"/>
                  <a:chExt cx="5775649" cy="272143"/>
                </a:xfrm>
              </p:grpSpPr>
              <p:cxnSp>
                <p:nvCxnSpPr>
                  <p:cNvPr id="24" name="Straight Connector 23">
                    <a:extLst>
                      <a:ext uri="{FF2B5EF4-FFF2-40B4-BE49-F238E27FC236}">
                        <a16:creationId xmlns:a16="http://schemas.microsoft.com/office/drawing/2014/main" id="{F8CF5FCC-5A69-9240-0CDB-BB758420784D}"/>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1B556EDC-13B7-81BC-7EC5-2935BF2CFD8D}"/>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6D5A3A-0ED3-DA44-C733-DD3455CFE72A}"/>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5E77878-1165-8FBA-E0E8-1F4469612BA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7E1AF014-DDF9-B271-6AF6-49BE2910CB20}"/>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4" name="TextBox 13">
                  <a:extLst>
                    <a:ext uri="{FF2B5EF4-FFF2-40B4-BE49-F238E27FC236}">
                      <a16:creationId xmlns:a16="http://schemas.microsoft.com/office/drawing/2014/main" id="{C0E55EFA-0E00-993D-F9EC-D386D936806B}"/>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15" name="TextBox 14">
                  <a:extLst>
                    <a:ext uri="{FF2B5EF4-FFF2-40B4-BE49-F238E27FC236}">
                      <a16:creationId xmlns:a16="http://schemas.microsoft.com/office/drawing/2014/main" id="{1462C52F-BBD5-D3CB-42C8-0845FFF9E08E}"/>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1FEC47D5-243D-98A7-B1CC-D08B3D78AC51}"/>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17" name="TextBox 16">
                  <a:extLst>
                    <a:ext uri="{FF2B5EF4-FFF2-40B4-BE49-F238E27FC236}">
                      <a16:creationId xmlns:a16="http://schemas.microsoft.com/office/drawing/2014/main" id="{FA85799C-DD29-BBFD-125C-83B75BDF8000}"/>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85D936EB-FEC1-84E1-C2D2-C302812D7DF5}"/>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9" name="TextBox 18">
                  <a:extLst>
                    <a:ext uri="{FF2B5EF4-FFF2-40B4-BE49-F238E27FC236}">
                      <a16:creationId xmlns:a16="http://schemas.microsoft.com/office/drawing/2014/main" id="{DD45DE7D-9A11-E211-746E-3EB75CC52D94}"/>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20" name="TextBox 19">
                  <a:extLst>
                    <a:ext uri="{FF2B5EF4-FFF2-40B4-BE49-F238E27FC236}">
                      <a16:creationId xmlns:a16="http://schemas.microsoft.com/office/drawing/2014/main" id="{2118D0C6-3157-5991-ECAD-713E0491735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21" name="Straight Arrow Connector 20">
                  <a:extLst>
                    <a:ext uri="{FF2B5EF4-FFF2-40B4-BE49-F238E27FC236}">
                      <a16:creationId xmlns:a16="http://schemas.microsoft.com/office/drawing/2014/main" id="{F17F1F07-75D4-45BB-D75D-B6F318B9A6BF}"/>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21034D-A97C-9B56-79A5-2A5EA926F6FD}"/>
                    </a:ext>
                  </a:extLst>
                </p:cNvPr>
                <p:cNvCxnSpPr>
                  <a:cxnSpLocks/>
                  <a:endCxn id="20"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a:extLst>
                <a:ext uri="{FF2B5EF4-FFF2-40B4-BE49-F238E27FC236}">
                  <a16:creationId xmlns:a16="http://schemas.microsoft.com/office/drawing/2014/main" id="{144D14B8-6A05-F5D6-BE17-A80F5661FBDE}"/>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2875B871-7F93-1DFC-C06E-733CDA7A6E05}"/>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31A0A4F-F831-3058-4DFC-23CB32F3E810}"/>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7E16A489-B3DB-A1E9-9E1D-4BA4CE4D217C}"/>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F08EFE6A-E957-23A9-C69B-96EDBCFA7BE0}"/>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7" name="TextBox 36">
              <a:extLst>
                <a:ext uri="{FF2B5EF4-FFF2-40B4-BE49-F238E27FC236}">
                  <a16:creationId xmlns:a16="http://schemas.microsoft.com/office/drawing/2014/main" id="{53F091A3-9511-4D84-B2C0-DE6FFE5EBD02}"/>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38" name="TextBox 37">
              <a:extLst>
                <a:ext uri="{FF2B5EF4-FFF2-40B4-BE49-F238E27FC236}">
                  <a16:creationId xmlns:a16="http://schemas.microsoft.com/office/drawing/2014/main" id="{46DDD9EA-6259-3D98-4257-8D6E54209499}"/>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cxnSp>
        <p:nvCxnSpPr>
          <p:cNvPr id="40" name="Straight Arrow Connector 39">
            <a:extLst>
              <a:ext uri="{FF2B5EF4-FFF2-40B4-BE49-F238E27FC236}">
                <a16:creationId xmlns:a16="http://schemas.microsoft.com/office/drawing/2014/main" id="{907D9CD0-867D-890D-C70F-B3F03710E121}"/>
              </a:ext>
            </a:extLst>
          </p:cNvPr>
          <p:cNvCxnSpPr>
            <a:cxnSpLocks/>
          </p:cNvCxnSpPr>
          <p:nvPr/>
        </p:nvCxnSpPr>
        <p:spPr>
          <a:xfrm>
            <a:off x="8164779" y="5205028"/>
            <a:ext cx="1215576" cy="24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0CA599-D6A1-C2FF-862D-0D15F8AE0D29}"/>
              </a:ext>
            </a:extLst>
          </p:cNvPr>
          <p:cNvCxnSpPr>
            <a:cxnSpLocks/>
          </p:cNvCxnSpPr>
          <p:nvPr/>
        </p:nvCxnSpPr>
        <p:spPr>
          <a:xfrm>
            <a:off x="9613926" y="5208495"/>
            <a:ext cx="1215576" cy="2437"/>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226DBC-EC82-8202-8956-25519AC6F1E0}"/>
              </a:ext>
            </a:extLst>
          </p:cNvPr>
          <p:cNvCxnSpPr>
            <a:cxnSpLocks/>
            <a:stCxn id="34" idx="4"/>
          </p:cNvCxnSpPr>
          <p:nvPr/>
        </p:nvCxnSpPr>
        <p:spPr>
          <a:xfrm flipH="1">
            <a:off x="9484609" y="4493717"/>
            <a:ext cx="6313" cy="6095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B1CDA6-BC98-352C-6502-22EDC25A779F}"/>
              </a:ext>
            </a:extLst>
          </p:cNvPr>
          <p:cNvCxnSpPr>
            <a:cxnSpLocks/>
            <a:stCxn id="30" idx="4"/>
          </p:cNvCxnSpPr>
          <p:nvPr/>
        </p:nvCxnSpPr>
        <p:spPr>
          <a:xfrm flipH="1">
            <a:off x="9487717" y="5302371"/>
            <a:ext cx="9424" cy="55977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AF2F3D-C421-A659-4C6A-0B1EA4E9B4EC}"/>
              </a:ext>
            </a:extLst>
          </p:cNvPr>
          <p:cNvSpPr txBox="1"/>
          <p:nvPr/>
        </p:nvSpPr>
        <p:spPr>
          <a:xfrm>
            <a:off x="4069404" y="941739"/>
            <a:ext cx="2924539"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No time dependence !</a:t>
            </a:r>
          </a:p>
        </p:txBody>
      </p:sp>
      <p:sp>
        <p:nvSpPr>
          <p:cNvPr id="54" name="TextBox 53">
            <a:extLst>
              <a:ext uri="{FF2B5EF4-FFF2-40B4-BE49-F238E27FC236}">
                <a16:creationId xmlns:a16="http://schemas.microsoft.com/office/drawing/2014/main" id="{C510832B-E0D8-1CD8-FA54-2635346D9862}"/>
              </a:ext>
            </a:extLst>
          </p:cNvPr>
          <p:cNvSpPr txBox="1"/>
          <p:nvPr/>
        </p:nvSpPr>
        <p:spPr>
          <a:xfrm>
            <a:off x="717577" y="1172572"/>
            <a:ext cx="3137130" cy="1200329"/>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Calculates an equilibrium state given the specified BCs</a:t>
            </a:r>
          </a:p>
        </p:txBody>
      </p:sp>
      <p:sp>
        <p:nvSpPr>
          <p:cNvPr id="55" name="TextBox 54">
            <a:extLst>
              <a:ext uri="{FF2B5EF4-FFF2-40B4-BE49-F238E27FC236}">
                <a16:creationId xmlns:a16="http://schemas.microsoft.com/office/drawing/2014/main" id="{95AC41A3-1143-ADF1-96F3-C746606E672B}"/>
              </a:ext>
            </a:extLst>
          </p:cNvPr>
          <p:cNvSpPr txBox="1"/>
          <p:nvPr/>
        </p:nvSpPr>
        <p:spPr>
          <a:xfrm>
            <a:off x="761511" y="4260446"/>
            <a:ext cx="3763722"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Need to solve iteratively</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1B7EBE6-A209-0AEA-704A-A9A72C60B2E3}"/>
                  </a:ext>
                </a:extLst>
              </p:cNvPr>
              <p:cNvSpPr txBox="1"/>
              <p:nvPr/>
            </p:nvSpPr>
            <p:spPr>
              <a:xfrm>
                <a:off x="795492" y="4757241"/>
                <a:ext cx="3520462" cy="830997"/>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Will reach equilibrium as iterations </a:t>
                </a:r>
                <a14:m>
                  <m:oMath xmlns:m="http://schemas.openxmlformats.org/officeDocument/2006/math">
                    <m:r>
                      <a:rPr lang="en-US" sz="2400" b="1" i="1" smtClean="0">
                        <a:solidFill>
                          <a:srgbClr val="C00000"/>
                        </a:solidFill>
                        <a:latin typeface="Cambria Math" panose="02040503050406030204" pitchFamily="18" charset="0"/>
                        <a:ea typeface="Cambria Math" panose="02040503050406030204" pitchFamily="18" charset="0"/>
                      </a:rPr>
                      <m:t>→∞</m:t>
                    </m:r>
                  </m:oMath>
                </a14:m>
                <a:r>
                  <a:rPr lang="en-US" sz="2400" b="1" dirty="0">
                    <a:solidFill>
                      <a:srgbClr val="C00000"/>
                    </a:solidFill>
                    <a:latin typeface="Bradley Hand ITC" panose="03070402050302030203" pitchFamily="66" charset="0"/>
                  </a:rPr>
                  <a:t> </a:t>
                </a:r>
              </a:p>
            </p:txBody>
          </p:sp>
        </mc:Choice>
        <mc:Fallback xmlns="">
          <p:sp>
            <p:nvSpPr>
              <p:cNvPr id="56" name="TextBox 55">
                <a:extLst>
                  <a:ext uri="{FF2B5EF4-FFF2-40B4-BE49-F238E27FC236}">
                    <a16:creationId xmlns:a16="http://schemas.microsoft.com/office/drawing/2014/main" id="{01B7EBE6-A209-0AEA-704A-A9A72C60B2E3}"/>
                  </a:ext>
                </a:extLst>
              </p:cNvPr>
              <p:cNvSpPr txBox="1">
                <a:spLocks noRot="1" noChangeAspect="1" noMove="1" noResize="1" noEditPoints="1" noAdjustHandles="1" noChangeArrowheads="1" noChangeShapeType="1" noTextEdit="1"/>
              </p:cNvSpPr>
              <p:nvPr/>
            </p:nvSpPr>
            <p:spPr>
              <a:xfrm>
                <a:off x="795492" y="4757241"/>
                <a:ext cx="3520462" cy="830997"/>
              </a:xfrm>
              <a:prstGeom prst="rect">
                <a:avLst/>
              </a:prstGeom>
              <a:blipFill>
                <a:blip r:embed="rId6"/>
                <a:stretch>
                  <a:fillRect l="-2595" t="-5839" r="-3114" b="-16788"/>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EA662F1D-C814-EA24-09A9-51D7D4D476D1}"/>
              </a:ext>
            </a:extLst>
          </p:cNvPr>
          <p:cNvSpPr txBox="1"/>
          <p:nvPr/>
        </p:nvSpPr>
        <p:spPr>
          <a:xfrm>
            <a:off x="807933" y="5590775"/>
            <a:ext cx="3717299"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Need to specify a threshold!</a:t>
            </a:r>
          </a:p>
        </p:txBody>
      </p:sp>
      <p:sp>
        <p:nvSpPr>
          <p:cNvPr id="58" name="TextBox 57">
            <a:extLst>
              <a:ext uri="{FF2B5EF4-FFF2-40B4-BE49-F238E27FC236}">
                <a16:creationId xmlns:a16="http://schemas.microsoft.com/office/drawing/2014/main" id="{AD396F60-E6E9-0CBC-C28E-CCBEF8038632}"/>
              </a:ext>
            </a:extLst>
          </p:cNvPr>
          <p:cNvSpPr txBox="1"/>
          <p:nvPr/>
        </p:nvSpPr>
        <p:spPr>
          <a:xfrm>
            <a:off x="8319128" y="3485313"/>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sp>
        <p:nvSpPr>
          <p:cNvPr id="59" name="TextBox 58">
            <a:extLst>
              <a:ext uri="{FF2B5EF4-FFF2-40B4-BE49-F238E27FC236}">
                <a16:creationId xmlns:a16="http://schemas.microsoft.com/office/drawing/2014/main" id="{E0E2A598-8382-BDD2-5BDA-530F463E3BC3}"/>
              </a:ext>
            </a:extLst>
          </p:cNvPr>
          <p:cNvSpPr txBox="1"/>
          <p:nvPr/>
        </p:nvSpPr>
        <p:spPr>
          <a:xfrm>
            <a:off x="3172729" y="6224264"/>
            <a:ext cx="5029145" cy="584775"/>
          </a:xfrm>
          <a:prstGeom prst="rect">
            <a:avLst/>
          </a:prstGeom>
          <a:noFill/>
        </p:spPr>
        <p:txBody>
          <a:bodyPr wrap="square" rtlCol="0">
            <a:spAutoFit/>
          </a:bodyPr>
          <a:lstStyle/>
          <a:p>
            <a:pPr algn="ctr"/>
            <a:r>
              <a:rPr lang="en-US" sz="3200" b="1" dirty="0">
                <a:solidFill>
                  <a:srgbClr val="C00000"/>
                </a:solidFill>
                <a:latin typeface="Bradley Hand ITC" panose="03070402050302030203" pitchFamily="66" charset="0"/>
              </a:rPr>
              <a:t>Let’s Code It</a:t>
            </a:r>
            <a:r>
              <a:rPr lang="en-US" sz="3200" b="1" i="1" dirty="0">
                <a:solidFill>
                  <a:srgbClr val="C00000"/>
                </a:solidFill>
                <a:latin typeface="Bradley Hand ITC" panose="03070402050302030203" pitchFamily="66" charset="0"/>
              </a:rPr>
              <a:t>!</a:t>
            </a:r>
          </a:p>
        </p:txBody>
      </p:sp>
      <p:sp>
        <p:nvSpPr>
          <p:cNvPr id="60" name="TextBox 59">
            <a:extLst>
              <a:ext uri="{FF2B5EF4-FFF2-40B4-BE49-F238E27FC236}">
                <a16:creationId xmlns:a16="http://schemas.microsoft.com/office/drawing/2014/main" id="{AB60082D-7C2D-7324-D5B8-BEEB7E392AB5}"/>
              </a:ext>
            </a:extLst>
          </p:cNvPr>
          <p:cNvSpPr txBox="1"/>
          <p:nvPr/>
        </p:nvSpPr>
        <p:spPr>
          <a:xfrm>
            <a:off x="6708834" y="1549741"/>
            <a:ext cx="3137130"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BCs:</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1763DAE-599D-7528-A2E8-8969A4B7BB6D}"/>
                  </a:ext>
                </a:extLst>
              </p:cNvPr>
              <p:cNvSpPr txBox="1"/>
              <p:nvPr/>
            </p:nvSpPr>
            <p:spPr>
              <a:xfrm>
                <a:off x="7650516" y="1386347"/>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Bradley Hand ITC" panose="03070402050302030203" pitchFamily="66" charset="0"/>
                </a:endParaRPr>
              </a:p>
            </p:txBody>
          </p:sp>
        </mc:Choice>
        <mc:Fallback xmlns="">
          <p:sp>
            <p:nvSpPr>
              <p:cNvPr id="61" name="TextBox 60">
                <a:extLst>
                  <a:ext uri="{FF2B5EF4-FFF2-40B4-BE49-F238E27FC236}">
                    <a16:creationId xmlns:a16="http://schemas.microsoft.com/office/drawing/2014/main" id="{D1763DAE-599D-7528-A2E8-8969A4B7BB6D}"/>
                  </a:ext>
                </a:extLst>
              </p:cNvPr>
              <p:cNvSpPr txBox="1">
                <a:spLocks noRot="1" noChangeAspect="1" noMove="1" noResize="1" noEditPoints="1" noAdjustHandles="1" noChangeArrowheads="1" noChangeShapeType="1" noTextEdit="1"/>
              </p:cNvSpPr>
              <p:nvPr/>
            </p:nvSpPr>
            <p:spPr>
              <a:xfrm>
                <a:off x="7650516" y="1386347"/>
                <a:ext cx="2781018"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6A8F8C9-1724-C78C-FDD6-E9E4508B5543}"/>
                  </a:ext>
                </a:extLst>
              </p:cNvPr>
              <p:cNvSpPr txBox="1"/>
              <p:nvPr/>
            </p:nvSpPr>
            <p:spPr>
              <a:xfrm>
                <a:off x="7650516" y="1745420"/>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=2</m:t>
                      </m:r>
                    </m:oMath>
                  </m:oMathPara>
                </a14:m>
                <a:endParaRPr lang="en-US" sz="1600" dirty="0">
                  <a:latin typeface="Bradley Hand ITC" panose="03070402050302030203" pitchFamily="66" charset="0"/>
                </a:endParaRPr>
              </a:p>
            </p:txBody>
          </p:sp>
        </mc:Choice>
        <mc:Fallback xmlns="">
          <p:sp>
            <p:nvSpPr>
              <p:cNvPr id="62" name="TextBox 61">
                <a:extLst>
                  <a:ext uri="{FF2B5EF4-FFF2-40B4-BE49-F238E27FC236}">
                    <a16:creationId xmlns:a16="http://schemas.microsoft.com/office/drawing/2014/main" id="{46A8F8C9-1724-C78C-FDD6-E9E4508B5543}"/>
                  </a:ext>
                </a:extLst>
              </p:cNvPr>
              <p:cNvSpPr txBox="1">
                <a:spLocks noRot="1" noChangeAspect="1" noMove="1" noResize="1" noEditPoints="1" noAdjustHandles="1" noChangeArrowheads="1" noChangeShapeType="1" noTextEdit="1"/>
              </p:cNvSpPr>
              <p:nvPr/>
            </p:nvSpPr>
            <p:spPr>
              <a:xfrm>
                <a:off x="7650516" y="1745420"/>
                <a:ext cx="2781018"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B713B09-B281-AF0F-5048-5BBA908BC8F0}"/>
                  </a:ext>
                </a:extLst>
              </p:cNvPr>
              <p:cNvSpPr txBox="1"/>
              <p:nvPr/>
            </p:nvSpPr>
            <p:spPr>
              <a:xfrm>
                <a:off x="9248255" y="1559601"/>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=0,1</m:t>
                      </m:r>
                    </m:oMath>
                  </m:oMathPara>
                </a14:m>
                <a:endParaRPr lang="en-US" sz="1600" dirty="0">
                  <a:latin typeface="Bradley Hand ITC" panose="03070402050302030203" pitchFamily="66" charset="0"/>
                </a:endParaRPr>
              </a:p>
            </p:txBody>
          </p:sp>
        </mc:Choice>
        <mc:Fallback xmlns="">
          <p:sp>
            <p:nvSpPr>
              <p:cNvPr id="63" name="TextBox 62">
                <a:extLst>
                  <a:ext uri="{FF2B5EF4-FFF2-40B4-BE49-F238E27FC236}">
                    <a16:creationId xmlns:a16="http://schemas.microsoft.com/office/drawing/2014/main" id="{7B713B09-B281-AF0F-5048-5BBA908BC8F0}"/>
                  </a:ext>
                </a:extLst>
              </p:cNvPr>
              <p:cNvSpPr txBox="1">
                <a:spLocks noRot="1" noChangeAspect="1" noMove="1" noResize="1" noEditPoints="1" noAdjustHandles="1" noChangeArrowheads="1" noChangeShapeType="1" noTextEdit="1"/>
              </p:cNvSpPr>
              <p:nvPr/>
            </p:nvSpPr>
            <p:spPr>
              <a:xfrm>
                <a:off x="9248255" y="1559601"/>
                <a:ext cx="2781018" cy="338554"/>
              </a:xfrm>
              <a:prstGeom prst="rect">
                <a:avLst/>
              </a:prstGeom>
              <a:blipFill>
                <a:blip r:embed="rId9"/>
                <a:stretch>
                  <a:fillRect b="-7273"/>
                </a:stretch>
              </a:blipFill>
            </p:spPr>
            <p:txBody>
              <a:bodyPr/>
              <a:lstStyle/>
              <a:p>
                <a:r>
                  <a:rPr lang="en-US">
                    <a:noFill/>
                  </a:rPr>
                  <a:t> </a:t>
                </a:r>
              </a:p>
            </p:txBody>
          </p:sp>
        </mc:Fallback>
      </mc:AlternateContent>
    </p:spTree>
    <p:extLst>
      <p:ext uri="{BB962C8B-B14F-4D97-AF65-F5344CB8AC3E}">
        <p14:creationId xmlns:p14="http://schemas.microsoft.com/office/powerpoint/2010/main" val="34508355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1C2BC4-C398-7572-15EA-CA3BF3CE42CB}"/>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9" name="TextBox 8">
                <a:extLst>
                  <a:ext uri="{FF2B5EF4-FFF2-40B4-BE49-F238E27FC236}">
                    <a16:creationId xmlns:a16="http://schemas.microsoft.com/office/drawing/2014/main" id="{D81C2BC4-C398-7572-15EA-CA3BF3CE42CB}"/>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49E7AC-B2F3-0161-9E12-8701FAF05345}"/>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3" name="TextBox 2">
                <a:extLst>
                  <a:ext uri="{FF2B5EF4-FFF2-40B4-BE49-F238E27FC236}">
                    <a16:creationId xmlns:a16="http://schemas.microsoft.com/office/drawing/2014/main" id="{ED49E7AC-B2F3-0161-9E12-8701FAF05345}"/>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19F57B3B-4C41-6B9A-2619-3DB3A8C4FBAA}"/>
              </a:ext>
            </a:extLst>
          </p:cNvPr>
          <p:cNvGrpSpPr/>
          <p:nvPr/>
        </p:nvGrpSpPr>
        <p:grpSpPr>
          <a:xfrm>
            <a:off x="6447841" y="3942742"/>
            <a:ext cx="5325988" cy="2852164"/>
            <a:chOff x="1760835" y="4032470"/>
            <a:chExt cx="5325988" cy="2852164"/>
          </a:xfrm>
        </p:grpSpPr>
        <p:grpSp>
          <p:nvGrpSpPr>
            <p:cNvPr id="5" name="Group 4">
              <a:extLst>
                <a:ext uri="{FF2B5EF4-FFF2-40B4-BE49-F238E27FC236}">
                  <a16:creationId xmlns:a16="http://schemas.microsoft.com/office/drawing/2014/main" id="{40A4052E-B8F6-C965-7069-731560895B10}"/>
                </a:ext>
              </a:extLst>
            </p:cNvPr>
            <p:cNvGrpSpPr/>
            <p:nvPr/>
          </p:nvGrpSpPr>
          <p:grpSpPr>
            <a:xfrm>
              <a:off x="1760835" y="4442997"/>
              <a:ext cx="5325988" cy="2441637"/>
              <a:chOff x="2109884" y="2608693"/>
              <a:chExt cx="6595577" cy="3114458"/>
            </a:xfrm>
          </p:grpSpPr>
          <p:grpSp>
            <p:nvGrpSpPr>
              <p:cNvPr id="6" name="Group 5">
                <a:extLst>
                  <a:ext uri="{FF2B5EF4-FFF2-40B4-BE49-F238E27FC236}">
                    <a16:creationId xmlns:a16="http://schemas.microsoft.com/office/drawing/2014/main" id="{3201B5E5-D597-B45B-C35B-22D95A6C3617}"/>
                  </a:ext>
                </a:extLst>
              </p:cNvPr>
              <p:cNvGrpSpPr/>
              <p:nvPr/>
            </p:nvGrpSpPr>
            <p:grpSpPr>
              <a:xfrm>
                <a:off x="2929812" y="3550300"/>
                <a:ext cx="5775649" cy="272143"/>
                <a:chOff x="2929812" y="3550300"/>
                <a:chExt cx="5775649" cy="272143"/>
              </a:xfrm>
            </p:grpSpPr>
            <p:cxnSp>
              <p:nvCxnSpPr>
                <p:cNvPr id="28" name="Straight Connector 27">
                  <a:extLst>
                    <a:ext uri="{FF2B5EF4-FFF2-40B4-BE49-F238E27FC236}">
                      <a16:creationId xmlns:a16="http://schemas.microsoft.com/office/drawing/2014/main" id="{F8D5919B-A1FF-D30C-CA18-BA053384A0FF}"/>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A6B4218-3B1E-84D7-ABA0-38179BAA83FA}"/>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3518EDE-34B8-03C4-903A-167D58D68837}"/>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31" name="Oval 30">
                  <a:extLst>
                    <a:ext uri="{FF2B5EF4-FFF2-40B4-BE49-F238E27FC236}">
                      <a16:creationId xmlns:a16="http://schemas.microsoft.com/office/drawing/2014/main" id="{928654AA-DF93-80FE-83E9-BA9A32A19EAC}"/>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F8D4A5A1-3EC1-128D-295F-1358ED57487E}"/>
                  </a:ext>
                </a:extLst>
              </p:cNvPr>
              <p:cNvGrpSpPr/>
              <p:nvPr/>
            </p:nvGrpSpPr>
            <p:grpSpPr>
              <a:xfrm>
                <a:off x="2109884" y="2608693"/>
                <a:ext cx="6589358" cy="3114458"/>
                <a:chOff x="2109884" y="2608693"/>
                <a:chExt cx="6589358" cy="3114458"/>
              </a:xfrm>
            </p:grpSpPr>
            <p:grpSp>
              <p:nvGrpSpPr>
                <p:cNvPr id="10" name="Group 9">
                  <a:extLst>
                    <a:ext uri="{FF2B5EF4-FFF2-40B4-BE49-F238E27FC236}">
                      <a16:creationId xmlns:a16="http://schemas.microsoft.com/office/drawing/2014/main" id="{C2FF222B-F18D-2E51-8288-2E052BB5C819}"/>
                    </a:ext>
                  </a:extLst>
                </p:cNvPr>
                <p:cNvGrpSpPr/>
                <p:nvPr/>
              </p:nvGrpSpPr>
              <p:grpSpPr>
                <a:xfrm>
                  <a:off x="2923593" y="4514463"/>
                  <a:ext cx="5775649" cy="272143"/>
                  <a:chOff x="2929812" y="3550300"/>
                  <a:chExt cx="5775649" cy="272143"/>
                </a:xfrm>
              </p:grpSpPr>
              <p:cxnSp>
                <p:nvCxnSpPr>
                  <p:cNvPr id="24" name="Straight Connector 23">
                    <a:extLst>
                      <a:ext uri="{FF2B5EF4-FFF2-40B4-BE49-F238E27FC236}">
                        <a16:creationId xmlns:a16="http://schemas.microsoft.com/office/drawing/2014/main" id="{F8CF5FCC-5A69-9240-0CDB-BB758420784D}"/>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1B556EDC-13B7-81BC-7EC5-2935BF2CFD8D}"/>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6D5A3A-0ED3-DA44-C733-DD3455CFE72A}"/>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5E77878-1165-8FBA-E0E8-1F4469612BA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7E1AF014-DDF9-B271-6AF6-49BE2910CB20}"/>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4" name="TextBox 13">
                  <a:extLst>
                    <a:ext uri="{FF2B5EF4-FFF2-40B4-BE49-F238E27FC236}">
                      <a16:creationId xmlns:a16="http://schemas.microsoft.com/office/drawing/2014/main" id="{C0E55EFA-0E00-993D-F9EC-D386D936806B}"/>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15" name="TextBox 14">
                  <a:extLst>
                    <a:ext uri="{FF2B5EF4-FFF2-40B4-BE49-F238E27FC236}">
                      <a16:creationId xmlns:a16="http://schemas.microsoft.com/office/drawing/2014/main" id="{1462C52F-BBD5-D3CB-42C8-0845FFF9E08E}"/>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6" name="TextBox 15">
                  <a:extLst>
                    <a:ext uri="{FF2B5EF4-FFF2-40B4-BE49-F238E27FC236}">
                      <a16:creationId xmlns:a16="http://schemas.microsoft.com/office/drawing/2014/main" id="{1FEC47D5-243D-98A7-B1CC-D08B3D78AC51}"/>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17" name="TextBox 16">
                  <a:extLst>
                    <a:ext uri="{FF2B5EF4-FFF2-40B4-BE49-F238E27FC236}">
                      <a16:creationId xmlns:a16="http://schemas.microsoft.com/office/drawing/2014/main" id="{FA85799C-DD29-BBFD-125C-83B75BDF8000}"/>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18" name="TextBox 17">
                  <a:extLst>
                    <a:ext uri="{FF2B5EF4-FFF2-40B4-BE49-F238E27FC236}">
                      <a16:creationId xmlns:a16="http://schemas.microsoft.com/office/drawing/2014/main" id="{85D936EB-FEC1-84E1-C2D2-C302812D7DF5}"/>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19" name="TextBox 18">
                  <a:extLst>
                    <a:ext uri="{FF2B5EF4-FFF2-40B4-BE49-F238E27FC236}">
                      <a16:creationId xmlns:a16="http://schemas.microsoft.com/office/drawing/2014/main" id="{DD45DE7D-9A11-E211-746E-3EB75CC52D94}"/>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20" name="TextBox 19">
                  <a:extLst>
                    <a:ext uri="{FF2B5EF4-FFF2-40B4-BE49-F238E27FC236}">
                      <a16:creationId xmlns:a16="http://schemas.microsoft.com/office/drawing/2014/main" id="{2118D0C6-3157-5991-ECAD-713E0491735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21" name="Straight Arrow Connector 20">
                  <a:extLst>
                    <a:ext uri="{FF2B5EF4-FFF2-40B4-BE49-F238E27FC236}">
                      <a16:creationId xmlns:a16="http://schemas.microsoft.com/office/drawing/2014/main" id="{F17F1F07-75D4-45BB-D75D-B6F318B9A6BF}"/>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21034D-A97C-9B56-79A5-2A5EA926F6FD}"/>
                    </a:ext>
                  </a:extLst>
                </p:cNvPr>
                <p:cNvCxnSpPr>
                  <a:cxnSpLocks/>
                  <a:endCxn id="20"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a:extLst>
                <a:ext uri="{FF2B5EF4-FFF2-40B4-BE49-F238E27FC236}">
                  <a16:creationId xmlns:a16="http://schemas.microsoft.com/office/drawing/2014/main" id="{144D14B8-6A05-F5D6-BE17-A80F5661FBDE}"/>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2875B871-7F93-1DFC-C06E-733CDA7A6E05}"/>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31A0A4F-F831-3058-4DFC-23CB32F3E810}"/>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7E16A489-B3DB-A1E9-9E1D-4BA4CE4D217C}"/>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F08EFE6A-E957-23A9-C69B-96EDBCFA7BE0}"/>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7" name="TextBox 36">
              <a:extLst>
                <a:ext uri="{FF2B5EF4-FFF2-40B4-BE49-F238E27FC236}">
                  <a16:creationId xmlns:a16="http://schemas.microsoft.com/office/drawing/2014/main" id="{53F091A3-9511-4D84-B2C0-DE6FFE5EBD02}"/>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38" name="TextBox 37">
              <a:extLst>
                <a:ext uri="{FF2B5EF4-FFF2-40B4-BE49-F238E27FC236}">
                  <a16:creationId xmlns:a16="http://schemas.microsoft.com/office/drawing/2014/main" id="{46DDD9EA-6259-3D98-4257-8D6E54209499}"/>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cxnSp>
        <p:nvCxnSpPr>
          <p:cNvPr id="40" name="Straight Arrow Connector 39">
            <a:extLst>
              <a:ext uri="{FF2B5EF4-FFF2-40B4-BE49-F238E27FC236}">
                <a16:creationId xmlns:a16="http://schemas.microsoft.com/office/drawing/2014/main" id="{907D9CD0-867D-890D-C70F-B3F03710E121}"/>
              </a:ext>
            </a:extLst>
          </p:cNvPr>
          <p:cNvCxnSpPr>
            <a:cxnSpLocks/>
          </p:cNvCxnSpPr>
          <p:nvPr/>
        </p:nvCxnSpPr>
        <p:spPr>
          <a:xfrm>
            <a:off x="8164779" y="5205028"/>
            <a:ext cx="1215576" cy="24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0CA599-D6A1-C2FF-862D-0D15F8AE0D29}"/>
              </a:ext>
            </a:extLst>
          </p:cNvPr>
          <p:cNvCxnSpPr>
            <a:cxnSpLocks/>
          </p:cNvCxnSpPr>
          <p:nvPr/>
        </p:nvCxnSpPr>
        <p:spPr>
          <a:xfrm>
            <a:off x="9613926" y="5208495"/>
            <a:ext cx="1215576" cy="2437"/>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226DBC-EC82-8202-8956-25519AC6F1E0}"/>
              </a:ext>
            </a:extLst>
          </p:cNvPr>
          <p:cNvCxnSpPr>
            <a:cxnSpLocks/>
            <a:stCxn id="34" idx="4"/>
          </p:cNvCxnSpPr>
          <p:nvPr/>
        </p:nvCxnSpPr>
        <p:spPr>
          <a:xfrm flipH="1">
            <a:off x="9484609" y="4493717"/>
            <a:ext cx="6313" cy="6095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B1CDA6-BC98-352C-6502-22EDC25A779F}"/>
              </a:ext>
            </a:extLst>
          </p:cNvPr>
          <p:cNvCxnSpPr>
            <a:cxnSpLocks/>
            <a:stCxn id="30" idx="4"/>
          </p:cNvCxnSpPr>
          <p:nvPr/>
        </p:nvCxnSpPr>
        <p:spPr>
          <a:xfrm flipH="1">
            <a:off x="9487717" y="5302371"/>
            <a:ext cx="9424" cy="559776"/>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AF2F3D-C421-A659-4C6A-0B1EA4E9B4EC}"/>
              </a:ext>
            </a:extLst>
          </p:cNvPr>
          <p:cNvSpPr txBox="1"/>
          <p:nvPr/>
        </p:nvSpPr>
        <p:spPr>
          <a:xfrm>
            <a:off x="4069404" y="941739"/>
            <a:ext cx="2924539"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No time dependence !</a:t>
            </a:r>
          </a:p>
        </p:txBody>
      </p:sp>
      <p:sp>
        <p:nvSpPr>
          <p:cNvPr id="54" name="TextBox 53">
            <a:extLst>
              <a:ext uri="{FF2B5EF4-FFF2-40B4-BE49-F238E27FC236}">
                <a16:creationId xmlns:a16="http://schemas.microsoft.com/office/drawing/2014/main" id="{C510832B-E0D8-1CD8-FA54-2635346D9862}"/>
              </a:ext>
            </a:extLst>
          </p:cNvPr>
          <p:cNvSpPr txBox="1"/>
          <p:nvPr/>
        </p:nvSpPr>
        <p:spPr>
          <a:xfrm>
            <a:off x="717577" y="1172572"/>
            <a:ext cx="3137130" cy="1200329"/>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Calculates an equilibrium state given the specified BCs</a:t>
            </a:r>
          </a:p>
        </p:txBody>
      </p:sp>
      <p:sp>
        <p:nvSpPr>
          <p:cNvPr id="55" name="TextBox 54">
            <a:extLst>
              <a:ext uri="{FF2B5EF4-FFF2-40B4-BE49-F238E27FC236}">
                <a16:creationId xmlns:a16="http://schemas.microsoft.com/office/drawing/2014/main" id="{95AC41A3-1143-ADF1-96F3-C746606E672B}"/>
              </a:ext>
            </a:extLst>
          </p:cNvPr>
          <p:cNvSpPr txBox="1"/>
          <p:nvPr/>
        </p:nvSpPr>
        <p:spPr>
          <a:xfrm>
            <a:off x="761511" y="4260446"/>
            <a:ext cx="3763722"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Need to solve iteratively</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1B7EBE6-A209-0AEA-704A-A9A72C60B2E3}"/>
                  </a:ext>
                </a:extLst>
              </p:cNvPr>
              <p:cNvSpPr txBox="1"/>
              <p:nvPr/>
            </p:nvSpPr>
            <p:spPr>
              <a:xfrm>
                <a:off x="795492" y="4757241"/>
                <a:ext cx="3520462" cy="830997"/>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Will reach equilibrium as iterations </a:t>
                </a:r>
                <a14:m>
                  <m:oMath xmlns:m="http://schemas.openxmlformats.org/officeDocument/2006/math">
                    <m:r>
                      <a:rPr lang="en-US" sz="2400" b="1" i="1" smtClean="0">
                        <a:solidFill>
                          <a:srgbClr val="C00000"/>
                        </a:solidFill>
                        <a:latin typeface="Cambria Math" panose="02040503050406030204" pitchFamily="18" charset="0"/>
                        <a:ea typeface="Cambria Math" panose="02040503050406030204" pitchFamily="18" charset="0"/>
                      </a:rPr>
                      <m:t>→∞</m:t>
                    </m:r>
                  </m:oMath>
                </a14:m>
                <a:r>
                  <a:rPr lang="en-US" sz="2400" b="1" dirty="0">
                    <a:solidFill>
                      <a:srgbClr val="C00000"/>
                    </a:solidFill>
                    <a:latin typeface="Bradley Hand ITC" panose="03070402050302030203" pitchFamily="66" charset="0"/>
                  </a:rPr>
                  <a:t> </a:t>
                </a:r>
              </a:p>
            </p:txBody>
          </p:sp>
        </mc:Choice>
        <mc:Fallback xmlns="">
          <p:sp>
            <p:nvSpPr>
              <p:cNvPr id="56" name="TextBox 55">
                <a:extLst>
                  <a:ext uri="{FF2B5EF4-FFF2-40B4-BE49-F238E27FC236}">
                    <a16:creationId xmlns:a16="http://schemas.microsoft.com/office/drawing/2014/main" id="{01B7EBE6-A209-0AEA-704A-A9A72C60B2E3}"/>
                  </a:ext>
                </a:extLst>
              </p:cNvPr>
              <p:cNvSpPr txBox="1">
                <a:spLocks noRot="1" noChangeAspect="1" noMove="1" noResize="1" noEditPoints="1" noAdjustHandles="1" noChangeArrowheads="1" noChangeShapeType="1" noTextEdit="1"/>
              </p:cNvSpPr>
              <p:nvPr/>
            </p:nvSpPr>
            <p:spPr>
              <a:xfrm>
                <a:off x="795492" y="4757241"/>
                <a:ext cx="3520462" cy="830997"/>
              </a:xfrm>
              <a:prstGeom prst="rect">
                <a:avLst/>
              </a:prstGeom>
              <a:blipFill>
                <a:blip r:embed="rId6"/>
                <a:stretch>
                  <a:fillRect l="-2595" t="-5839" r="-3114" b="-16788"/>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EA662F1D-C814-EA24-09A9-51D7D4D476D1}"/>
              </a:ext>
            </a:extLst>
          </p:cNvPr>
          <p:cNvSpPr txBox="1"/>
          <p:nvPr/>
        </p:nvSpPr>
        <p:spPr>
          <a:xfrm>
            <a:off x="807933" y="5590775"/>
            <a:ext cx="3717299"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Need to specify a threshold!</a:t>
            </a:r>
          </a:p>
        </p:txBody>
      </p:sp>
      <p:sp>
        <p:nvSpPr>
          <p:cNvPr id="58" name="TextBox 57">
            <a:extLst>
              <a:ext uri="{FF2B5EF4-FFF2-40B4-BE49-F238E27FC236}">
                <a16:creationId xmlns:a16="http://schemas.microsoft.com/office/drawing/2014/main" id="{AD396F60-E6E9-0CBC-C28E-CCBEF8038632}"/>
              </a:ext>
            </a:extLst>
          </p:cNvPr>
          <p:cNvSpPr txBox="1"/>
          <p:nvPr/>
        </p:nvSpPr>
        <p:spPr>
          <a:xfrm>
            <a:off x="8319128" y="3485313"/>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sp>
        <p:nvSpPr>
          <p:cNvPr id="60" name="TextBox 59">
            <a:extLst>
              <a:ext uri="{FF2B5EF4-FFF2-40B4-BE49-F238E27FC236}">
                <a16:creationId xmlns:a16="http://schemas.microsoft.com/office/drawing/2014/main" id="{AB60082D-7C2D-7324-D5B8-BEEB7E392AB5}"/>
              </a:ext>
            </a:extLst>
          </p:cNvPr>
          <p:cNvSpPr txBox="1"/>
          <p:nvPr/>
        </p:nvSpPr>
        <p:spPr>
          <a:xfrm>
            <a:off x="6708834" y="1549741"/>
            <a:ext cx="3137130"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BCs:</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1763DAE-599D-7528-A2E8-8969A4B7BB6D}"/>
                  </a:ext>
                </a:extLst>
              </p:cNvPr>
              <p:cNvSpPr txBox="1"/>
              <p:nvPr/>
            </p:nvSpPr>
            <p:spPr>
              <a:xfrm>
                <a:off x="7650516" y="1386347"/>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Bradley Hand ITC" panose="03070402050302030203" pitchFamily="66" charset="0"/>
                </a:endParaRPr>
              </a:p>
            </p:txBody>
          </p:sp>
        </mc:Choice>
        <mc:Fallback xmlns="">
          <p:sp>
            <p:nvSpPr>
              <p:cNvPr id="61" name="TextBox 60">
                <a:extLst>
                  <a:ext uri="{FF2B5EF4-FFF2-40B4-BE49-F238E27FC236}">
                    <a16:creationId xmlns:a16="http://schemas.microsoft.com/office/drawing/2014/main" id="{D1763DAE-599D-7528-A2E8-8969A4B7BB6D}"/>
                  </a:ext>
                </a:extLst>
              </p:cNvPr>
              <p:cNvSpPr txBox="1">
                <a:spLocks noRot="1" noChangeAspect="1" noMove="1" noResize="1" noEditPoints="1" noAdjustHandles="1" noChangeArrowheads="1" noChangeShapeType="1" noTextEdit="1"/>
              </p:cNvSpPr>
              <p:nvPr/>
            </p:nvSpPr>
            <p:spPr>
              <a:xfrm>
                <a:off x="7650516" y="1386347"/>
                <a:ext cx="2781018"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6A8F8C9-1724-C78C-FDD6-E9E4508B5543}"/>
                  </a:ext>
                </a:extLst>
              </p:cNvPr>
              <p:cNvSpPr txBox="1"/>
              <p:nvPr/>
            </p:nvSpPr>
            <p:spPr>
              <a:xfrm>
                <a:off x="7650516" y="1745420"/>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=2</m:t>
                      </m:r>
                    </m:oMath>
                  </m:oMathPara>
                </a14:m>
                <a:endParaRPr lang="en-US" sz="1600" dirty="0">
                  <a:latin typeface="Bradley Hand ITC" panose="03070402050302030203" pitchFamily="66" charset="0"/>
                </a:endParaRPr>
              </a:p>
            </p:txBody>
          </p:sp>
        </mc:Choice>
        <mc:Fallback xmlns="">
          <p:sp>
            <p:nvSpPr>
              <p:cNvPr id="62" name="TextBox 61">
                <a:extLst>
                  <a:ext uri="{FF2B5EF4-FFF2-40B4-BE49-F238E27FC236}">
                    <a16:creationId xmlns:a16="http://schemas.microsoft.com/office/drawing/2014/main" id="{46A8F8C9-1724-C78C-FDD6-E9E4508B5543}"/>
                  </a:ext>
                </a:extLst>
              </p:cNvPr>
              <p:cNvSpPr txBox="1">
                <a:spLocks noRot="1" noChangeAspect="1" noMove="1" noResize="1" noEditPoints="1" noAdjustHandles="1" noChangeArrowheads="1" noChangeShapeType="1" noTextEdit="1"/>
              </p:cNvSpPr>
              <p:nvPr/>
            </p:nvSpPr>
            <p:spPr>
              <a:xfrm>
                <a:off x="7650516" y="1745420"/>
                <a:ext cx="2781018"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B713B09-B281-AF0F-5048-5BBA908BC8F0}"/>
                  </a:ext>
                </a:extLst>
              </p:cNvPr>
              <p:cNvSpPr txBox="1"/>
              <p:nvPr/>
            </p:nvSpPr>
            <p:spPr>
              <a:xfrm>
                <a:off x="9248255" y="1559601"/>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=0,1</m:t>
                      </m:r>
                    </m:oMath>
                  </m:oMathPara>
                </a14:m>
                <a:endParaRPr lang="en-US" sz="1600" dirty="0">
                  <a:latin typeface="Bradley Hand ITC" panose="03070402050302030203" pitchFamily="66" charset="0"/>
                </a:endParaRPr>
              </a:p>
            </p:txBody>
          </p:sp>
        </mc:Choice>
        <mc:Fallback xmlns="">
          <p:sp>
            <p:nvSpPr>
              <p:cNvPr id="63" name="TextBox 62">
                <a:extLst>
                  <a:ext uri="{FF2B5EF4-FFF2-40B4-BE49-F238E27FC236}">
                    <a16:creationId xmlns:a16="http://schemas.microsoft.com/office/drawing/2014/main" id="{7B713B09-B281-AF0F-5048-5BBA908BC8F0}"/>
                  </a:ext>
                </a:extLst>
              </p:cNvPr>
              <p:cNvSpPr txBox="1">
                <a:spLocks noRot="1" noChangeAspect="1" noMove="1" noResize="1" noEditPoints="1" noAdjustHandles="1" noChangeArrowheads="1" noChangeShapeType="1" noTextEdit="1"/>
              </p:cNvSpPr>
              <p:nvPr/>
            </p:nvSpPr>
            <p:spPr>
              <a:xfrm>
                <a:off x="9248255" y="1559601"/>
                <a:ext cx="2781018" cy="338554"/>
              </a:xfrm>
              <a:prstGeom prst="rect">
                <a:avLst/>
              </a:prstGeom>
              <a:blipFill>
                <a:blip r:embed="rId9"/>
                <a:stretch>
                  <a:fillRect b="-7273"/>
                </a:stretch>
              </a:blipFill>
            </p:spPr>
            <p:txBody>
              <a:bodyPr/>
              <a:lstStyle/>
              <a:p>
                <a:r>
                  <a:rPr lang="en-US">
                    <a:noFill/>
                  </a:rPr>
                  <a:t> </a:t>
                </a:r>
              </a:p>
            </p:txBody>
          </p:sp>
        </mc:Fallback>
      </mc:AlternateContent>
    </p:spTree>
    <p:extLst>
      <p:ext uri="{BB962C8B-B14F-4D97-AF65-F5344CB8AC3E}">
        <p14:creationId xmlns:p14="http://schemas.microsoft.com/office/powerpoint/2010/main" val="403129773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3653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2717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F34881-8122-4935-A933-BE4EC6655A18}"/>
              </a:ext>
            </a:extLst>
          </p:cNvPr>
          <p:cNvSpPr txBox="1"/>
          <p:nvPr/>
        </p:nvSpPr>
        <p:spPr>
          <a:xfrm>
            <a:off x="931367" y="3227299"/>
            <a:ext cx="5301482" cy="2631490"/>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laplace2D</a:t>
            </a:r>
            <a:r>
              <a:rPr lang="en-US" sz="1100" dirty="0"/>
              <a:t>(</a:t>
            </a:r>
            <a:r>
              <a:rPr lang="en-US" sz="1100" dirty="0" err="1"/>
              <a:t>p,y,dx,dy,target_norm</a:t>
            </a:r>
            <a:r>
              <a:rPr lang="en-US" sz="1100" dirty="0"/>
              <a:t>):</a:t>
            </a:r>
          </a:p>
          <a:p>
            <a:r>
              <a:rPr lang="en-US" sz="1100" dirty="0"/>
              <a:t>    norm=</a:t>
            </a:r>
            <a:r>
              <a:rPr lang="en-US" sz="1100" dirty="0">
                <a:solidFill>
                  <a:srgbClr val="4DA060"/>
                </a:solidFill>
              </a:rPr>
              <a:t>1</a:t>
            </a:r>
          </a:p>
          <a:p>
            <a:r>
              <a:rPr lang="en-US" sz="1100" dirty="0"/>
              <a:t>    </a:t>
            </a:r>
            <a:r>
              <a:rPr lang="en-US" sz="1100" dirty="0" err="1"/>
              <a:t>pn</a:t>
            </a:r>
            <a:r>
              <a:rPr lang="en-US" sz="1100" dirty="0"/>
              <a:t> = </a:t>
            </a:r>
            <a:r>
              <a:rPr lang="en-US" sz="1100" dirty="0" err="1">
                <a:solidFill>
                  <a:srgbClr val="7030A0"/>
                </a:solidFill>
              </a:rPr>
              <a:t>np.empty_like</a:t>
            </a:r>
            <a:r>
              <a:rPr lang="en-US" sz="1100" dirty="0"/>
              <a:t>(p)</a:t>
            </a:r>
          </a:p>
          <a:p>
            <a:r>
              <a:rPr lang="en-US" sz="1100" dirty="0"/>
              <a:t>    </a:t>
            </a:r>
            <a:r>
              <a:rPr lang="en-US" sz="1100" dirty="0">
                <a:solidFill>
                  <a:srgbClr val="7030A0"/>
                </a:solidFill>
              </a:rPr>
              <a:t>while</a:t>
            </a:r>
            <a:r>
              <a:rPr lang="en-US" sz="1100" dirty="0"/>
              <a:t> norm &gt; </a:t>
            </a:r>
            <a:r>
              <a:rPr lang="en-US" sz="1100" dirty="0" err="1"/>
              <a:t>target_norm</a:t>
            </a:r>
            <a:r>
              <a:rPr lang="en-US" sz="1100" dirty="0"/>
              <a:t>:</a:t>
            </a:r>
          </a:p>
          <a:p>
            <a:r>
              <a:rPr lang="en-US" sz="1100" dirty="0"/>
              <a:t>        </a:t>
            </a:r>
            <a:r>
              <a:rPr lang="en-US" sz="1100" dirty="0" err="1"/>
              <a:t>pn</a:t>
            </a:r>
            <a:r>
              <a:rPr lang="en-US" sz="1100" dirty="0"/>
              <a:t> = </a:t>
            </a:r>
            <a:r>
              <a:rPr lang="en-US" sz="1100" dirty="0" err="1"/>
              <a:t>p.</a:t>
            </a:r>
            <a:r>
              <a:rPr lang="en-US" sz="1100" dirty="0" err="1">
                <a:solidFill>
                  <a:srgbClr val="7030A0"/>
                </a:solidFill>
              </a:rPr>
              <a:t>copy</a:t>
            </a:r>
            <a:r>
              <a:rPr lang="en-US" sz="1100" dirty="0"/>
              <a:t>()</a:t>
            </a:r>
          </a:p>
          <a:p>
            <a:r>
              <a:rPr lang="en-US" sz="1100" dirty="0"/>
              <a:t>        p[</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p>
          <a:p>
            <a:r>
              <a:rPr lang="en-US" sz="1100" dirty="0"/>
              <a:t>                                 (</a:t>
            </a:r>
            <a:r>
              <a:rPr lang="en-US" sz="1100" dirty="0" err="1"/>
              <a:t>dy</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a:t>
            </a:r>
          </a:p>
          <a:p>
            <a:r>
              <a:rPr lang="en-US" sz="1100" dirty="0"/>
              <a:t>                                 (dx**</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r>
              <a:rPr lang="en-US" sz="1100" dirty="0" err="1"/>
              <a:t>pn</a:t>
            </a:r>
            <a:r>
              <a:rPr lang="en-US" sz="1100" dirty="0"/>
              <a:t>[:</a:t>
            </a:r>
            <a:r>
              <a:rPr lang="en-US" sz="1100" dirty="0">
                <a:solidFill>
                  <a:srgbClr val="4DA060"/>
                </a:solidFill>
              </a:rPr>
              <a:t>-2</a:t>
            </a:r>
            <a:r>
              <a:rPr lang="en-US" sz="1100" dirty="0"/>
              <a:t>,1:</a:t>
            </a:r>
            <a:r>
              <a:rPr lang="en-US" sz="1100" dirty="0">
                <a:solidFill>
                  <a:srgbClr val="4DA060"/>
                </a:solidFill>
              </a:rPr>
              <a:t>-1</a:t>
            </a:r>
            <a:r>
              <a:rPr lang="en-US" sz="1100" dirty="0"/>
              <a:t>]))</a:t>
            </a:r>
          </a:p>
          <a:p>
            <a:r>
              <a:rPr lang="en-US" sz="1100" dirty="0"/>
              <a:t>                               ) / (</a:t>
            </a:r>
            <a:r>
              <a:rPr lang="en-US" sz="1100" dirty="0">
                <a:solidFill>
                  <a:srgbClr val="4DA060"/>
                </a:solidFill>
              </a:rPr>
              <a:t>2</a:t>
            </a:r>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        p[:,</a:t>
            </a:r>
            <a:r>
              <a:rPr lang="en-US" sz="1100" dirty="0">
                <a:solidFill>
                  <a:srgbClr val="4DA060"/>
                </a:solidFill>
              </a:rPr>
              <a:t>-1</a:t>
            </a:r>
            <a:r>
              <a:rPr lang="en-US" sz="1100" dirty="0"/>
              <a:t>]= y                       </a:t>
            </a:r>
            <a:r>
              <a:rPr lang="en-US" sz="1100" dirty="0">
                <a:solidFill>
                  <a:schemeClr val="bg1">
                    <a:lumMod val="50000"/>
                  </a:schemeClr>
                </a:solidFill>
              </a:rPr>
              <a:t># p=y at x=2</a:t>
            </a:r>
          </a:p>
          <a:p>
            <a:r>
              <a:rPr lang="en-US" sz="1100" dirty="0"/>
              <a:t>        p[</a:t>
            </a:r>
            <a:r>
              <a:rPr lang="en-US" sz="1100" dirty="0">
                <a:solidFill>
                  <a:srgbClr val="4DA060"/>
                </a:solidFill>
              </a:rPr>
              <a:t>0</a:t>
            </a:r>
            <a:r>
              <a:rPr lang="en-US" sz="1100" dirty="0"/>
              <a:t>,:] = p[</a:t>
            </a:r>
            <a:r>
              <a:rPr lang="en-US" sz="1100" dirty="0">
                <a:solidFill>
                  <a:srgbClr val="4DA060"/>
                </a:solidFill>
              </a:rPr>
              <a:t>1</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y=0</a:t>
            </a:r>
          </a:p>
          <a:p>
            <a:r>
              <a:rPr lang="en-US" sz="1100" dirty="0"/>
              <a:t>        p[</a:t>
            </a:r>
            <a:r>
              <a:rPr lang="en-US" sz="1100" dirty="0">
                <a:solidFill>
                  <a:srgbClr val="4DA060"/>
                </a:solidFill>
              </a:rPr>
              <a:t>-1</a:t>
            </a:r>
            <a:r>
              <a:rPr lang="en-US" sz="1100" dirty="0"/>
              <a:t>,:] = p[</a:t>
            </a:r>
            <a:r>
              <a:rPr lang="en-US" sz="1100" dirty="0">
                <a:solidFill>
                  <a:srgbClr val="4DA060"/>
                </a:solidFill>
              </a:rPr>
              <a:t>-2</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y=1</a:t>
            </a:r>
          </a:p>
          <a:p>
            <a:r>
              <a:rPr lang="en-US" sz="1100" dirty="0"/>
              <a:t>        norm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(p))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p>
          <a:p>
            <a:r>
              <a:rPr lang="en-US" sz="1100" dirty="0">
                <a:solidFill>
                  <a:srgbClr val="7030A0"/>
                </a:solidFill>
              </a:rPr>
              <a:t>    return</a:t>
            </a:r>
            <a:r>
              <a:rPr lang="en-US" sz="1100" dirty="0"/>
              <a:t> p</a:t>
            </a:r>
          </a:p>
        </p:txBody>
      </p:sp>
    </p:spTree>
    <p:extLst>
      <p:ext uri="{BB962C8B-B14F-4D97-AF65-F5344CB8AC3E}">
        <p14:creationId xmlns:p14="http://schemas.microsoft.com/office/powerpoint/2010/main" val="14116675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F34881-8122-4935-A933-BE4EC6655A18}"/>
              </a:ext>
            </a:extLst>
          </p:cNvPr>
          <p:cNvSpPr txBox="1"/>
          <p:nvPr/>
        </p:nvSpPr>
        <p:spPr>
          <a:xfrm>
            <a:off x="931367" y="3227299"/>
            <a:ext cx="5301482" cy="2631490"/>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laplace2D</a:t>
            </a:r>
            <a:r>
              <a:rPr lang="en-US" sz="1100" dirty="0"/>
              <a:t>(</a:t>
            </a:r>
            <a:r>
              <a:rPr lang="en-US" sz="1100" dirty="0" err="1"/>
              <a:t>p,y,dx,dy,target_norm</a:t>
            </a:r>
            <a:r>
              <a:rPr lang="en-US" sz="1100" dirty="0"/>
              <a:t>):</a:t>
            </a:r>
          </a:p>
          <a:p>
            <a:r>
              <a:rPr lang="en-US" sz="1100" dirty="0"/>
              <a:t>    norm=</a:t>
            </a:r>
            <a:r>
              <a:rPr lang="en-US" sz="1100" dirty="0">
                <a:solidFill>
                  <a:srgbClr val="4DA060"/>
                </a:solidFill>
              </a:rPr>
              <a:t>1</a:t>
            </a:r>
          </a:p>
          <a:p>
            <a:r>
              <a:rPr lang="en-US" sz="1100" dirty="0"/>
              <a:t>    </a:t>
            </a:r>
            <a:r>
              <a:rPr lang="en-US" sz="1100" dirty="0" err="1"/>
              <a:t>pn</a:t>
            </a:r>
            <a:r>
              <a:rPr lang="en-US" sz="1100" dirty="0"/>
              <a:t> = </a:t>
            </a:r>
            <a:r>
              <a:rPr lang="en-US" sz="1100" dirty="0" err="1">
                <a:solidFill>
                  <a:srgbClr val="7030A0"/>
                </a:solidFill>
              </a:rPr>
              <a:t>np.empty_like</a:t>
            </a:r>
            <a:r>
              <a:rPr lang="en-US" sz="1100" dirty="0"/>
              <a:t>(p)</a:t>
            </a:r>
          </a:p>
          <a:p>
            <a:r>
              <a:rPr lang="en-US" sz="1100" dirty="0"/>
              <a:t>    </a:t>
            </a:r>
            <a:r>
              <a:rPr lang="en-US" sz="1100" dirty="0">
                <a:solidFill>
                  <a:srgbClr val="7030A0"/>
                </a:solidFill>
              </a:rPr>
              <a:t>while</a:t>
            </a:r>
            <a:r>
              <a:rPr lang="en-US" sz="1100" dirty="0"/>
              <a:t> norm &gt; </a:t>
            </a:r>
            <a:r>
              <a:rPr lang="en-US" sz="1100" dirty="0" err="1"/>
              <a:t>target_norm</a:t>
            </a:r>
            <a:r>
              <a:rPr lang="en-US" sz="1100" dirty="0"/>
              <a:t>:</a:t>
            </a:r>
          </a:p>
          <a:p>
            <a:r>
              <a:rPr lang="en-US" sz="1100" dirty="0"/>
              <a:t>        </a:t>
            </a:r>
            <a:r>
              <a:rPr lang="en-US" sz="1100" dirty="0" err="1"/>
              <a:t>pn</a:t>
            </a:r>
            <a:r>
              <a:rPr lang="en-US" sz="1100" dirty="0"/>
              <a:t> = </a:t>
            </a:r>
            <a:r>
              <a:rPr lang="en-US" sz="1100" dirty="0" err="1"/>
              <a:t>p.</a:t>
            </a:r>
            <a:r>
              <a:rPr lang="en-US" sz="1100" dirty="0" err="1">
                <a:solidFill>
                  <a:srgbClr val="7030A0"/>
                </a:solidFill>
              </a:rPr>
              <a:t>copy</a:t>
            </a:r>
            <a:r>
              <a:rPr lang="en-US" sz="1100" dirty="0"/>
              <a:t>()</a:t>
            </a:r>
          </a:p>
          <a:p>
            <a:r>
              <a:rPr lang="en-US" sz="1100" dirty="0"/>
              <a:t>        p[</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p>
          <a:p>
            <a:r>
              <a:rPr lang="en-US" sz="1100" dirty="0"/>
              <a:t>                                 (</a:t>
            </a:r>
            <a:r>
              <a:rPr lang="en-US" sz="1100" dirty="0" err="1"/>
              <a:t>dy</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a:t>
            </a:r>
          </a:p>
          <a:p>
            <a:r>
              <a:rPr lang="en-US" sz="1100" dirty="0"/>
              <a:t>                                 (dx**</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r>
              <a:rPr lang="en-US" sz="1100" dirty="0" err="1"/>
              <a:t>pn</a:t>
            </a:r>
            <a:r>
              <a:rPr lang="en-US" sz="1100" dirty="0"/>
              <a:t>[:</a:t>
            </a:r>
            <a:r>
              <a:rPr lang="en-US" sz="1100" dirty="0">
                <a:solidFill>
                  <a:srgbClr val="4DA060"/>
                </a:solidFill>
              </a:rPr>
              <a:t>-2</a:t>
            </a:r>
            <a:r>
              <a:rPr lang="en-US" sz="1100" dirty="0"/>
              <a:t>,1:</a:t>
            </a:r>
            <a:r>
              <a:rPr lang="en-US" sz="1100" dirty="0">
                <a:solidFill>
                  <a:srgbClr val="4DA060"/>
                </a:solidFill>
              </a:rPr>
              <a:t>-1</a:t>
            </a:r>
            <a:r>
              <a:rPr lang="en-US" sz="1100" dirty="0"/>
              <a:t>]))</a:t>
            </a:r>
          </a:p>
          <a:p>
            <a:r>
              <a:rPr lang="en-US" sz="1100" dirty="0"/>
              <a:t>                               ) / (</a:t>
            </a:r>
            <a:r>
              <a:rPr lang="en-US" sz="1100" dirty="0">
                <a:solidFill>
                  <a:srgbClr val="4DA060"/>
                </a:solidFill>
              </a:rPr>
              <a:t>2</a:t>
            </a:r>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        p[:,</a:t>
            </a:r>
            <a:r>
              <a:rPr lang="en-US" sz="1100" dirty="0">
                <a:solidFill>
                  <a:srgbClr val="4DA060"/>
                </a:solidFill>
              </a:rPr>
              <a:t>-1</a:t>
            </a:r>
            <a:r>
              <a:rPr lang="en-US" sz="1100" dirty="0"/>
              <a:t>]= y                       </a:t>
            </a:r>
            <a:r>
              <a:rPr lang="en-US" sz="1100" dirty="0">
                <a:solidFill>
                  <a:schemeClr val="bg1">
                    <a:lumMod val="50000"/>
                  </a:schemeClr>
                </a:solidFill>
              </a:rPr>
              <a:t># p=y at x=2</a:t>
            </a:r>
          </a:p>
          <a:p>
            <a:r>
              <a:rPr lang="en-US" sz="1100" dirty="0"/>
              <a:t>        p[</a:t>
            </a:r>
            <a:r>
              <a:rPr lang="en-US" sz="1100" dirty="0">
                <a:solidFill>
                  <a:srgbClr val="4DA060"/>
                </a:solidFill>
              </a:rPr>
              <a:t>0</a:t>
            </a:r>
            <a:r>
              <a:rPr lang="en-US" sz="1100" dirty="0"/>
              <a:t>,:] = p[</a:t>
            </a:r>
            <a:r>
              <a:rPr lang="en-US" sz="1100" dirty="0">
                <a:solidFill>
                  <a:srgbClr val="4DA060"/>
                </a:solidFill>
              </a:rPr>
              <a:t>1</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y=0</a:t>
            </a:r>
          </a:p>
          <a:p>
            <a:r>
              <a:rPr lang="en-US" sz="1100" dirty="0"/>
              <a:t>        p[</a:t>
            </a:r>
            <a:r>
              <a:rPr lang="en-US" sz="1100" dirty="0">
                <a:solidFill>
                  <a:srgbClr val="4DA060"/>
                </a:solidFill>
              </a:rPr>
              <a:t>-1</a:t>
            </a:r>
            <a:r>
              <a:rPr lang="en-US" sz="1100" dirty="0"/>
              <a:t>,:] = p[</a:t>
            </a:r>
            <a:r>
              <a:rPr lang="en-US" sz="1100" dirty="0">
                <a:solidFill>
                  <a:srgbClr val="4DA060"/>
                </a:solidFill>
              </a:rPr>
              <a:t>-2</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y=1</a:t>
            </a:r>
          </a:p>
          <a:p>
            <a:r>
              <a:rPr lang="en-US" sz="1100" dirty="0"/>
              <a:t>        norm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(p))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p>
          <a:p>
            <a:r>
              <a:rPr lang="en-US" sz="1100" dirty="0">
                <a:solidFill>
                  <a:srgbClr val="7030A0"/>
                </a:solidFill>
              </a:rPr>
              <a:t>    return</a:t>
            </a:r>
            <a:r>
              <a:rPr lang="en-US" sz="1100" dirty="0"/>
              <a:t> p</a:t>
            </a:r>
          </a:p>
        </p:txBody>
      </p:sp>
      <p:sp>
        <p:nvSpPr>
          <p:cNvPr id="15" name="TextBox 14">
            <a:extLst>
              <a:ext uri="{FF2B5EF4-FFF2-40B4-BE49-F238E27FC236}">
                <a16:creationId xmlns:a16="http://schemas.microsoft.com/office/drawing/2014/main" id="{ED14E92F-758C-5C55-608B-09909517100D}"/>
              </a:ext>
            </a:extLst>
          </p:cNvPr>
          <p:cNvSpPr txBox="1"/>
          <p:nvPr/>
        </p:nvSpPr>
        <p:spPr>
          <a:xfrm>
            <a:off x="909597" y="5858789"/>
            <a:ext cx="5151817" cy="769441"/>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31; </a:t>
            </a:r>
            <a:r>
              <a:rPr lang="en-US" sz="1100" dirty="0" err="1"/>
              <a:t>ny</a:t>
            </a:r>
            <a:r>
              <a:rPr lang="en-US" sz="1100" dirty="0">
                <a:solidFill>
                  <a:srgbClr val="4DA060"/>
                </a:solidFill>
              </a:rPr>
              <a:t> </a:t>
            </a:r>
            <a:r>
              <a:rPr lang="en-US" sz="1100" dirty="0">
                <a:solidFill>
                  <a:srgbClr val="7030A0"/>
                </a:solidFill>
              </a:rPr>
              <a:t>=</a:t>
            </a:r>
            <a:r>
              <a:rPr lang="en-US" sz="1100" dirty="0">
                <a:solidFill>
                  <a:srgbClr val="4DA060"/>
                </a:solidFill>
              </a:rPr>
              <a:t> 31; </a:t>
            </a:r>
            <a:r>
              <a:rPr lang="en-US" sz="1100" dirty="0"/>
              <a:t>dx </a:t>
            </a:r>
            <a:r>
              <a:rPr lang="en-US" sz="1100" dirty="0">
                <a:solidFill>
                  <a:srgbClr val="7030A0"/>
                </a:solidFill>
              </a:rPr>
              <a:t>=</a:t>
            </a:r>
            <a:r>
              <a:rPr lang="en-US" sz="1100" dirty="0">
                <a:solidFill>
                  <a:srgbClr val="4DA060"/>
                </a:solidFill>
              </a:rPr>
              <a:t> 2</a:t>
            </a:r>
            <a:r>
              <a:rPr lang="en-US" sz="1100" dirty="0"/>
              <a:t>/(nx-</a:t>
            </a:r>
            <a:r>
              <a:rPr lang="en-US" sz="1100" dirty="0">
                <a:solidFill>
                  <a:srgbClr val="4DA060"/>
                </a:solidFill>
              </a:rPr>
              <a:t>1</a:t>
            </a:r>
            <a:r>
              <a:rPr lang="en-US" sz="1100" dirty="0"/>
              <a:t>); </a:t>
            </a:r>
            <a:r>
              <a:rPr lang="en-US" sz="1100" dirty="0" err="1"/>
              <a:t>dy</a:t>
            </a:r>
            <a:r>
              <a:rPr lang="en-US" sz="1100" dirty="0"/>
              <a:t> </a:t>
            </a:r>
            <a:r>
              <a:rPr lang="en-US" sz="1100" dirty="0">
                <a:solidFill>
                  <a:srgbClr val="7030A0"/>
                </a:solidFill>
              </a:rPr>
              <a:t>=</a:t>
            </a:r>
            <a:r>
              <a:rPr lang="en-US" sz="1100" dirty="0">
                <a:solidFill>
                  <a:srgbClr val="4DA060"/>
                </a:solidFill>
              </a:rPr>
              <a:t>1</a:t>
            </a:r>
            <a:r>
              <a:rPr lang="en-US" sz="1100" dirty="0"/>
              <a:t>/(ny-</a:t>
            </a:r>
            <a:r>
              <a:rPr lang="en-US" sz="1100" dirty="0">
                <a:solidFill>
                  <a:srgbClr val="4DA060"/>
                </a:solidFill>
              </a:rPr>
              <a:t>1</a:t>
            </a:r>
            <a:r>
              <a:rPr lang="en-US" sz="1100" dirty="0"/>
              <a:t>)</a:t>
            </a:r>
          </a:p>
          <a:p>
            <a:r>
              <a:rPr lang="en-US" sz="1100" dirty="0"/>
              <a:t>x = </a:t>
            </a:r>
            <a:r>
              <a:rPr lang="en-US" sz="1100" dirty="0" err="1"/>
              <a:t>np.</a:t>
            </a:r>
            <a:r>
              <a:rPr lang="en-US" sz="1100" dirty="0" err="1">
                <a:solidFill>
                  <a:srgbClr val="7030A0"/>
                </a:solidFill>
              </a:rPr>
              <a:t>linspace</a:t>
            </a:r>
            <a:r>
              <a:rPr lang="en-US" sz="1100" dirty="0"/>
              <a:t>(0, 2, </a:t>
            </a:r>
            <a:r>
              <a:rPr lang="en-US" sz="1100" dirty="0" err="1"/>
              <a:t>nx</a:t>
            </a:r>
            <a:r>
              <a:rPr lang="en-US" sz="1100" dirty="0"/>
              <a:t>); y = </a:t>
            </a:r>
            <a:r>
              <a:rPr lang="en-US" sz="1100" dirty="0" err="1"/>
              <a:t>np.</a:t>
            </a:r>
            <a:r>
              <a:rPr lang="en-US" sz="1100" dirty="0" err="1">
                <a:solidFill>
                  <a:srgbClr val="7030A0"/>
                </a:solidFill>
              </a:rPr>
              <a:t>linspace</a:t>
            </a:r>
            <a:r>
              <a:rPr lang="en-US" sz="1100" dirty="0"/>
              <a:t>(0, 1, </a:t>
            </a:r>
            <a:r>
              <a:rPr lang="en-US" sz="1100" dirty="0" err="1"/>
              <a:t>ny</a:t>
            </a:r>
            <a:r>
              <a:rPr lang="en-US" sz="1100" dirty="0"/>
              <a:t>) </a:t>
            </a:r>
          </a:p>
          <a:p>
            <a:endParaRPr lang="en-US" sz="1100" dirty="0"/>
          </a:p>
          <a:p>
            <a:endParaRPr lang="en-US" sz="1100" dirty="0"/>
          </a:p>
        </p:txBody>
      </p:sp>
    </p:spTree>
    <p:extLst>
      <p:ext uri="{BB962C8B-B14F-4D97-AF65-F5344CB8AC3E}">
        <p14:creationId xmlns:p14="http://schemas.microsoft.com/office/powerpoint/2010/main" val="14977124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F34881-8122-4935-A933-BE4EC6655A18}"/>
              </a:ext>
            </a:extLst>
          </p:cNvPr>
          <p:cNvSpPr txBox="1"/>
          <p:nvPr/>
        </p:nvSpPr>
        <p:spPr>
          <a:xfrm>
            <a:off x="931367" y="3227299"/>
            <a:ext cx="5301482" cy="2631490"/>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laplace2D</a:t>
            </a:r>
            <a:r>
              <a:rPr lang="en-US" sz="1100" dirty="0"/>
              <a:t>(</a:t>
            </a:r>
            <a:r>
              <a:rPr lang="en-US" sz="1100" dirty="0" err="1"/>
              <a:t>p,y,dx,dy,target_norm</a:t>
            </a:r>
            <a:r>
              <a:rPr lang="en-US" sz="1100" dirty="0"/>
              <a:t>):</a:t>
            </a:r>
          </a:p>
          <a:p>
            <a:r>
              <a:rPr lang="en-US" sz="1100" dirty="0"/>
              <a:t>    norm=</a:t>
            </a:r>
            <a:r>
              <a:rPr lang="en-US" sz="1100" dirty="0">
                <a:solidFill>
                  <a:srgbClr val="4DA060"/>
                </a:solidFill>
              </a:rPr>
              <a:t>1</a:t>
            </a:r>
          </a:p>
          <a:p>
            <a:r>
              <a:rPr lang="en-US" sz="1100" dirty="0"/>
              <a:t>    </a:t>
            </a:r>
            <a:r>
              <a:rPr lang="en-US" sz="1100" dirty="0" err="1"/>
              <a:t>pn</a:t>
            </a:r>
            <a:r>
              <a:rPr lang="en-US" sz="1100" dirty="0"/>
              <a:t> = </a:t>
            </a:r>
            <a:r>
              <a:rPr lang="en-US" sz="1100" dirty="0" err="1">
                <a:solidFill>
                  <a:srgbClr val="7030A0"/>
                </a:solidFill>
              </a:rPr>
              <a:t>np.empty_like</a:t>
            </a:r>
            <a:r>
              <a:rPr lang="en-US" sz="1100" dirty="0"/>
              <a:t>(p)</a:t>
            </a:r>
          </a:p>
          <a:p>
            <a:r>
              <a:rPr lang="en-US" sz="1100" dirty="0"/>
              <a:t>    </a:t>
            </a:r>
            <a:r>
              <a:rPr lang="en-US" sz="1100" dirty="0">
                <a:solidFill>
                  <a:srgbClr val="7030A0"/>
                </a:solidFill>
              </a:rPr>
              <a:t>while</a:t>
            </a:r>
            <a:r>
              <a:rPr lang="en-US" sz="1100" dirty="0"/>
              <a:t> norm &gt; </a:t>
            </a:r>
            <a:r>
              <a:rPr lang="en-US" sz="1100" dirty="0" err="1"/>
              <a:t>target_norm</a:t>
            </a:r>
            <a:r>
              <a:rPr lang="en-US" sz="1100" dirty="0"/>
              <a:t>:</a:t>
            </a:r>
          </a:p>
          <a:p>
            <a:r>
              <a:rPr lang="en-US" sz="1100" dirty="0"/>
              <a:t>        </a:t>
            </a:r>
            <a:r>
              <a:rPr lang="en-US" sz="1100" dirty="0" err="1"/>
              <a:t>pn</a:t>
            </a:r>
            <a:r>
              <a:rPr lang="en-US" sz="1100" dirty="0"/>
              <a:t> = </a:t>
            </a:r>
            <a:r>
              <a:rPr lang="en-US" sz="1100" dirty="0" err="1"/>
              <a:t>p.</a:t>
            </a:r>
            <a:r>
              <a:rPr lang="en-US" sz="1100" dirty="0" err="1">
                <a:solidFill>
                  <a:srgbClr val="7030A0"/>
                </a:solidFill>
              </a:rPr>
              <a:t>copy</a:t>
            </a:r>
            <a:r>
              <a:rPr lang="en-US" sz="1100" dirty="0"/>
              <a:t>()</a:t>
            </a:r>
          </a:p>
          <a:p>
            <a:r>
              <a:rPr lang="en-US" sz="1100" dirty="0"/>
              <a:t>        p[</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p>
          <a:p>
            <a:r>
              <a:rPr lang="en-US" sz="1100" dirty="0"/>
              <a:t>                                 (</a:t>
            </a:r>
            <a:r>
              <a:rPr lang="en-US" sz="1100" dirty="0" err="1"/>
              <a:t>dy</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a:t>
            </a:r>
          </a:p>
          <a:p>
            <a:r>
              <a:rPr lang="en-US" sz="1100" dirty="0"/>
              <a:t>                                 (dx**</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r>
              <a:rPr lang="en-US" sz="1100" dirty="0" err="1"/>
              <a:t>pn</a:t>
            </a:r>
            <a:r>
              <a:rPr lang="en-US" sz="1100" dirty="0"/>
              <a:t>[:</a:t>
            </a:r>
            <a:r>
              <a:rPr lang="en-US" sz="1100" dirty="0">
                <a:solidFill>
                  <a:srgbClr val="4DA060"/>
                </a:solidFill>
              </a:rPr>
              <a:t>-2</a:t>
            </a:r>
            <a:r>
              <a:rPr lang="en-US" sz="1100" dirty="0"/>
              <a:t>,1:</a:t>
            </a:r>
            <a:r>
              <a:rPr lang="en-US" sz="1100" dirty="0">
                <a:solidFill>
                  <a:srgbClr val="4DA060"/>
                </a:solidFill>
              </a:rPr>
              <a:t>-1</a:t>
            </a:r>
            <a:r>
              <a:rPr lang="en-US" sz="1100" dirty="0"/>
              <a:t>]))</a:t>
            </a:r>
          </a:p>
          <a:p>
            <a:r>
              <a:rPr lang="en-US" sz="1100" dirty="0"/>
              <a:t>                               ) / (</a:t>
            </a:r>
            <a:r>
              <a:rPr lang="en-US" sz="1100" dirty="0">
                <a:solidFill>
                  <a:srgbClr val="4DA060"/>
                </a:solidFill>
              </a:rPr>
              <a:t>2</a:t>
            </a:r>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        p[:,</a:t>
            </a:r>
            <a:r>
              <a:rPr lang="en-US" sz="1100" dirty="0">
                <a:solidFill>
                  <a:srgbClr val="4DA060"/>
                </a:solidFill>
              </a:rPr>
              <a:t>-1</a:t>
            </a:r>
            <a:r>
              <a:rPr lang="en-US" sz="1100" dirty="0"/>
              <a:t>]= y                       </a:t>
            </a:r>
            <a:r>
              <a:rPr lang="en-US" sz="1100" dirty="0">
                <a:solidFill>
                  <a:schemeClr val="bg1">
                    <a:lumMod val="50000"/>
                  </a:schemeClr>
                </a:solidFill>
              </a:rPr>
              <a:t># p=y at x=2</a:t>
            </a:r>
          </a:p>
          <a:p>
            <a:r>
              <a:rPr lang="en-US" sz="1100" dirty="0"/>
              <a:t>        p[</a:t>
            </a:r>
            <a:r>
              <a:rPr lang="en-US" sz="1100" dirty="0">
                <a:solidFill>
                  <a:srgbClr val="4DA060"/>
                </a:solidFill>
              </a:rPr>
              <a:t>0</a:t>
            </a:r>
            <a:r>
              <a:rPr lang="en-US" sz="1100" dirty="0"/>
              <a:t>,:] = p[</a:t>
            </a:r>
            <a:r>
              <a:rPr lang="en-US" sz="1100" dirty="0">
                <a:solidFill>
                  <a:srgbClr val="4DA060"/>
                </a:solidFill>
              </a:rPr>
              <a:t>1</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y=0</a:t>
            </a:r>
          </a:p>
          <a:p>
            <a:r>
              <a:rPr lang="en-US" sz="1100" dirty="0"/>
              <a:t>        p[</a:t>
            </a:r>
            <a:r>
              <a:rPr lang="en-US" sz="1100" dirty="0">
                <a:solidFill>
                  <a:srgbClr val="4DA060"/>
                </a:solidFill>
              </a:rPr>
              <a:t>-1</a:t>
            </a:r>
            <a:r>
              <a:rPr lang="en-US" sz="1100" dirty="0"/>
              <a:t>,:] = p[</a:t>
            </a:r>
            <a:r>
              <a:rPr lang="en-US" sz="1100" dirty="0">
                <a:solidFill>
                  <a:srgbClr val="4DA060"/>
                </a:solidFill>
              </a:rPr>
              <a:t>-2</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y=1</a:t>
            </a:r>
          </a:p>
          <a:p>
            <a:r>
              <a:rPr lang="en-US" sz="1100" dirty="0"/>
              <a:t>        norm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(p))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p>
          <a:p>
            <a:r>
              <a:rPr lang="en-US" sz="1100" dirty="0">
                <a:solidFill>
                  <a:srgbClr val="7030A0"/>
                </a:solidFill>
              </a:rPr>
              <a:t>    return</a:t>
            </a:r>
            <a:r>
              <a:rPr lang="en-US" sz="1100" dirty="0"/>
              <a:t> p</a:t>
            </a:r>
          </a:p>
        </p:txBody>
      </p:sp>
      <p:sp>
        <p:nvSpPr>
          <p:cNvPr id="10" name="TextBox 9">
            <a:extLst>
              <a:ext uri="{FF2B5EF4-FFF2-40B4-BE49-F238E27FC236}">
                <a16:creationId xmlns:a16="http://schemas.microsoft.com/office/drawing/2014/main" id="{1D7801A5-CFA4-B436-37CB-33BF22EAE5DA}"/>
              </a:ext>
            </a:extLst>
          </p:cNvPr>
          <p:cNvSpPr txBox="1"/>
          <p:nvPr/>
        </p:nvSpPr>
        <p:spPr>
          <a:xfrm>
            <a:off x="5661848" y="1058018"/>
            <a:ext cx="3506875" cy="1277273"/>
          </a:xfrm>
          <a:prstGeom prst="rect">
            <a:avLst/>
          </a:prstGeom>
          <a:noFill/>
        </p:spPr>
        <p:txBody>
          <a:bodyPr wrap="square" rtlCol="0">
            <a:spAutoFit/>
          </a:bodyPr>
          <a:lstStyle/>
          <a:p>
            <a:r>
              <a:rPr lang="en-US" sz="1100" dirty="0"/>
              <a:t>p </a:t>
            </a:r>
            <a:r>
              <a:rPr lang="en-US" sz="1100" dirty="0">
                <a:solidFill>
                  <a:srgbClr val="7030A0"/>
                </a:solidFill>
              </a:rPr>
              <a:t>=</a:t>
            </a:r>
            <a:r>
              <a:rPr lang="en-US" sz="1100" dirty="0"/>
              <a:t> </a:t>
            </a:r>
            <a:r>
              <a:rPr lang="en-US" sz="1100" dirty="0" err="1"/>
              <a:t>np.z</a:t>
            </a:r>
            <a:r>
              <a:rPr lang="en-US" sz="1100" dirty="0" err="1">
                <a:solidFill>
                  <a:srgbClr val="7030A0"/>
                </a:solidFill>
              </a:rPr>
              <a:t>eros</a:t>
            </a:r>
            <a:r>
              <a:rPr lang="en-US" sz="1100" dirty="0"/>
              <a:t>((</a:t>
            </a:r>
            <a:r>
              <a:rPr lang="en-US" sz="1100" dirty="0" err="1"/>
              <a:t>ny,nx</a:t>
            </a:r>
            <a:r>
              <a:rPr lang="en-US" sz="1100" dirty="0"/>
              <a:t>))</a:t>
            </a:r>
          </a:p>
          <a:p>
            <a:r>
              <a:rPr lang="en-US" sz="1100" dirty="0"/>
              <a:t>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p[:,</a:t>
            </a:r>
            <a:r>
              <a:rPr lang="en-US" sz="1100" dirty="0">
                <a:solidFill>
                  <a:srgbClr val="4DA060"/>
                </a:solidFill>
              </a:rPr>
              <a:t>-1</a:t>
            </a:r>
            <a:r>
              <a:rPr lang="en-US" sz="1100" dirty="0"/>
              <a:t>]= y                       </a:t>
            </a:r>
            <a:r>
              <a:rPr lang="en-US" sz="1100" dirty="0">
                <a:solidFill>
                  <a:schemeClr val="bg1">
                    <a:lumMod val="50000"/>
                  </a:schemeClr>
                </a:solidFill>
              </a:rPr>
              <a:t># p=y at x=2</a:t>
            </a:r>
          </a:p>
          <a:p>
            <a:r>
              <a:rPr lang="en-US" sz="1100" dirty="0"/>
              <a:t>p[</a:t>
            </a:r>
            <a:r>
              <a:rPr lang="en-US" sz="1100" dirty="0">
                <a:solidFill>
                  <a:srgbClr val="4DA060"/>
                </a:solidFill>
              </a:rPr>
              <a:t>0</a:t>
            </a:r>
            <a:r>
              <a:rPr lang="en-US" sz="1100" dirty="0"/>
              <a:t>,:] = p[</a:t>
            </a:r>
            <a:r>
              <a:rPr lang="en-US" sz="1100" dirty="0">
                <a:solidFill>
                  <a:srgbClr val="4DA060"/>
                </a:solidFill>
              </a:rPr>
              <a:t>1</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y=0</a:t>
            </a:r>
          </a:p>
          <a:p>
            <a:r>
              <a:rPr lang="en-US" sz="1100" dirty="0"/>
              <a:t>p[</a:t>
            </a:r>
            <a:r>
              <a:rPr lang="en-US" sz="1100" dirty="0">
                <a:solidFill>
                  <a:srgbClr val="4DA060"/>
                </a:solidFill>
              </a:rPr>
              <a:t>-1</a:t>
            </a:r>
            <a:r>
              <a:rPr lang="en-US" sz="1100" dirty="0"/>
              <a:t>,:] = p[</a:t>
            </a:r>
            <a:r>
              <a:rPr lang="en-US" sz="1100" dirty="0">
                <a:solidFill>
                  <a:srgbClr val="4DA060"/>
                </a:solidFill>
              </a:rPr>
              <a:t>-2</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y=1</a:t>
            </a:r>
          </a:p>
          <a:p>
            <a:endParaRPr lang="en-US" sz="1100" dirty="0">
              <a:solidFill>
                <a:srgbClr val="004791"/>
              </a:solidFill>
            </a:endParaRPr>
          </a:p>
          <a:p>
            <a:r>
              <a:rPr lang="en-US" sz="1100" dirty="0">
                <a:solidFill>
                  <a:srgbClr val="004791"/>
                </a:solidFill>
              </a:rPr>
              <a:t>plot2D</a:t>
            </a:r>
            <a:r>
              <a:rPr lang="en-US" sz="1100" dirty="0"/>
              <a:t>(</a:t>
            </a:r>
            <a:r>
              <a:rPr lang="en-US" sz="1100" dirty="0" err="1"/>
              <a:t>x,y,p</a:t>
            </a:r>
            <a:r>
              <a:rPr lang="en-US" sz="1100" dirty="0"/>
              <a:t>)</a:t>
            </a:r>
          </a:p>
        </p:txBody>
      </p:sp>
      <p:sp>
        <p:nvSpPr>
          <p:cNvPr id="15" name="TextBox 14">
            <a:extLst>
              <a:ext uri="{FF2B5EF4-FFF2-40B4-BE49-F238E27FC236}">
                <a16:creationId xmlns:a16="http://schemas.microsoft.com/office/drawing/2014/main" id="{ED14E92F-758C-5C55-608B-09909517100D}"/>
              </a:ext>
            </a:extLst>
          </p:cNvPr>
          <p:cNvSpPr txBox="1"/>
          <p:nvPr/>
        </p:nvSpPr>
        <p:spPr>
          <a:xfrm>
            <a:off x="909597" y="5858789"/>
            <a:ext cx="5151817" cy="769441"/>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31; </a:t>
            </a:r>
            <a:r>
              <a:rPr lang="en-US" sz="1100" dirty="0" err="1"/>
              <a:t>ny</a:t>
            </a:r>
            <a:r>
              <a:rPr lang="en-US" sz="1100" dirty="0">
                <a:solidFill>
                  <a:srgbClr val="4DA060"/>
                </a:solidFill>
              </a:rPr>
              <a:t> </a:t>
            </a:r>
            <a:r>
              <a:rPr lang="en-US" sz="1100" dirty="0">
                <a:solidFill>
                  <a:srgbClr val="7030A0"/>
                </a:solidFill>
              </a:rPr>
              <a:t>=</a:t>
            </a:r>
            <a:r>
              <a:rPr lang="en-US" sz="1100" dirty="0">
                <a:solidFill>
                  <a:srgbClr val="4DA060"/>
                </a:solidFill>
              </a:rPr>
              <a:t> 31; </a:t>
            </a:r>
            <a:r>
              <a:rPr lang="en-US" sz="1100" dirty="0"/>
              <a:t>dx </a:t>
            </a:r>
            <a:r>
              <a:rPr lang="en-US" sz="1100" dirty="0">
                <a:solidFill>
                  <a:srgbClr val="7030A0"/>
                </a:solidFill>
              </a:rPr>
              <a:t>=</a:t>
            </a:r>
            <a:r>
              <a:rPr lang="en-US" sz="1100" dirty="0">
                <a:solidFill>
                  <a:srgbClr val="4DA060"/>
                </a:solidFill>
              </a:rPr>
              <a:t> 2</a:t>
            </a:r>
            <a:r>
              <a:rPr lang="en-US" sz="1100" dirty="0"/>
              <a:t>/(nx-</a:t>
            </a:r>
            <a:r>
              <a:rPr lang="en-US" sz="1100" dirty="0">
                <a:solidFill>
                  <a:srgbClr val="4DA060"/>
                </a:solidFill>
              </a:rPr>
              <a:t>1</a:t>
            </a:r>
            <a:r>
              <a:rPr lang="en-US" sz="1100" dirty="0"/>
              <a:t>); </a:t>
            </a:r>
            <a:r>
              <a:rPr lang="en-US" sz="1100" dirty="0" err="1"/>
              <a:t>dy</a:t>
            </a:r>
            <a:r>
              <a:rPr lang="en-US" sz="1100" dirty="0"/>
              <a:t> </a:t>
            </a:r>
            <a:r>
              <a:rPr lang="en-US" sz="1100" dirty="0">
                <a:solidFill>
                  <a:srgbClr val="7030A0"/>
                </a:solidFill>
              </a:rPr>
              <a:t>=</a:t>
            </a:r>
            <a:r>
              <a:rPr lang="en-US" sz="1100" dirty="0">
                <a:solidFill>
                  <a:srgbClr val="4DA060"/>
                </a:solidFill>
              </a:rPr>
              <a:t>1</a:t>
            </a:r>
            <a:r>
              <a:rPr lang="en-US" sz="1100" dirty="0"/>
              <a:t>/(ny-</a:t>
            </a:r>
            <a:r>
              <a:rPr lang="en-US" sz="1100" dirty="0">
                <a:solidFill>
                  <a:srgbClr val="4DA060"/>
                </a:solidFill>
              </a:rPr>
              <a:t>1</a:t>
            </a:r>
            <a:r>
              <a:rPr lang="en-US" sz="1100" dirty="0"/>
              <a:t>)</a:t>
            </a:r>
          </a:p>
          <a:p>
            <a:r>
              <a:rPr lang="en-US" sz="1100" dirty="0"/>
              <a:t>x = </a:t>
            </a:r>
            <a:r>
              <a:rPr lang="en-US" sz="1100" dirty="0" err="1"/>
              <a:t>np.</a:t>
            </a:r>
            <a:r>
              <a:rPr lang="en-US" sz="1100" dirty="0" err="1">
                <a:solidFill>
                  <a:srgbClr val="7030A0"/>
                </a:solidFill>
              </a:rPr>
              <a:t>linspace</a:t>
            </a:r>
            <a:r>
              <a:rPr lang="en-US" sz="1100" dirty="0"/>
              <a:t>(0, 2, </a:t>
            </a:r>
            <a:r>
              <a:rPr lang="en-US" sz="1100" dirty="0" err="1"/>
              <a:t>nx</a:t>
            </a:r>
            <a:r>
              <a:rPr lang="en-US" sz="1100" dirty="0"/>
              <a:t>); y = </a:t>
            </a:r>
            <a:r>
              <a:rPr lang="en-US" sz="1100" dirty="0" err="1"/>
              <a:t>np.</a:t>
            </a:r>
            <a:r>
              <a:rPr lang="en-US" sz="1100" dirty="0" err="1">
                <a:solidFill>
                  <a:srgbClr val="7030A0"/>
                </a:solidFill>
              </a:rPr>
              <a:t>linspace</a:t>
            </a:r>
            <a:r>
              <a:rPr lang="en-US" sz="1100" dirty="0"/>
              <a:t>(0, 1, </a:t>
            </a:r>
            <a:r>
              <a:rPr lang="en-US" sz="1100" dirty="0" err="1"/>
              <a:t>ny</a:t>
            </a:r>
            <a:r>
              <a:rPr lang="en-US" sz="1100" dirty="0"/>
              <a:t>) </a:t>
            </a:r>
          </a:p>
          <a:p>
            <a:endParaRPr lang="en-US" sz="1100" dirty="0"/>
          </a:p>
          <a:p>
            <a:endParaRPr lang="en-US" sz="1100" dirty="0"/>
          </a:p>
        </p:txBody>
      </p:sp>
      <p:pic>
        <p:nvPicPr>
          <p:cNvPr id="11274" name="Picture 10">
            <a:extLst>
              <a:ext uri="{FF2B5EF4-FFF2-40B4-BE49-F238E27FC236}">
                <a16:creationId xmlns:a16="http://schemas.microsoft.com/office/drawing/2014/main" id="{0AE4142D-0514-651B-4112-88F161D2C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1191463"/>
            <a:ext cx="3241900" cy="317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876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So How to CFD?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DEAFA0-0B56-0F67-2966-327BFDBB2048}"/>
              </a:ext>
            </a:extLst>
          </p:cNvPr>
          <p:cNvSpPr txBox="1"/>
          <p:nvPr/>
        </p:nvSpPr>
        <p:spPr>
          <a:xfrm>
            <a:off x="462225" y="1507253"/>
            <a:ext cx="4330840" cy="5109091"/>
          </a:xfrm>
          <a:prstGeom prst="rect">
            <a:avLst/>
          </a:prstGeom>
          <a:noFill/>
        </p:spPr>
        <p:txBody>
          <a:bodyPr wrap="square" rtlCol="0">
            <a:spAutoFit/>
          </a:bodyPr>
          <a:lstStyle/>
          <a:p>
            <a:r>
              <a:rPr lang="en-US" sz="2000" dirty="0"/>
              <a:t>CFD involves:</a:t>
            </a:r>
          </a:p>
          <a:p>
            <a:endParaRPr lang="en-US" dirty="0"/>
          </a:p>
          <a:p>
            <a:pPr marL="285750" indent="-285750">
              <a:buFont typeface="Arial" panose="020B0604020202020204" pitchFamily="34" charset="0"/>
              <a:buChar char="•"/>
            </a:pPr>
            <a:r>
              <a:rPr lang="en-US" dirty="0"/>
              <a:t>Identifying the physical phenomenon, that includes Governing equations, Initial &amp; Boundary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Breaking down the continuous problem to a discrete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Solving the discrete set of equations using adequate numerical methods.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Post processing the results.</a:t>
            </a:r>
          </a:p>
          <a:p>
            <a:endParaRPr lang="en-US" dirty="0"/>
          </a:p>
          <a:p>
            <a:r>
              <a:rPr lang="en-US" dirty="0"/>
              <a:t> </a:t>
            </a:r>
          </a:p>
          <a:p>
            <a:endParaRPr lang="en-US" dirty="0"/>
          </a:p>
          <a:p>
            <a:endParaRPr lang="en-US" dirty="0"/>
          </a:p>
        </p:txBody>
      </p:sp>
      <p:pic>
        <p:nvPicPr>
          <p:cNvPr id="7" name="Picture 3">
            <a:extLst>
              <a:ext uri="{FF2B5EF4-FFF2-40B4-BE49-F238E27FC236}">
                <a16:creationId xmlns:a16="http://schemas.microsoft.com/office/drawing/2014/main" id="{C42ADF7F-9EB1-9D5E-22CC-3E9D9459F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464" y="1507253"/>
            <a:ext cx="6934200" cy="4802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8422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5</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Laplace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F34881-8122-4935-A933-BE4EC6655A18}"/>
              </a:ext>
            </a:extLst>
          </p:cNvPr>
          <p:cNvSpPr txBox="1"/>
          <p:nvPr/>
        </p:nvSpPr>
        <p:spPr>
          <a:xfrm>
            <a:off x="931367" y="3227299"/>
            <a:ext cx="5301482" cy="2631490"/>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laplace2D</a:t>
            </a:r>
            <a:r>
              <a:rPr lang="en-US" sz="1100" dirty="0"/>
              <a:t>(</a:t>
            </a:r>
            <a:r>
              <a:rPr lang="en-US" sz="1100" dirty="0" err="1"/>
              <a:t>p,y,dx,dy,target_norm</a:t>
            </a:r>
            <a:r>
              <a:rPr lang="en-US" sz="1100" dirty="0"/>
              <a:t>):</a:t>
            </a:r>
          </a:p>
          <a:p>
            <a:r>
              <a:rPr lang="en-US" sz="1100" dirty="0"/>
              <a:t>    norm=</a:t>
            </a:r>
            <a:r>
              <a:rPr lang="en-US" sz="1100" dirty="0">
                <a:solidFill>
                  <a:srgbClr val="4DA060"/>
                </a:solidFill>
              </a:rPr>
              <a:t>1</a:t>
            </a:r>
          </a:p>
          <a:p>
            <a:r>
              <a:rPr lang="en-US" sz="1100" dirty="0"/>
              <a:t>    </a:t>
            </a:r>
            <a:r>
              <a:rPr lang="en-US" sz="1100" dirty="0" err="1"/>
              <a:t>pn</a:t>
            </a:r>
            <a:r>
              <a:rPr lang="en-US" sz="1100" dirty="0"/>
              <a:t> = </a:t>
            </a:r>
            <a:r>
              <a:rPr lang="en-US" sz="1100" dirty="0" err="1">
                <a:solidFill>
                  <a:srgbClr val="7030A0"/>
                </a:solidFill>
              </a:rPr>
              <a:t>np.empty_like</a:t>
            </a:r>
            <a:r>
              <a:rPr lang="en-US" sz="1100" dirty="0"/>
              <a:t>(p)</a:t>
            </a:r>
          </a:p>
          <a:p>
            <a:r>
              <a:rPr lang="en-US" sz="1100" dirty="0"/>
              <a:t>    </a:t>
            </a:r>
            <a:r>
              <a:rPr lang="en-US" sz="1100" dirty="0">
                <a:solidFill>
                  <a:srgbClr val="7030A0"/>
                </a:solidFill>
              </a:rPr>
              <a:t>while</a:t>
            </a:r>
            <a:r>
              <a:rPr lang="en-US" sz="1100" dirty="0"/>
              <a:t> norm &gt; </a:t>
            </a:r>
            <a:r>
              <a:rPr lang="en-US" sz="1100" dirty="0" err="1"/>
              <a:t>target_norm</a:t>
            </a:r>
            <a:r>
              <a:rPr lang="en-US" sz="1100" dirty="0"/>
              <a:t>:</a:t>
            </a:r>
          </a:p>
          <a:p>
            <a:r>
              <a:rPr lang="en-US" sz="1100" dirty="0"/>
              <a:t>        </a:t>
            </a:r>
            <a:r>
              <a:rPr lang="en-US" sz="1100" dirty="0" err="1"/>
              <a:t>pn</a:t>
            </a:r>
            <a:r>
              <a:rPr lang="en-US" sz="1100" dirty="0"/>
              <a:t> = </a:t>
            </a:r>
            <a:r>
              <a:rPr lang="en-US" sz="1100" dirty="0" err="1"/>
              <a:t>p.</a:t>
            </a:r>
            <a:r>
              <a:rPr lang="en-US" sz="1100" dirty="0" err="1">
                <a:solidFill>
                  <a:srgbClr val="7030A0"/>
                </a:solidFill>
              </a:rPr>
              <a:t>copy</a:t>
            </a:r>
            <a:r>
              <a:rPr lang="en-US" sz="1100" dirty="0"/>
              <a:t>()</a:t>
            </a:r>
          </a:p>
          <a:p>
            <a:r>
              <a:rPr lang="en-US" sz="1100" dirty="0"/>
              <a:t>        p[</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p>
          <a:p>
            <a:r>
              <a:rPr lang="en-US" sz="1100" dirty="0"/>
              <a:t>                                 (</a:t>
            </a:r>
            <a:r>
              <a:rPr lang="en-US" sz="1100" dirty="0" err="1"/>
              <a:t>dy</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a:t>
            </a:r>
          </a:p>
          <a:p>
            <a:r>
              <a:rPr lang="en-US" sz="1100" dirty="0"/>
              <a:t>                                 (dx**</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r>
              <a:rPr lang="en-US" sz="1100" dirty="0" err="1"/>
              <a:t>pn</a:t>
            </a:r>
            <a:r>
              <a:rPr lang="en-US" sz="1100" dirty="0"/>
              <a:t>[:</a:t>
            </a:r>
            <a:r>
              <a:rPr lang="en-US" sz="1100" dirty="0">
                <a:solidFill>
                  <a:srgbClr val="4DA060"/>
                </a:solidFill>
              </a:rPr>
              <a:t>-2</a:t>
            </a:r>
            <a:r>
              <a:rPr lang="en-US" sz="1100" dirty="0"/>
              <a:t>,1:</a:t>
            </a:r>
            <a:r>
              <a:rPr lang="en-US" sz="1100" dirty="0">
                <a:solidFill>
                  <a:srgbClr val="4DA060"/>
                </a:solidFill>
              </a:rPr>
              <a:t>-1</a:t>
            </a:r>
            <a:r>
              <a:rPr lang="en-US" sz="1100" dirty="0"/>
              <a:t>]))</a:t>
            </a:r>
          </a:p>
          <a:p>
            <a:r>
              <a:rPr lang="en-US" sz="1100" dirty="0"/>
              <a:t>                               ) / (</a:t>
            </a:r>
            <a:r>
              <a:rPr lang="en-US" sz="1100" dirty="0">
                <a:solidFill>
                  <a:srgbClr val="4DA060"/>
                </a:solidFill>
              </a:rPr>
              <a:t>2</a:t>
            </a:r>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        p[:,</a:t>
            </a:r>
            <a:r>
              <a:rPr lang="en-US" sz="1100" dirty="0">
                <a:solidFill>
                  <a:srgbClr val="4DA060"/>
                </a:solidFill>
              </a:rPr>
              <a:t>-1</a:t>
            </a:r>
            <a:r>
              <a:rPr lang="en-US" sz="1100" dirty="0"/>
              <a:t>]= y                       </a:t>
            </a:r>
            <a:r>
              <a:rPr lang="en-US" sz="1100" dirty="0">
                <a:solidFill>
                  <a:schemeClr val="bg1">
                    <a:lumMod val="50000"/>
                  </a:schemeClr>
                </a:solidFill>
              </a:rPr>
              <a:t># p=y at x=2</a:t>
            </a:r>
          </a:p>
          <a:p>
            <a:r>
              <a:rPr lang="en-US" sz="1100" dirty="0"/>
              <a:t>        p[</a:t>
            </a:r>
            <a:r>
              <a:rPr lang="en-US" sz="1100" dirty="0">
                <a:solidFill>
                  <a:srgbClr val="4DA060"/>
                </a:solidFill>
              </a:rPr>
              <a:t>0</a:t>
            </a:r>
            <a:r>
              <a:rPr lang="en-US" sz="1100" dirty="0"/>
              <a:t>,:] = p[</a:t>
            </a:r>
            <a:r>
              <a:rPr lang="en-US" sz="1100" dirty="0">
                <a:solidFill>
                  <a:srgbClr val="4DA060"/>
                </a:solidFill>
              </a:rPr>
              <a:t>1</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y=0</a:t>
            </a:r>
          </a:p>
          <a:p>
            <a:r>
              <a:rPr lang="en-US" sz="1100" dirty="0"/>
              <a:t>        p[</a:t>
            </a:r>
            <a:r>
              <a:rPr lang="en-US" sz="1100" dirty="0">
                <a:solidFill>
                  <a:srgbClr val="4DA060"/>
                </a:solidFill>
              </a:rPr>
              <a:t>-1</a:t>
            </a:r>
            <a:r>
              <a:rPr lang="en-US" sz="1100" dirty="0"/>
              <a:t>,:] = p[</a:t>
            </a:r>
            <a:r>
              <a:rPr lang="en-US" sz="1100" dirty="0">
                <a:solidFill>
                  <a:srgbClr val="4DA060"/>
                </a:solidFill>
              </a:rPr>
              <a:t>-2</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y=1</a:t>
            </a:r>
          </a:p>
          <a:p>
            <a:r>
              <a:rPr lang="en-US" sz="1100" dirty="0"/>
              <a:t>        norm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(p))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p>
          <a:p>
            <a:r>
              <a:rPr lang="en-US" sz="1100" dirty="0">
                <a:solidFill>
                  <a:srgbClr val="7030A0"/>
                </a:solidFill>
              </a:rPr>
              <a:t>    return</a:t>
            </a:r>
            <a:r>
              <a:rPr lang="en-US" sz="1100" dirty="0"/>
              <a:t> p</a:t>
            </a:r>
          </a:p>
        </p:txBody>
      </p:sp>
      <p:sp>
        <p:nvSpPr>
          <p:cNvPr id="10" name="TextBox 9">
            <a:extLst>
              <a:ext uri="{FF2B5EF4-FFF2-40B4-BE49-F238E27FC236}">
                <a16:creationId xmlns:a16="http://schemas.microsoft.com/office/drawing/2014/main" id="{1D7801A5-CFA4-B436-37CB-33BF22EAE5DA}"/>
              </a:ext>
            </a:extLst>
          </p:cNvPr>
          <p:cNvSpPr txBox="1"/>
          <p:nvPr/>
        </p:nvSpPr>
        <p:spPr>
          <a:xfrm>
            <a:off x="5661848" y="1058018"/>
            <a:ext cx="3506875" cy="1615827"/>
          </a:xfrm>
          <a:prstGeom prst="rect">
            <a:avLst/>
          </a:prstGeom>
          <a:noFill/>
        </p:spPr>
        <p:txBody>
          <a:bodyPr wrap="square" rtlCol="0">
            <a:spAutoFit/>
          </a:bodyPr>
          <a:lstStyle/>
          <a:p>
            <a:r>
              <a:rPr lang="en-US" sz="1100" dirty="0"/>
              <a:t>p </a:t>
            </a:r>
            <a:r>
              <a:rPr lang="en-US" sz="1100" dirty="0">
                <a:solidFill>
                  <a:srgbClr val="7030A0"/>
                </a:solidFill>
              </a:rPr>
              <a:t>=</a:t>
            </a:r>
            <a:r>
              <a:rPr lang="en-US" sz="1100" dirty="0"/>
              <a:t> </a:t>
            </a:r>
            <a:r>
              <a:rPr lang="en-US" sz="1100" dirty="0" err="1"/>
              <a:t>np.z</a:t>
            </a:r>
            <a:r>
              <a:rPr lang="en-US" sz="1100" dirty="0" err="1">
                <a:solidFill>
                  <a:srgbClr val="7030A0"/>
                </a:solidFill>
              </a:rPr>
              <a:t>eros</a:t>
            </a:r>
            <a:r>
              <a:rPr lang="en-US" sz="1100" dirty="0"/>
              <a:t>((</a:t>
            </a:r>
            <a:r>
              <a:rPr lang="en-US" sz="1100" dirty="0" err="1"/>
              <a:t>ny,nx</a:t>
            </a:r>
            <a:r>
              <a:rPr lang="en-US" sz="1100" dirty="0"/>
              <a:t>))</a:t>
            </a:r>
          </a:p>
          <a:p>
            <a:r>
              <a:rPr lang="en-US" sz="1100" dirty="0"/>
              <a:t>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p[:,</a:t>
            </a:r>
            <a:r>
              <a:rPr lang="en-US" sz="1100" dirty="0">
                <a:solidFill>
                  <a:srgbClr val="4DA060"/>
                </a:solidFill>
              </a:rPr>
              <a:t>-1</a:t>
            </a:r>
            <a:r>
              <a:rPr lang="en-US" sz="1100" dirty="0"/>
              <a:t>]= y                       </a:t>
            </a:r>
            <a:r>
              <a:rPr lang="en-US" sz="1100" dirty="0">
                <a:solidFill>
                  <a:schemeClr val="bg1">
                    <a:lumMod val="50000"/>
                  </a:schemeClr>
                </a:solidFill>
              </a:rPr>
              <a:t># p=y at x=2</a:t>
            </a:r>
          </a:p>
          <a:p>
            <a:r>
              <a:rPr lang="en-US" sz="1100" dirty="0"/>
              <a:t>p[</a:t>
            </a:r>
            <a:r>
              <a:rPr lang="en-US" sz="1100" dirty="0">
                <a:solidFill>
                  <a:srgbClr val="4DA060"/>
                </a:solidFill>
              </a:rPr>
              <a:t>0</a:t>
            </a:r>
            <a:r>
              <a:rPr lang="en-US" sz="1100" dirty="0"/>
              <a:t>,:] = p[</a:t>
            </a:r>
            <a:r>
              <a:rPr lang="en-US" sz="1100" dirty="0">
                <a:solidFill>
                  <a:srgbClr val="4DA060"/>
                </a:solidFill>
              </a:rPr>
              <a:t>1</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y=0</a:t>
            </a:r>
          </a:p>
          <a:p>
            <a:r>
              <a:rPr lang="en-US" sz="1100" dirty="0"/>
              <a:t>p[</a:t>
            </a:r>
            <a:r>
              <a:rPr lang="en-US" sz="1100" dirty="0">
                <a:solidFill>
                  <a:srgbClr val="4DA060"/>
                </a:solidFill>
              </a:rPr>
              <a:t>-1</a:t>
            </a:r>
            <a:r>
              <a:rPr lang="en-US" sz="1100" dirty="0"/>
              <a:t>,:] = p[</a:t>
            </a:r>
            <a:r>
              <a:rPr lang="en-US" sz="1100" dirty="0">
                <a:solidFill>
                  <a:srgbClr val="4DA060"/>
                </a:solidFill>
              </a:rPr>
              <a:t>-2</a:t>
            </a:r>
            <a:r>
              <a:rPr lang="en-US" sz="1100" dirty="0"/>
              <a:t>,:]             </a:t>
            </a:r>
            <a:r>
              <a:rPr lang="en-US" sz="1100" dirty="0">
                <a:solidFill>
                  <a:schemeClr val="bg1">
                    <a:lumMod val="50000"/>
                  </a:schemeClr>
                </a:solidFill>
              </a:rPr>
              <a:t># </a:t>
            </a:r>
            <a:r>
              <a:rPr lang="en-US" sz="1100" dirty="0" err="1">
                <a:solidFill>
                  <a:schemeClr val="bg1">
                    <a:lumMod val="50000"/>
                  </a:schemeClr>
                </a:solidFill>
              </a:rPr>
              <a:t>dp</a:t>
            </a:r>
            <a:r>
              <a:rPr lang="en-US" sz="1100" dirty="0">
                <a:solidFill>
                  <a:schemeClr val="bg1">
                    <a:lumMod val="50000"/>
                  </a:schemeClr>
                </a:solidFill>
              </a:rPr>
              <a:t>/</a:t>
            </a:r>
            <a:r>
              <a:rPr lang="en-US" sz="1100" dirty="0" err="1">
                <a:solidFill>
                  <a:schemeClr val="bg1">
                    <a:lumMod val="50000"/>
                  </a:schemeClr>
                </a:solidFill>
              </a:rPr>
              <a:t>dy</a:t>
            </a:r>
            <a:r>
              <a:rPr lang="en-US" sz="1100" dirty="0">
                <a:solidFill>
                  <a:schemeClr val="bg1">
                    <a:lumMod val="50000"/>
                  </a:schemeClr>
                </a:solidFill>
              </a:rPr>
              <a:t>=0 at y=1</a:t>
            </a:r>
          </a:p>
          <a:p>
            <a:endParaRPr lang="en-US" sz="1100" dirty="0">
              <a:solidFill>
                <a:srgbClr val="004791"/>
              </a:solidFill>
            </a:endParaRPr>
          </a:p>
          <a:p>
            <a:r>
              <a:rPr lang="en-US" sz="1100" dirty="0">
                <a:solidFill>
                  <a:srgbClr val="004791"/>
                </a:solidFill>
              </a:rPr>
              <a:t>plot2D</a:t>
            </a:r>
            <a:r>
              <a:rPr lang="en-US" sz="1100" dirty="0"/>
              <a:t>(</a:t>
            </a:r>
            <a:r>
              <a:rPr lang="en-US" sz="1100" dirty="0" err="1"/>
              <a:t>x,y,p</a:t>
            </a:r>
            <a:r>
              <a:rPr lang="en-US" sz="1100" dirty="0"/>
              <a:t>)</a:t>
            </a:r>
          </a:p>
          <a:p>
            <a:r>
              <a:rPr lang="en-US" sz="1100" dirty="0"/>
              <a:t>p =</a:t>
            </a:r>
            <a:r>
              <a:rPr lang="en-US" sz="1100" dirty="0">
                <a:solidFill>
                  <a:srgbClr val="004791"/>
                </a:solidFill>
              </a:rPr>
              <a:t> laplace2D</a:t>
            </a:r>
            <a:r>
              <a:rPr lang="en-US" sz="1100" dirty="0"/>
              <a:t>(p,y,dx,dy,</a:t>
            </a:r>
            <a:r>
              <a:rPr lang="en-US" sz="1100" dirty="0">
                <a:solidFill>
                  <a:srgbClr val="4DA060"/>
                </a:solidFill>
              </a:rPr>
              <a:t>1e-4</a:t>
            </a:r>
            <a:r>
              <a:rPr lang="en-US" sz="1100" dirty="0"/>
              <a:t>)</a:t>
            </a:r>
          </a:p>
          <a:p>
            <a:r>
              <a:rPr lang="en-US" sz="1100" dirty="0">
                <a:solidFill>
                  <a:srgbClr val="004791"/>
                </a:solidFill>
              </a:rPr>
              <a:t>plot2D</a:t>
            </a:r>
            <a:r>
              <a:rPr lang="en-US" sz="1100" dirty="0"/>
              <a:t>(</a:t>
            </a:r>
            <a:r>
              <a:rPr lang="en-US" sz="1100" dirty="0" err="1"/>
              <a:t>x,y,p</a:t>
            </a:r>
            <a:r>
              <a:rPr lang="en-US" sz="1100" dirty="0"/>
              <a:t>)</a:t>
            </a:r>
          </a:p>
        </p:txBody>
      </p:sp>
      <p:sp>
        <p:nvSpPr>
          <p:cNvPr id="15" name="TextBox 14">
            <a:extLst>
              <a:ext uri="{FF2B5EF4-FFF2-40B4-BE49-F238E27FC236}">
                <a16:creationId xmlns:a16="http://schemas.microsoft.com/office/drawing/2014/main" id="{ED14E92F-758C-5C55-608B-09909517100D}"/>
              </a:ext>
            </a:extLst>
          </p:cNvPr>
          <p:cNvSpPr txBox="1"/>
          <p:nvPr/>
        </p:nvSpPr>
        <p:spPr>
          <a:xfrm>
            <a:off x="909597" y="5858789"/>
            <a:ext cx="5151817" cy="769441"/>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31; </a:t>
            </a:r>
            <a:r>
              <a:rPr lang="en-US" sz="1100" dirty="0" err="1"/>
              <a:t>ny</a:t>
            </a:r>
            <a:r>
              <a:rPr lang="en-US" sz="1100" dirty="0">
                <a:solidFill>
                  <a:srgbClr val="4DA060"/>
                </a:solidFill>
              </a:rPr>
              <a:t> </a:t>
            </a:r>
            <a:r>
              <a:rPr lang="en-US" sz="1100" dirty="0">
                <a:solidFill>
                  <a:srgbClr val="7030A0"/>
                </a:solidFill>
              </a:rPr>
              <a:t>=</a:t>
            </a:r>
            <a:r>
              <a:rPr lang="en-US" sz="1100" dirty="0">
                <a:solidFill>
                  <a:srgbClr val="4DA060"/>
                </a:solidFill>
              </a:rPr>
              <a:t> 31; </a:t>
            </a:r>
            <a:r>
              <a:rPr lang="en-US" sz="1100" dirty="0"/>
              <a:t>dx </a:t>
            </a:r>
            <a:r>
              <a:rPr lang="en-US" sz="1100" dirty="0">
                <a:solidFill>
                  <a:srgbClr val="7030A0"/>
                </a:solidFill>
              </a:rPr>
              <a:t>=</a:t>
            </a:r>
            <a:r>
              <a:rPr lang="en-US" sz="1100" dirty="0">
                <a:solidFill>
                  <a:srgbClr val="4DA060"/>
                </a:solidFill>
              </a:rPr>
              <a:t> 2</a:t>
            </a:r>
            <a:r>
              <a:rPr lang="en-US" sz="1100" dirty="0"/>
              <a:t>/(nx-</a:t>
            </a:r>
            <a:r>
              <a:rPr lang="en-US" sz="1100" dirty="0">
                <a:solidFill>
                  <a:srgbClr val="4DA060"/>
                </a:solidFill>
              </a:rPr>
              <a:t>1</a:t>
            </a:r>
            <a:r>
              <a:rPr lang="en-US" sz="1100" dirty="0"/>
              <a:t>); </a:t>
            </a:r>
            <a:r>
              <a:rPr lang="en-US" sz="1100" dirty="0" err="1"/>
              <a:t>dy</a:t>
            </a:r>
            <a:r>
              <a:rPr lang="en-US" sz="1100" dirty="0"/>
              <a:t> </a:t>
            </a:r>
            <a:r>
              <a:rPr lang="en-US" sz="1100" dirty="0">
                <a:solidFill>
                  <a:srgbClr val="7030A0"/>
                </a:solidFill>
              </a:rPr>
              <a:t>=</a:t>
            </a:r>
            <a:r>
              <a:rPr lang="en-US" sz="1100" dirty="0">
                <a:solidFill>
                  <a:srgbClr val="4DA060"/>
                </a:solidFill>
              </a:rPr>
              <a:t>1</a:t>
            </a:r>
            <a:r>
              <a:rPr lang="en-US" sz="1100" dirty="0"/>
              <a:t>/(ny-</a:t>
            </a:r>
            <a:r>
              <a:rPr lang="en-US" sz="1100" dirty="0">
                <a:solidFill>
                  <a:srgbClr val="4DA060"/>
                </a:solidFill>
              </a:rPr>
              <a:t>1</a:t>
            </a:r>
            <a:r>
              <a:rPr lang="en-US" sz="1100" dirty="0"/>
              <a:t>)</a:t>
            </a:r>
          </a:p>
          <a:p>
            <a:r>
              <a:rPr lang="en-US" sz="1100" dirty="0"/>
              <a:t>x = </a:t>
            </a:r>
            <a:r>
              <a:rPr lang="en-US" sz="1100" dirty="0" err="1"/>
              <a:t>np.</a:t>
            </a:r>
            <a:r>
              <a:rPr lang="en-US" sz="1100" dirty="0" err="1">
                <a:solidFill>
                  <a:srgbClr val="7030A0"/>
                </a:solidFill>
              </a:rPr>
              <a:t>linspace</a:t>
            </a:r>
            <a:r>
              <a:rPr lang="en-US" sz="1100" dirty="0"/>
              <a:t>(0, 2, </a:t>
            </a:r>
            <a:r>
              <a:rPr lang="en-US" sz="1100" dirty="0" err="1"/>
              <a:t>nx</a:t>
            </a:r>
            <a:r>
              <a:rPr lang="en-US" sz="1100" dirty="0"/>
              <a:t>); y = </a:t>
            </a:r>
            <a:r>
              <a:rPr lang="en-US" sz="1100" dirty="0" err="1"/>
              <a:t>np.</a:t>
            </a:r>
            <a:r>
              <a:rPr lang="en-US" sz="1100" dirty="0" err="1">
                <a:solidFill>
                  <a:srgbClr val="7030A0"/>
                </a:solidFill>
              </a:rPr>
              <a:t>linspace</a:t>
            </a:r>
            <a:r>
              <a:rPr lang="en-US" sz="1100" dirty="0"/>
              <a:t>(0, 1, </a:t>
            </a:r>
            <a:r>
              <a:rPr lang="en-US" sz="1100" dirty="0" err="1"/>
              <a:t>ny</a:t>
            </a:r>
            <a:r>
              <a:rPr lang="en-US" sz="1100" dirty="0"/>
              <a:t>) </a:t>
            </a:r>
          </a:p>
          <a:p>
            <a:endParaRPr lang="en-US" sz="1100" dirty="0"/>
          </a:p>
          <a:p>
            <a:endParaRPr lang="en-US" sz="1100" dirty="0"/>
          </a:p>
        </p:txBody>
      </p:sp>
      <p:pic>
        <p:nvPicPr>
          <p:cNvPr id="11274" name="Picture 10">
            <a:extLst>
              <a:ext uri="{FF2B5EF4-FFF2-40B4-BE49-F238E27FC236}">
                <a16:creationId xmlns:a16="http://schemas.microsoft.com/office/drawing/2014/main" id="{0AE4142D-0514-651B-4112-88F161D2C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1191463"/>
            <a:ext cx="3241900" cy="31796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E258046-2877-FF16-BDAA-8D5BB9567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7761" y="4039339"/>
            <a:ext cx="2887531" cy="283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483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spTree>
    <p:extLst>
      <p:ext uri="{BB962C8B-B14F-4D97-AF65-F5344CB8AC3E}">
        <p14:creationId xmlns:p14="http://schemas.microsoft.com/office/powerpoint/2010/main" val="22646252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Tree>
    <p:extLst>
      <p:ext uri="{BB962C8B-B14F-4D97-AF65-F5344CB8AC3E}">
        <p14:creationId xmlns:p14="http://schemas.microsoft.com/office/powerpoint/2010/main" val="10277975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Tree>
    <p:extLst>
      <p:ext uri="{BB962C8B-B14F-4D97-AF65-F5344CB8AC3E}">
        <p14:creationId xmlns:p14="http://schemas.microsoft.com/office/powerpoint/2010/main" val="24398435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cxnSp>
        <p:nvCxnSpPr>
          <p:cNvPr id="12" name="Straight Arrow Connector 11">
            <a:extLst>
              <a:ext uri="{FF2B5EF4-FFF2-40B4-BE49-F238E27FC236}">
                <a16:creationId xmlns:a16="http://schemas.microsoft.com/office/drawing/2014/main" id="{41F9F0FF-4E06-CC3B-4FC9-DC1C7424EDC0}"/>
              </a:ext>
            </a:extLst>
          </p:cNvPr>
          <p:cNvCxnSpPr>
            <a:cxnSpLocks/>
          </p:cNvCxnSpPr>
          <p:nvPr/>
        </p:nvCxnSpPr>
        <p:spPr>
          <a:xfrm flipH="1">
            <a:off x="6217298" y="2005454"/>
            <a:ext cx="96727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
        <p:nvSpPr>
          <p:cNvPr id="15" name="TextBox 14">
            <a:extLst>
              <a:ext uri="{FF2B5EF4-FFF2-40B4-BE49-F238E27FC236}">
                <a16:creationId xmlns:a16="http://schemas.microsoft.com/office/drawing/2014/main" id="{B7D45176-34A6-5793-8472-3F6C70D5C8D1}"/>
              </a:ext>
            </a:extLst>
          </p:cNvPr>
          <p:cNvSpPr txBox="1"/>
          <p:nvPr/>
        </p:nvSpPr>
        <p:spPr>
          <a:xfrm>
            <a:off x="7412741" y="1483413"/>
            <a:ext cx="4642802" cy="1015663"/>
          </a:xfrm>
          <a:prstGeom prst="rect">
            <a:avLst/>
          </a:prstGeom>
          <a:noFill/>
          <a:ln>
            <a:noFill/>
          </a:ln>
        </p:spPr>
        <p:txBody>
          <a:bodyPr wrap="square" rtlCol="0">
            <a:spAutoFit/>
          </a:bodyPr>
          <a:lstStyle/>
          <a:p>
            <a:r>
              <a:rPr lang="en-US" sz="2000" b="1" dirty="0">
                <a:solidFill>
                  <a:srgbClr val="7030A0"/>
                </a:solidFill>
                <a:latin typeface="Bradley Hand ITC" panose="03070402050302030203" pitchFamily="66" charset="0"/>
              </a:rPr>
              <a:t>Provides a kinematic constraint that requires pressure field to evolve such that the velocity field remains solenoidal !</a:t>
            </a:r>
          </a:p>
        </p:txBody>
      </p:sp>
    </p:spTree>
    <p:extLst>
      <p:ext uri="{BB962C8B-B14F-4D97-AF65-F5344CB8AC3E}">
        <p14:creationId xmlns:p14="http://schemas.microsoft.com/office/powerpoint/2010/main" val="31151426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cxnSp>
        <p:nvCxnSpPr>
          <p:cNvPr id="12" name="Straight Arrow Connector 11">
            <a:extLst>
              <a:ext uri="{FF2B5EF4-FFF2-40B4-BE49-F238E27FC236}">
                <a16:creationId xmlns:a16="http://schemas.microsoft.com/office/drawing/2014/main" id="{41F9F0FF-4E06-CC3B-4FC9-DC1C7424EDC0}"/>
              </a:ext>
            </a:extLst>
          </p:cNvPr>
          <p:cNvCxnSpPr>
            <a:cxnSpLocks/>
          </p:cNvCxnSpPr>
          <p:nvPr/>
        </p:nvCxnSpPr>
        <p:spPr>
          <a:xfrm flipH="1">
            <a:off x="6217298" y="2005454"/>
            <a:ext cx="96727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
        <p:nvSpPr>
          <p:cNvPr id="15" name="TextBox 14">
            <a:extLst>
              <a:ext uri="{FF2B5EF4-FFF2-40B4-BE49-F238E27FC236}">
                <a16:creationId xmlns:a16="http://schemas.microsoft.com/office/drawing/2014/main" id="{B7D45176-34A6-5793-8472-3F6C70D5C8D1}"/>
              </a:ext>
            </a:extLst>
          </p:cNvPr>
          <p:cNvSpPr txBox="1"/>
          <p:nvPr/>
        </p:nvSpPr>
        <p:spPr>
          <a:xfrm>
            <a:off x="7412741" y="1483413"/>
            <a:ext cx="4642802" cy="1015663"/>
          </a:xfrm>
          <a:prstGeom prst="rect">
            <a:avLst/>
          </a:prstGeom>
          <a:noFill/>
          <a:ln>
            <a:noFill/>
          </a:ln>
        </p:spPr>
        <p:txBody>
          <a:bodyPr wrap="square" rtlCol="0">
            <a:spAutoFit/>
          </a:bodyPr>
          <a:lstStyle/>
          <a:p>
            <a:r>
              <a:rPr lang="en-US" sz="2000" b="1" dirty="0">
                <a:solidFill>
                  <a:srgbClr val="7030A0"/>
                </a:solidFill>
                <a:latin typeface="Bradley Hand ITC" panose="03070402050302030203" pitchFamily="66" charset="0"/>
              </a:rPr>
              <a:t>Provides a kinematic constraint that requires pressure field to evolve such that the velocity field remains solenoidal !</a:t>
            </a:r>
          </a:p>
        </p:txBody>
      </p:sp>
      <p:sp>
        <p:nvSpPr>
          <p:cNvPr id="18" name="TextBox 17">
            <a:extLst>
              <a:ext uri="{FF2B5EF4-FFF2-40B4-BE49-F238E27FC236}">
                <a16:creationId xmlns:a16="http://schemas.microsoft.com/office/drawing/2014/main" id="{F49CCE82-AC0E-F9C7-3512-C3D866361178}"/>
              </a:ext>
            </a:extLst>
          </p:cNvPr>
          <p:cNvSpPr txBox="1"/>
          <p:nvPr/>
        </p:nvSpPr>
        <p:spPr>
          <a:xfrm>
            <a:off x="8431988" y="4216338"/>
            <a:ext cx="3489423" cy="1015663"/>
          </a:xfrm>
          <a:prstGeom prst="rect">
            <a:avLst/>
          </a:prstGeom>
          <a:noFill/>
          <a:ln>
            <a:noFill/>
          </a:ln>
        </p:spPr>
        <p:txBody>
          <a:bodyPr wrap="square" rtlCol="0">
            <a:spAutoFit/>
          </a:bodyPr>
          <a:lstStyle/>
          <a:p>
            <a:r>
              <a:rPr lang="en-US" sz="2000" b="1" dirty="0">
                <a:solidFill>
                  <a:srgbClr val="4DA060"/>
                </a:solidFill>
                <a:latin typeface="Bradley Hand ITC" panose="03070402050302030203" pitchFamily="66" charset="0"/>
              </a:rPr>
              <a:t>Remedy: </a:t>
            </a:r>
            <a:r>
              <a:rPr lang="en-US" sz="2000" b="1" dirty="0">
                <a:solidFill>
                  <a:schemeClr val="tx1">
                    <a:lumMod val="50000"/>
                    <a:lumOff val="50000"/>
                  </a:schemeClr>
                </a:solidFill>
                <a:latin typeface="Bradley Hand ITC" panose="03070402050302030203" pitchFamily="66" charset="0"/>
              </a:rPr>
              <a:t>“Construct” a pressure field that guarantees continuity constraint! </a:t>
            </a:r>
            <a:endParaRPr lang="en-US" sz="2000" b="1" dirty="0">
              <a:solidFill>
                <a:srgbClr val="4DA060"/>
              </a:solidFill>
              <a:latin typeface="Bradley Hand ITC" panose="03070402050302030203" pitchFamily="66" charset="0"/>
            </a:endParaRPr>
          </a:p>
        </p:txBody>
      </p:sp>
    </p:spTree>
    <p:extLst>
      <p:ext uri="{BB962C8B-B14F-4D97-AF65-F5344CB8AC3E}">
        <p14:creationId xmlns:p14="http://schemas.microsoft.com/office/powerpoint/2010/main" val="6243844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cxnSp>
        <p:nvCxnSpPr>
          <p:cNvPr id="12" name="Straight Arrow Connector 11">
            <a:extLst>
              <a:ext uri="{FF2B5EF4-FFF2-40B4-BE49-F238E27FC236}">
                <a16:creationId xmlns:a16="http://schemas.microsoft.com/office/drawing/2014/main" id="{41F9F0FF-4E06-CC3B-4FC9-DC1C7424EDC0}"/>
              </a:ext>
            </a:extLst>
          </p:cNvPr>
          <p:cNvCxnSpPr>
            <a:cxnSpLocks/>
          </p:cNvCxnSpPr>
          <p:nvPr/>
        </p:nvCxnSpPr>
        <p:spPr>
          <a:xfrm flipH="1">
            <a:off x="6217298" y="2005454"/>
            <a:ext cx="96727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
        <p:nvSpPr>
          <p:cNvPr id="15" name="TextBox 14">
            <a:extLst>
              <a:ext uri="{FF2B5EF4-FFF2-40B4-BE49-F238E27FC236}">
                <a16:creationId xmlns:a16="http://schemas.microsoft.com/office/drawing/2014/main" id="{B7D45176-34A6-5793-8472-3F6C70D5C8D1}"/>
              </a:ext>
            </a:extLst>
          </p:cNvPr>
          <p:cNvSpPr txBox="1"/>
          <p:nvPr/>
        </p:nvSpPr>
        <p:spPr>
          <a:xfrm>
            <a:off x="7412741" y="1483413"/>
            <a:ext cx="4642802" cy="1015663"/>
          </a:xfrm>
          <a:prstGeom prst="rect">
            <a:avLst/>
          </a:prstGeom>
          <a:noFill/>
          <a:ln>
            <a:noFill/>
          </a:ln>
        </p:spPr>
        <p:txBody>
          <a:bodyPr wrap="square" rtlCol="0">
            <a:spAutoFit/>
          </a:bodyPr>
          <a:lstStyle/>
          <a:p>
            <a:r>
              <a:rPr lang="en-US" sz="2000" b="1" dirty="0">
                <a:solidFill>
                  <a:srgbClr val="7030A0"/>
                </a:solidFill>
                <a:latin typeface="Bradley Hand ITC" panose="03070402050302030203" pitchFamily="66" charset="0"/>
              </a:rPr>
              <a:t>Provides a kinematic constraint that requires pressure field to evolve such that the velocity field remains solenoidal !</a:t>
            </a:r>
          </a:p>
        </p:txBody>
      </p:sp>
      <p:sp>
        <p:nvSpPr>
          <p:cNvPr id="18" name="TextBox 17">
            <a:extLst>
              <a:ext uri="{FF2B5EF4-FFF2-40B4-BE49-F238E27FC236}">
                <a16:creationId xmlns:a16="http://schemas.microsoft.com/office/drawing/2014/main" id="{F49CCE82-AC0E-F9C7-3512-C3D866361178}"/>
              </a:ext>
            </a:extLst>
          </p:cNvPr>
          <p:cNvSpPr txBox="1"/>
          <p:nvPr/>
        </p:nvSpPr>
        <p:spPr>
          <a:xfrm>
            <a:off x="8431988" y="4216338"/>
            <a:ext cx="3489423" cy="1015663"/>
          </a:xfrm>
          <a:prstGeom prst="rect">
            <a:avLst/>
          </a:prstGeom>
          <a:noFill/>
          <a:ln>
            <a:noFill/>
          </a:ln>
        </p:spPr>
        <p:txBody>
          <a:bodyPr wrap="square" rtlCol="0">
            <a:spAutoFit/>
          </a:bodyPr>
          <a:lstStyle/>
          <a:p>
            <a:r>
              <a:rPr lang="en-US" sz="2000" b="1" dirty="0">
                <a:solidFill>
                  <a:srgbClr val="4DA060"/>
                </a:solidFill>
                <a:latin typeface="Bradley Hand ITC" panose="03070402050302030203" pitchFamily="66" charset="0"/>
              </a:rPr>
              <a:t>Remedy: </a:t>
            </a:r>
            <a:r>
              <a:rPr lang="en-US" sz="2000" b="1" dirty="0">
                <a:solidFill>
                  <a:schemeClr val="tx1">
                    <a:lumMod val="50000"/>
                    <a:lumOff val="50000"/>
                  </a:schemeClr>
                </a:solidFill>
                <a:latin typeface="Bradley Hand ITC" panose="03070402050302030203" pitchFamily="66" charset="0"/>
              </a:rPr>
              <a:t>“Construct” a pressure field that guarantees continuity constraint! </a:t>
            </a:r>
            <a:endParaRPr lang="en-US" sz="20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3E6B7BF5-9F8B-D0D1-94AB-69509E443FE3}"/>
              </a:ext>
            </a:extLst>
          </p:cNvPr>
          <p:cNvSpPr txBox="1"/>
          <p:nvPr/>
        </p:nvSpPr>
        <p:spPr>
          <a:xfrm>
            <a:off x="270589" y="3746021"/>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Such a relation can be obtained by taking the divergence of the momentum equation.</a:t>
            </a:r>
          </a:p>
        </p:txBody>
      </p:sp>
    </p:spTree>
    <p:extLst>
      <p:ext uri="{BB962C8B-B14F-4D97-AF65-F5344CB8AC3E}">
        <p14:creationId xmlns:p14="http://schemas.microsoft.com/office/powerpoint/2010/main" val="23914717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cxnSp>
        <p:nvCxnSpPr>
          <p:cNvPr id="12" name="Straight Arrow Connector 11">
            <a:extLst>
              <a:ext uri="{FF2B5EF4-FFF2-40B4-BE49-F238E27FC236}">
                <a16:creationId xmlns:a16="http://schemas.microsoft.com/office/drawing/2014/main" id="{41F9F0FF-4E06-CC3B-4FC9-DC1C7424EDC0}"/>
              </a:ext>
            </a:extLst>
          </p:cNvPr>
          <p:cNvCxnSpPr>
            <a:cxnSpLocks/>
          </p:cNvCxnSpPr>
          <p:nvPr/>
        </p:nvCxnSpPr>
        <p:spPr>
          <a:xfrm flipH="1">
            <a:off x="6217298" y="2005454"/>
            <a:ext cx="96727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
        <p:nvSpPr>
          <p:cNvPr id="15" name="TextBox 14">
            <a:extLst>
              <a:ext uri="{FF2B5EF4-FFF2-40B4-BE49-F238E27FC236}">
                <a16:creationId xmlns:a16="http://schemas.microsoft.com/office/drawing/2014/main" id="{B7D45176-34A6-5793-8472-3F6C70D5C8D1}"/>
              </a:ext>
            </a:extLst>
          </p:cNvPr>
          <p:cNvSpPr txBox="1"/>
          <p:nvPr/>
        </p:nvSpPr>
        <p:spPr>
          <a:xfrm>
            <a:off x="7412741" y="1483413"/>
            <a:ext cx="4642802" cy="1015663"/>
          </a:xfrm>
          <a:prstGeom prst="rect">
            <a:avLst/>
          </a:prstGeom>
          <a:noFill/>
          <a:ln>
            <a:noFill/>
          </a:ln>
        </p:spPr>
        <p:txBody>
          <a:bodyPr wrap="square" rtlCol="0">
            <a:spAutoFit/>
          </a:bodyPr>
          <a:lstStyle/>
          <a:p>
            <a:r>
              <a:rPr lang="en-US" sz="2000" b="1" dirty="0">
                <a:solidFill>
                  <a:srgbClr val="7030A0"/>
                </a:solidFill>
                <a:latin typeface="Bradley Hand ITC" panose="03070402050302030203" pitchFamily="66" charset="0"/>
              </a:rPr>
              <a:t>Provides a kinematic constraint that requires pressure field to evolve such that the velocity field remains solenoidal !</a:t>
            </a:r>
          </a:p>
        </p:txBody>
      </p:sp>
      <p:sp>
        <p:nvSpPr>
          <p:cNvPr id="18" name="TextBox 17">
            <a:extLst>
              <a:ext uri="{FF2B5EF4-FFF2-40B4-BE49-F238E27FC236}">
                <a16:creationId xmlns:a16="http://schemas.microsoft.com/office/drawing/2014/main" id="{F49CCE82-AC0E-F9C7-3512-C3D866361178}"/>
              </a:ext>
            </a:extLst>
          </p:cNvPr>
          <p:cNvSpPr txBox="1"/>
          <p:nvPr/>
        </p:nvSpPr>
        <p:spPr>
          <a:xfrm>
            <a:off x="8431988" y="4216338"/>
            <a:ext cx="3489423" cy="1015663"/>
          </a:xfrm>
          <a:prstGeom prst="rect">
            <a:avLst/>
          </a:prstGeom>
          <a:noFill/>
          <a:ln>
            <a:noFill/>
          </a:ln>
        </p:spPr>
        <p:txBody>
          <a:bodyPr wrap="square" rtlCol="0">
            <a:spAutoFit/>
          </a:bodyPr>
          <a:lstStyle/>
          <a:p>
            <a:r>
              <a:rPr lang="en-US" sz="2000" b="1" dirty="0">
                <a:solidFill>
                  <a:srgbClr val="4DA060"/>
                </a:solidFill>
                <a:latin typeface="Bradley Hand ITC" panose="03070402050302030203" pitchFamily="66" charset="0"/>
              </a:rPr>
              <a:t>Remedy: </a:t>
            </a:r>
            <a:r>
              <a:rPr lang="en-US" sz="2000" b="1" dirty="0">
                <a:solidFill>
                  <a:schemeClr val="tx1">
                    <a:lumMod val="50000"/>
                    <a:lumOff val="50000"/>
                  </a:schemeClr>
                </a:solidFill>
                <a:latin typeface="Bradley Hand ITC" panose="03070402050302030203" pitchFamily="66" charset="0"/>
              </a:rPr>
              <a:t>“Construct” a pressure field that guarantees continuity constraint! </a:t>
            </a:r>
            <a:endParaRPr lang="en-US" sz="20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3E6B7BF5-9F8B-D0D1-94AB-69509E443FE3}"/>
              </a:ext>
            </a:extLst>
          </p:cNvPr>
          <p:cNvSpPr txBox="1"/>
          <p:nvPr/>
        </p:nvSpPr>
        <p:spPr>
          <a:xfrm>
            <a:off x="270589" y="3746021"/>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Such a relation can be obtained by taking the divergence of the momentum equation.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2FC43F-90C8-9F93-37C6-B754820A6961}"/>
                  </a:ext>
                </a:extLst>
              </p:cNvPr>
              <p:cNvSpPr txBox="1"/>
              <p:nvPr/>
            </p:nvSpPr>
            <p:spPr>
              <a:xfrm>
                <a:off x="3703400" y="3766028"/>
                <a:ext cx="4463143" cy="7838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oMath>
                  </m:oMathPara>
                </a14:m>
                <a:endParaRPr lang="en-US" sz="2000" i="1" dirty="0">
                  <a:latin typeface="Bradley Hand ITC" panose="03070402050302030203" pitchFamily="66" charset="0"/>
                </a:endParaRPr>
              </a:p>
            </p:txBody>
          </p:sp>
        </mc:Choice>
        <mc:Fallback xmlns="">
          <p:sp>
            <p:nvSpPr>
              <p:cNvPr id="20" name="TextBox 19">
                <a:extLst>
                  <a:ext uri="{FF2B5EF4-FFF2-40B4-BE49-F238E27FC236}">
                    <a16:creationId xmlns:a16="http://schemas.microsoft.com/office/drawing/2014/main" id="{632FC43F-90C8-9F93-37C6-B754820A6961}"/>
                  </a:ext>
                </a:extLst>
              </p:cNvPr>
              <p:cNvSpPr txBox="1">
                <a:spLocks noRot="1" noChangeAspect="1" noMove="1" noResize="1" noEditPoints="1" noAdjustHandles="1" noChangeArrowheads="1" noChangeShapeType="1" noTextEdit="1"/>
              </p:cNvSpPr>
              <p:nvPr/>
            </p:nvSpPr>
            <p:spPr>
              <a:xfrm>
                <a:off x="3703400" y="3766028"/>
                <a:ext cx="4463143" cy="78386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36182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cxnSp>
        <p:nvCxnSpPr>
          <p:cNvPr id="12" name="Straight Arrow Connector 11">
            <a:extLst>
              <a:ext uri="{FF2B5EF4-FFF2-40B4-BE49-F238E27FC236}">
                <a16:creationId xmlns:a16="http://schemas.microsoft.com/office/drawing/2014/main" id="{41F9F0FF-4E06-CC3B-4FC9-DC1C7424EDC0}"/>
              </a:ext>
            </a:extLst>
          </p:cNvPr>
          <p:cNvCxnSpPr>
            <a:cxnSpLocks/>
          </p:cNvCxnSpPr>
          <p:nvPr/>
        </p:nvCxnSpPr>
        <p:spPr>
          <a:xfrm flipH="1">
            <a:off x="6217298" y="2005454"/>
            <a:ext cx="96727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
        <p:nvSpPr>
          <p:cNvPr id="15" name="TextBox 14">
            <a:extLst>
              <a:ext uri="{FF2B5EF4-FFF2-40B4-BE49-F238E27FC236}">
                <a16:creationId xmlns:a16="http://schemas.microsoft.com/office/drawing/2014/main" id="{B7D45176-34A6-5793-8472-3F6C70D5C8D1}"/>
              </a:ext>
            </a:extLst>
          </p:cNvPr>
          <p:cNvSpPr txBox="1"/>
          <p:nvPr/>
        </p:nvSpPr>
        <p:spPr>
          <a:xfrm>
            <a:off x="7412741" y="1483413"/>
            <a:ext cx="4642802" cy="1015663"/>
          </a:xfrm>
          <a:prstGeom prst="rect">
            <a:avLst/>
          </a:prstGeom>
          <a:noFill/>
          <a:ln>
            <a:noFill/>
          </a:ln>
        </p:spPr>
        <p:txBody>
          <a:bodyPr wrap="square" rtlCol="0">
            <a:spAutoFit/>
          </a:bodyPr>
          <a:lstStyle/>
          <a:p>
            <a:r>
              <a:rPr lang="en-US" sz="2000" b="1" dirty="0">
                <a:solidFill>
                  <a:srgbClr val="7030A0"/>
                </a:solidFill>
                <a:latin typeface="Bradley Hand ITC" panose="03070402050302030203" pitchFamily="66" charset="0"/>
              </a:rPr>
              <a:t>Provides a kinematic constraint that requires pressure field to evolve such that the velocity field remains solenoidal !</a:t>
            </a:r>
          </a:p>
        </p:txBody>
      </p:sp>
      <p:sp>
        <p:nvSpPr>
          <p:cNvPr id="18" name="TextBox 17">
            <a:extLst>
              <a:ext uri="{FF2B5EF4-FFF2-40B4-BE49-F238E27FC236}">
                <a16:creationId xmlns:a16="http://schemas.microsoft.com/office/drawing/2014/main" id="{F49CCE82-AC0E-F9C7-3512-C3D866361178}"/>
              </a:ext>
            </a:extLst>
          </p:cNvPr>
          <p:cNvSpPr txBox="1"/>
          <p:nvPr/>
        </p:nvSpPr>
        <p:spPr>
          <a:xfrm>
            <a:off x="8431988" y="4216338"/>
            <a:ext cx="3489423" cy="1015663"/>
          </a:xfrm>
          <a:prstGeom prst="rect">
            <a:avLst/>
          </a:prstGeom>
          <a:noFill/>
          <a:ln>
            <a:noFill/>
          </a:ln>
        </p:spPr>
        <p:txBody>
          <a:bodyPr wrap="square" rtlCol="0">
            <a:spAutoFit/>
          </a:bodyPr>
          <a:lstStyle/>
          <a:p>
            <a:r>
              <a:rPr lang="en-US" sz="2000" b="1" dirty="0">
                <a:solidFill>
                  <a:srgbClr val="4DA060"/>
                </a:solidFill>
                <a:latin typeface="Bradley Hand ITC" panose="03070402050302030203" pitchFamily="66" charset="0"/>
              </a:rPr>
              <a:t>Remedy: </a:t>
            </a:r>
            <a:r>
              <a:rPr lang="en-US" sz="2000" b="1" dirty="0">
                <a:solidFill>
                  <a:schemeClr val="tx1">
                    <a:lumMod val="50000"/>
                    <a:lumOff val="50000"/>
                  </a:schemeClr>
                </a:solidFill>
                <a:latin typeface="Bradley Hand ITC" panose="03070402050302030203" pitchFamily="66" charset="0"/>
              </a:rPr>
              <a:t>“Construct” a pressure field that guarantees continuity constraint! </a:t>
            </a:r>
            <a:endParaRPr lang="en-US" sz="20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3E6B7BF5-9F8B-D0D1-94AB-69509E443FE3}"/>
              </a:ext>
            </a:extLst>
          </p:cNvPr>
          <p:cNvSpPr txBox="1"/>
          <p:nvPr/>
        </p:nvSpPr>
        <p:spPr>
          <a:xfrm>
            <a:off x="270589" y="3746021"/>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Such a relation can be obtained by taking the divergence of the momentum equation.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2FC43F-90C8-9F93-37C6-B754820A6961}"/>
                  </a:ext>
                </a:extLst>
              </p:cNvPr>
              <p:cNvSpPr txBox="1"/>
              <p:nvPr/>
            </p:nvSpPr>
            <p:spPr>
              <a:xfrm>
                <a:off x="3703400" y="3766028"/>
                <a:ext cx="4463143" cy="7838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oMath>
                  </m:oMathPara>
                </a14:m>
                <a:endParaRPr lang="en-US" sz="2000" i="1" dirty="0">
                  <a:latin typeface="Bradley Hand ITC" panose="03070402050302030203" pitchFamily="66" charset="0"/>
                </a:endParaRPr>
              </a:p>
            </p:txBody>
          </p:sp>
        </mc:Choice>
        <mc:Fallback xmlns="">
          <p:sp>
            <p:nvSpPr>
              <p:cNvPr id="20" name="TextBox 19">
                <a:extLst>
                  <a:ext uri="{FF2B5EF4-FFF2-40B4-BE49-F238E27FC236}">
                    <a16:creationId xmlns:a16="http://schemas.microsoft.com/office/drawing/2014/main" id="{632FC43F-90C8-9F93-37C6-B754820A6961}"/>
                  </a:ext>
                </a:extLst>
              </p:cNvPr>
              <p:cNvSpPr txBox="1">
                <a:spLocks noRot="1" noChangeAspect="1" noMove="1" noResize="1" noEditPoints="1" noAdjustHandles="1" noChangeArrowheads="1" noChangeShapeType="1" noTextEdit="1"/>
              </p:cNvSpPr>
              <p:nvPr/>
            </p:nvSpPr>
            <p:spPr>
              <a:xfrm>
                <a:off x="3703400" y="3766028"/>
                <a:ext cx="4463143" cy="7838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C45DD-2E4D-02B6-8AF3-84E915F92262}"/>
                  </a:ext>
                </a:extLst>
              </p:cNvPr>
              <p:cNvSpPr txBox="1"/>
              <p:nvPr/>
            </p:nvSpPr>
            <p:spPr>
              <a:xfrm>
                <a:off x="3437954" y="4670034"/>
                <a:ext cx="4728589" cy="69955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𝜈</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21" name="TextBox 20">
                <a:extLst>
                  <a:ext uri="{FF2B5EF4-FFF2-40B4-BE49-F238E27FC236}">
                    <a16:creationId xmlns:a16="http://schemas.microsoft.com/office/drawing/2014/main" id="{84CC45DD-2E4D-02B6-8AF3-84E915F92262}"/>
                  </a:ext>
                </a:extLst>
              </p:cNvPr>
              <p:cNvSpPr txBox="1">
                <a:spLocks noRot="1" noChangeAspect="1" noMove="1" noResize="1" noEditPoints="1" noAdjustHandles="1" noChangeArrowheads="1" noChangeShapeType="1" noTextEdit="1"/>
              </p:cNvSpPr>
              <p:nvPr/>
            </p:nvSpPr>
            <p:spPr>
              <a:xfrm>
                <a:off x="3437954" y="4670034"/>
                <a:ext cx="4728589" cy="69955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05032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cxnSp>
        <p:nvCxnSpPr>
          <p:cNvPr id="12" name="Straight Arrow Connector 11">
            <a:extLst>
              <a:ext uri="{FF2B5EF4-FFF2-40B4-BE49-F238E27FC236}">
                <a16:creationId xmlns:a16="http://schemas.microsoft.com/office/drawing/2014/main" id="{41F9F0FF-4E06-CC3B-4FC9-DC1C7424EDC0}"/>
              </a:ext>
            </a:extLst>
          </p:cNvPr>
          <p:cNvCxnSpPr>
            <a:cxnSpLocks/>
          </p:cNvCxnSpPr>
          <p:nvPr/>
        </p:nvCxnSpPr>
        <p:spPr>
          <a:xfrm flipH="1">
            <a:off x="6217298" y="2005454"/>
            <a:ext cx="96727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
        <p:nvSpPr>
          <p:cNvPr id="15" name="TextBox 14">
            <a:extLst>
              <a:ext uri="{FF2B5EF4-FFF2-40B4-BE49-F238E27FC236}">
                <a16:creationId xmlns:a16="http://schemas.microsoft.com/office/drawing/2014/main" id="{B7D45176-34A6-5793-8472-3F6C70D5C8D1}"/>
              </a:ext>
            </a:extLst>
          </p:cNvPr>
          <p:cNvSpPr txBox="1"/>
          <p:nvPr/>
        </p:nvSpPr>
        <p:spPr>
          <a:xfrm>
            <a:off x="7412741" y="1483413"/>
            <a:ext cx="4642802" cy="1015663"/>
          </a:xfrm>
          <a:prstGeom prst="rect">
            <a:avLst/>
          </a:prstGeom>
          <a:noFill/>
          <a:ln>
            <a:noFill/>
          </a:ln>
        </p:spPr>
        <p:txBody>
          <a:bodyPr wrap="square" rtlCol="0">
            <a:spAutoFit/>
          </a:bodyPr>
          <a:lstStyle/>
          <a:p>
            <a:r>
              <a:rPr lang="en-US" sz="2000" b="1" dirty="0">
                <a:solidFill>
                  <a:srgbClr val="7030A0"/>
                </a:solidFill>
                <a:latin typeface="Bradley Hand ITC" panose="03070402050302030203" pitchFamily="66" charset="0"/>
              </a:rPr>
              <a:t>Provides a kinematic constraint that requires pressure field to evolve such that the velocity field remains solenoidal !</a:t>
            </a:r>
          </a:p>
        </p:txBody>
      </p:sp>
      <p:sp>
        <p:nvSpPr>
          <p:cNvPr id="18" name="TextBox 17">
            <a:extLst>
              <a:ext uri="{FF2B5EF4-FFF2-40B4-BE49-F238E27FC236}">
                <a16:creationId xmlns:a16="http://schemas.microsoft.com/office/drawing/2014/main" id="{F49CCE82-AC0E-F9C7-3512-C3D866361178}"/>
              </a:ext>
            </a:extLst>
          </p:cNvPr>
          <p:cNvSpPr txBox="1"/>
          <p:nvPr/>
        </p:nvSpPr>
        <p:spPr>
          <a:xfrm>
            <a:off x="8431988" y="4216338"/>
            <a:ext cx="3489423" cy="1015663"/>
          </a:xfrm>
          <a:prstGeom prst="rect">
            <a:avLst/>
          </a:prstGeom>
          <a:noFill/>
          <a:ln>
            <a:noFill/>
          </a:ln>
        </p:spPr>
        <p:txBody>
          <a:bodyPr wrap="square" rtlCol="0">
            <a:spAutoFit/>
          </a:bodyPr>
          <a:lstStyle/>
          <a:p>
            <a:r>
              <a:rPr lang="en-US" sz="2000" b="1" dirty="0">
                <a:solidFill>
                  <a:srgbClr val="4DA060"/>
                </a:solidFill>
                <a:latin typeface="Bradley Hand ITC" panose="03070402050302030203" pitchFamily="66" charset="0"/>
              </a:rPr>
              <a:t>Remedy: </a:t>
            </a:r>
            <a:r>
              <a:rPr lang="en-US" sz="2000" b="1" dirty="0">
                <a:solidFill>
                  <a:schemeClr val="tx1">
                    <a:lumMod val="50000"/>
                    <a:lumOff val="50000"/>
                  </a:schemeClr>
                </a:solidFill>
                <a:latin typeface="Bradley Hand ITC" panose="03070402050302030203" pitchFamily="66" charset="0"/>
              </a:rPr>
              <a:t>“Construct” a pressure field that guarantees continuity constraint! </a:t>
            </a:r>
            <a:endParaRPr lang="en-US" sz="20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3E6B7BF5-9F8B-D0D1-94AB-69509E443FE3}"/>
              </a:ext>
            </a:extLst>
          </p:cNvPr>
          <p:cNvSpPr txBox="1"/>
          <p:nvPr/>
        </p:nvSpPr>
        <p:spPr>
          <a:xfrm>
            <a:off x="270589" y="3746021"/>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Such a relation can be obtained by taking the divergence of the momentum equation.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2FC43F-90C8-9F93-37C6-B754820A6961}"/>
                  </a:ext>
                </a:extLst>
              </p:cNvPr>
              <p:cNvSpPr txBox="1"/>
              <p:nvPr/>
            </p:nvSpPr>
            <p:spPr>
              <a:xfrm>
                <a:off x="3703400" y="3766028"/>
                <a:ext cx="4463143" cy="7838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oMath>
                  </m:oMathPara>
                </a14:m>
                <a:endParaRPr lang="en-US" sz="2000" i="1" dirty="0">
                  <a:latin typeface="Bradley Hand ITC" panose="03070402050302030203" pitchFamily="66" charset="0"/>
                </a:endParaRPr>
              </a:p>
            </p:txBody>
          </p:sp>
        </mc:Choice>
        <mc:Fallback xmlns="">
          <p:sp>
            <p:nvSpPr>
              <p:cNvPr id="20" name="TextBox 19">
                <a:extLst>
                  <a:ext uri="{FF2B5EF4-FFF2-40B4-BE49-F238E27FC236}">
                    <a16:creationId xmlns:a16="http://schemas.microsoft.com/office/drawing/2014/main" id="{632FC43F-90C8-9F93-37C6-B754820A6961}"/>
                  </a:ext>
                </a:extLst>
              </p:cNvPr>
              <p:cNvSpPr txBox="1">
                <a:spLocks noRot="1" noChangeAspect="1" noMove="1" noResize="1" noEditPoints="1" noAdjustHandles="1" noChangeArrowheads="1" noChangeShapeType="1" noTextEdit="1"/>
              </p:cNvSpPr>
              <p:nvPr/>
            </p:nvSpPr>
            <p:spPr>
              <a:xfrm>
                <a:off x="3703400" y="3766028"/>
                <a:ext cx="4463143" cy="7838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C45DD-2E4D-02B6-8AF3-84E915F92262}"/>
                  </a:ext>
                </a:extLst>
              </p:cNvPr>
              <p:cNvSpPr txBox="1"/>
              <p:nvPr/>
            </p:nvSpPr>
            <p:spPr>
              <a:xfrm>
                <a:off x="3437954" y="4670034"/>
                <a:ext cx="4728589" cy="69955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𝜈</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21" name="TextBox 20">
                <a:extLst>
                  <a:ext uri="{FF2B5EF4-FFF2-40B4-BE49-F238E27FC236}">
                    <a16:creationId xmlns:a16="http://schemas.microsoft.com/office/drawing/2014/main" id="{84CC45DD-2E4D-02B6-8AF3-84E915F92262}"/>
                  </a:ext>
                </a:extLst>
              </p:cNvPr>
              <p:cNvSpPr txBox="1">
                <a:spLocks noRot="1" noChangeAspect="1" noMove="1" noResize="1" noEditPoints="1" noAdjustHandles="1" noChangeArrowheads="1" noChangeShapeType="1" noTextEdit="1"/>
              </p:cNvSpPr>
              <p:nvPr/>
            </p:nvSpPr>
            <p:spPr>
              <a:xfrm>
                <a:off x="3437954" y="4670034"/>
                <a:ext cx="4728589" cy="699550"/>
              </a:xfrm>
              <a:prstGeom prst="rect">
                <a:avLst/>
              </a:prstGeom>
              <a:blipFill>
                <a:blip r:embed="rId6"/>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5FEB5BBC-4326-4C70-D225-5AA6E505643B}"/>
              </a:ext>
            </a:extLst>
          </p:cNvPr>
          <p:cNvCxnSpPr/>
          <p:nvPr/>
        </p:nvCxnSpPr>
        <p:spPr>
          <a:xfrm flipV="1">
            <a:off x="3437954" y="4670034"/>
            <a:ext cx="599674" cy="6995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1250D64-6055-6D83-2368-DAA6F6C6B3B7}"/>
              </a:ext>
            </a:extLst>
          </p:cNvPr>
          <p:cNvCxnSpPr/>
          <p:nvPr/>
        </p:nvCxnSpPr>
        <p:spPr>
          <a:xfrm flipV="1">
            <a:off x="6744101" y="4719797"/>
            <a:ext cx="599674" cy="6995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68D02C-83BF-E6A5-2227-9DD741FAAA4C}"/>
              </a:ext>
            </a:extLst>
          </p:cNvPr>
          <p:cNvSpPr txBox="1"/>
          <p:nvPr/>
        </p:nvSpPr>
        <p:spPr>
          <a:xfrm>
            <a:off x="7263147" y="4430708"/>
            <a:ext cx="328008"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0</a:t>
            </a:r>
          </a:p>
        </p:txBody>
      </p:sp>
      <p:sp>
        <p:nvSpPr>
          <p:cNvPr id="16" name="TextBox 15">
            <a:extLst>
              <a:ext uri="{FF2B5EF4-FFF2-40B4-BE49-F238E27FC236}">
                <a16:creationId xmlns:a16="http://schemas.microsoft.com/office/drawing/2014/main" id="{736C5538-8B8C-867A-8B79-44D1FF581018}"/>
              </a:ext>
            </a:extLst>
          </p:cNvPr>
          <p:cNvSpPr txBox="1"/>
          <p:nvPr/>
        </p:nvSpPr>
        <p:spPr>
          <a:xfrm>
            <a:off x="3962385" y="4384665"/>
            <a:ext cx="328008"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0</a:t>
            </a:r>
          </a:p>
        </p:txBody>
      </p:sp>
    </p:spTree>
    <p:extLst>
      <p:ext uri="{BB962C8B-B14F-4D97-AF65-F5344CB8AC3E}">
        <p14:creationId xmlns:p14="http://schemas.microsoft.com/office/powerpoint/2010/main" val="2306733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What are we solving?</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705BA5-B559-1887-C0FD-8EB88EF179D6}"/>
                  </a:ext>
                </a:extLst>
              </p:cNvPr>
              <p:cNvSpPr>
                <a:spLocks noGrp="1"/>
              </p:cNvSpPr>
              <p:nvPr>
                <p:ph idx="1"/>
              </p:nvPr>
            </p:nvSpPr>
            <p:spPr>
              <a:xfrm>
                <a:off x="600868" y="1202096"/>
                <a:ext cx="10990263" cy="3058405"/>
              </a:xfrm>
            </p:spPr>
            <p:txBody>
              <a:bodyPr/>
              <a:lstStyle/>
              <a:p>
                <a:pPr marL="0" indent="0">
                  <a:buNone/>
                </a:pPr>
                <a:r>
                  <a:rPr lang="en-US" sz="2400" dirty="0">
                    <a:latin typeface="+mj-lt"/>
                  </a:rPr>
                  <a:t>Navier Stokes equations</a:t>
                </a:r>
              </a:p>
              <a:p>
                <a:pPr marL="0" indent="0">
                  <a:buNone/>
                </a:pPr>
                <a:endParaRPr lang="en-US" sz="1800" dirty="0"/>
              </a:p>
              <a:p>
                <a:pPr marL="0" indent="0">
                  <a:buNone/>
                </a:pPr>
                <a:r>
                  <a:rPr lang="en-US" sz="1800" dirty="0">
                    <a:solidFill>
                      <a:srgbClr val="C00000"/>
                    </a:solidFill>
                  </a:rPr>
                  <a:t>Continuity equation:</a:t>
                </a:r>
                <a:r>
                  <a:rPr lang="en-US" sz="1800" dirty="0"/>
                  <a:t>                               </a:t>
                </a:r>
                <a14:m>
                  <m:oMath xmlns:m="http://schemas.openxmlformats.org/officeDocument/2006/math">
                    <m:sSub>
                      <m:sSubPr>
                        <m:ctrlPr>
                          <a:rPr lang="en-US" sz="240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m:t>
                        </m:r>
                      </m:e>
                      <m:sub>
                        <m:r>
                          <a:rPr lang="en-US" sz="2400" b="0" i="1" smtClean="0">
                            <a:solidFill>
                              <a:srgbClr val="C00000"/>
                            </a:solidFill>
                            <a:latin typeface="Cambria Math" panose="02040503050406030204" pitchFamily="18" charset="0"/>
                            <a:ea typeface="Cambria Math" panose="02040503050406030204" pitchFamily="18" charset="0"/>
                          </a:rPr>
                          <m:t>𝑡</m:t>
                        </m:r>
                      </m:sub>
                    </m:sSub>
                    <m:r>
                      <a:rPr lang="en-US" sz="2400" b="0" i="1" smtClean="0">
                        <a:solidFill>
                          <a:srgbClr val="C00000"/>
                        </a:solidFill>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𝜌</m:t>
                        </m:r>
                        <m:r>
                          <a:rPr lang="en-US" sz="2400" b="1" i="1" smtClean="0">
                            <a:latin typeface="Cambria Math" panose="02040503050406030204" pitchFamily="18" charset="0"/>
                            <a:ea typeface="Cambria Math" panose="02040503050406030204" pitchFamily="18" charset="0"/>
                          </a:rPr>
                          <m:t>𝒖</m:t>
                        </m:r>
                      </m:e>
                    </m:d>
                    <m:r>
                      <a:rPr lang="en-US" sz="2400" b="0" i="1" smtClean="0">
                        <a:latin typeface="Cambria Math" panose="02040503050406030204" pitchFamily="18" charset="0"/>
                        <a:ea typeface="Cambria Math" panose="02040503050406030204" pitchFamily="18" charset="0"/>
                      </a:rPr>
                      <m:t>=0</m:t>
                    </m:r>
                  </m:oMath>
                </a14:m>
                <a:endParaRPr lang="en-US" sz="2400" dirty="0">
                  <a:latin typeface="Cambria Math" panose="02040503050406030204" pitchFamily="18" charset="0"/>
                  <a:ea typeface="Cambria Math" panose="02040503050406030204" pitchFamily="18" charset="0"/>
                </a:endParaRPr>
              </a:p>
              <a:p>
                <a:pPr marL="0" indent="0">
                  <a:buNone/>
                </a:pPr>
                <a:endParaRPr lang="en-US" sz="1600" dirty="0">
                  <a:ea typeface="Cambria Math" panose="02040503050406030204" pitchFamily="18" charset="0"/>
                </a:endParaRPr>
              </a:p>
              <a:p>
                <a:pPr marL="0" indent="0">
                  <a:buNone/>
                </a:pPr>
                <a:r>
                  <a:rPr lang="en-US" sz="1800" dirty="0">
                    <a:solidFill>
                      <a:srgbClr val="4DA060"/>
                    </a:solidFill>
                    <a:ea typeface="Cambria Math" panose="02040503050406030204" pitchFamily="18" charset="0"/>
                  </a:rPr>
                  <a:t>Momentum equation:</a:t>
                </a:r>
                <a:r>
                  <a:rPr lang="en-US" sz="1600" dirty="0">
                    <a:ea typeface="Cambria Math" panose="02040503050406030204" pitchFamily="18" charset="0"/>
                  </a:rPr>
                  <a:t>                                </a:t>
                </a:r>
                <a14:m>
                  <m:oMath xmlns:m="http://schemas.openxmlformats.org/officeDocument/2006/math">
                    <m:sSub>
                      <m:sSubPr>
                        <m:ctrlPr>
                          <a:rPr lang="en-US" sz="2400" i="1" smtClean="0">
                            <a:solidFill>
                              <a:srgbClr val="4DA060"/>
                            </a:solidFill>
                            <a:latin typeface="Cambria Math" panose="02040503050406030204" pitchFamily="18" charset="0"/>
                            <a:ea typeface="Cambria Math" panose="02040503050406030204" pitchFamily="18" charset="0"/>
                          </a:rPr>
                        </m:ctrlPr>
                      </m:sSubPr>
                      <m:e>
                        <m:r>
                          <a:rPr lang="en-US" sz="2400" i="1" smtClean="0">
                            <a:solidFill>
                              <a:srgbClr val="4DA060"/>
                            </a:solidFill>
                            <a:latin typeface="Cambria Math" panose="02040503050406030204" pitchFamily="18" charset="0"/>
                            <a:ea typeface="Cambria Math" panose="02040503050406030204" pitchFamily="18" charset="0"/>
                          </a:rPr>
                          <m:t>𝜕</m:t>
                        </m:r>
                      </m:e>
                      <m:sub>
                        <m:r>
                          <a:rPr lang="en-US" sz="2400" b="0" i="1" smtClean="0">
                            <a:solidFill>
                              <a:srgbClr val="4DA060"/>
                            </a:solidFill>
                            <a:latin typeface="Cambria Math" panose="02040503050406030204" pitchFamily="18" charset="0"/>
                            <a:ea typeface="Cambria Math" panose="02040503050406030204" pitchFamily="18" charset="0"/>
                          </a:rPr>
                          <m:t>𝑡</m:t>
                        </m:r>
                      </m:sub>
                    </m:sSub>
                    <m:r>
                      <a:rPr lang="en-US" sz="2400" b="0" i="1" smtClean="0">
                        <a:solidFill>
                          <a:srgbClr val="4DA060"/>
                        </a:solidFill>
                        <a:latin typeface="Cambria Math" panose="02040503050406030204" pitchFamily="18" charset="0"/>
                        <a:ea typeface="Cambria Math" panose="02040503050406030204" pitchFamily="18" charset="0"/>
                      </a:rPr>
                      <m:t>𝜌</m:t>
                    </m:r>
                    <m:r>
                      <a:rPr lang="en-US" sz="2400" b="1" i="1" smtClean="0">
                        <a:solidFill>
                          <a:srgbClr val="4DA060"/>
                        </a:solidFill>
                        <a:latin typeface="Cambria Math" panose="02040503050406030204" pitchFamily="18" charset="0"/>
                        <a:ea typeface="Cambria Math" panose="02040503050406030204" pitchFamily="18" charset="0"/>
                      </a:rPr>
                      <m:t>𝒖</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𝜌</m:t>
                        </m:r>
                        <m:r>
                          <a:rPr lang="en-US" sz="2400" b="1" i="1" smtClean="0">
                            <a:latin typeface="Cambria Math" panose="02040503050406030204" pitchFamily="18" charset="0"/>
                            <a:ea typeface="Cambria Math" panose="02040503050406030204" pitchFamily="18" charset="0"/>
                          </a:rPr>
                          <m:t>𝒖</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𝒖</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𝝉</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𝒇</m:t>
                    </m:r>
                  </m:oMath>
                </a14:m>
                <a:endParaRPr lang="en-US" sz="2400" dirty="0">
                  <a:ea typeface="Cambria Math" panose="02040503050406030204" pitchFamily="18" charset="0"/>
                </a:endParaRPr>
              </a:p>
              <a:p>
                <a:pPr marL="0" indent="0">
                  <a:buNone/>
                </a:pPr>
                <a:endParaRPr lang="en-US" sz="1600" dirty="0">
                  <a:ea typeface="Cambria Math" panose="02040503050406030204" pitchFamily="18" charset="0"/>
                </a:endParaRPr>
              </a:p>
              <a:p>
                <a:pPr marL="0" indent="0">
                  <a:buNone/>
                </a:pPr>
                <a:r>
                  <a:rPr lang="en-US" sz="1800" dirty="0">
                    <a:solidFill>
                      <a:srgbClr val="7030A0"/>
                    </a:solidFill>
                    <a:ea typeface="Cambria Math" panose="02040503050406030204" pitchFamily="18" charset="0"/>
                  </a:rPr>
                  <a:t>Energy equation:</a:t>
                </a:r>
                <a:r>
                  <a:rPr lang="en-US" sz="1800" dirty="0">
                    <a:ea typeface="Cambria Math" panose="02040503050406030204" pitchFamily="18" charset="0"/>
                  </a:rPr>
                  <a:t>                                     </a:t>
                </a:r>
                <a14:m>
                  <m:oMath xmlns:m="http://schemas.openxmlformats.org/officeDocument/2006/math">
                    <m:sSub>
                      <m:sSubPr>
                        <m:ctrlPr>
                          <a:rPr lang="en-US" sz="2400" i="1" smtClean="0">
                            <a:solidFill>
                              <a:srgbClr val="7030A0"/>
                            </a:solidFill>
                            <a:latin typeface="Cambria Math" panose="02040503050406030204" pitchFamily="18" charset="0"/>
                            <a:ea typeface="Cambria Math" panose="02040503050406030204" pitchFamily="18" charset="0"/>
                          </a:rPr>
                        </m:ctrlPr>
                      </m:sSubPr>
                      <m:e>
                        <m:r>
                          <a:rPr lang="en-US" sz="2400" i="1" smtClean="0">
                            <a:solidFill>
                              <a:srgbClr val="7030A0"/>
                            </a:solidFill>
                            <a:latin typeface="Cambria Math" panose="02040503050406030204" pitchFamily="18" charset="0"/>
                            <a:ea typeface="Cambria Math" panose="02040503050406030204" pitchFamily="18" charset="0"/>
                          </a:rPr>
                          <m:t>𝜕</m:t>
                        </m:r>
                      </m:e>
                      <m:sub>
                        <m:r>
                          <a:rPr lang="en-US" sz="2400" b="0" i="1" smtClean="0">
                            <a:solidFill>
                              <a:srgbClr val="7030A0"/>
                            </a:solidFill>
                            <a:latin typeface="Cambria Math" panose="02040503050406030204" pitchFamily="18" charset="0"/>
                            <a:ea typeface="Cambria Math" panose="02040503050406030204" pitchFamily="18" charset="0"/>
                          </a:rPr>
                          <m:t>𝑡</m:t>
                        </m:r>
                      </m:sub>
                    </m:sSub>
                    <m:r>
                      <a:rPr lang="en-US" sz="2400" b="0" i="1" smtClean="0">
                        <a:solidFill>
                          <a:srgbClr val="7030A0"/>
                        </a:solidFill>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d>
                      <m:dPr>
                        <m:ctrlPr>
                          <a:rPr lang="en-US" sz="2400" b="1"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𝑝</m:t>
                        </m:r>
                      </m:e>
                    </m:d>
                    <m:r>
                      <a:rPr lang="en-US" sz="2400" b="1" i="1">
                        <a:latin typeface="Cambria Math" panose="02040503050406030204" pitchFamily="18" charset="0"/>
                        <a:ea typeface="Cambria Math" panose="02040503050406030204" pitchFamily="18" charset="0"/>
                      </a:rPr>
                      <m:t>𝒖</m:t>
                    </m:r>
                    <m:r>
                      <a:rPr lang="en-US" sz="2400" b="1"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m:t>
                    </m:r>
                    <m:d>
                      <m:dPr>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𝝉</m:t>
                        </m:r>
                        <m:r>
                          <a:rPr lang="en-US" sz="2400" b="1" i="1" smtClean="0">
                            <a:latin typeface="Cambria Math" panose="02040503050406030204" pitchFamily="18" charset="0"/>
                            <a:ea typeface="Cambria Math" panose="02040503050406030204" pitchFamily="18" charset="0"/>
                          </a:rPr>
                          <m:t>𝒖</m:t>
                        </m:r>
                      </m:e>
                    </m:d>
                    <m:r>
                      <a:rPr lang="en-US" sz="2400" b="1"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𝜅</m:t>
                        </m:r>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e>
                    </m:d>
                    <m:r>
                      <a:rPr lang="en-US" sz="2400" b="1"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oMath>
                </a14:m>
                <a:endParaRPr lang="en-US" sz="2400" dirty="0">
                  <a:ea typeface="Cambria Math" panose="02040503050406030204" pitchFamily="18" charset="0"/>
                </a:endParaRPr>
              </a:p>
              <a:p>
                <a:pPr marL="0" indent="0">
                  <a:buNone/>
                </a:pPr>
                <a:endParaRPr lang="en-US" sz="1800" dirty="0"/>
              </a:p>
              <a:p>
                <a:pPr marL="0" indent="0">
                  <a:buNone/>
                </a:pPr>
                <a:endParaRPr lang="en-US" sz="1800" b="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79705BA5-B559-1887-C0FD-8EB88EF179D6}"/>
                  </a:ext>
                </a:extLst>
              </p:cNvPr>
              <p:cNvSpPr>
                <a:spLocks noGrp="1" noRot="1" noChangeAspect="1" noMove="1" noResize="1" noEditPoints="1" noAdjustHandles="1" noChangeArrowheads="1" noChangeShapeType="1" noTextEdit="1"/>
              </p:cNvSpPr>
              <p:nvPr>
                <p:ph idx="1"/>
              </p:nvPr>
            </p:nvSpPr>
            <p:spPr>
              <a:xfrm>
                <a:off x="600868" y="1202096"/>
                <a:ext cx="10990263" cy="3058405"/>
              </a:xfrm>
              <a:blipFill>
                <a:blip r:embed="rId3"/>
                <a:stretch>
                  <a:fillRect l="-888" t="-259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883772D-9D26-8575-1D75-E68123801567}"/>
              </a:ext>
            </a:extLst>
          </p:cNvPr>
          <p:cNvSpPr txBox="1"/>
          <p:nvPr/>
        </p:nvSpPr>
        <p:spPr>
          <a:xfrm>
            <a:off x="600867" y="4444778"/>
            <a:ext cx="10753770" cy="369332"/>
          </a:xfrm>
          <a:prstGeom prst="rect">
            <a:avLst/>
          </a:prstGeom>
          <a:noFill/>
        </p:spPr>
        <p:txBody>
          <a:bodyPr wrap="square">
            <a:spAutoFit/>
          </a:bodyPr>
          <a:lstStyle/>
          <a:p>
            <a:r>
              <a:rPr lang="en-US" b="0" i="0" dirty="0">
                <a:effectLst/>
                <a:highlight>
                  <a:srgbClr val="FFFFFF"/>
                </a:highlight>
              </a:rPr>
              <a:t>Depending on the </a:t>
            </a:r>
            <a:r>
              <a:rPr lang="en-US" b="0" i="0" dirty="0">
                <a:solidFill>
                  <a:srgbClr val="C00000"/>
                </a:solidFill>
                <a:effectLst/>
                <a:highlight>
                  <a:srgbClr val="FFFFFF"/>
                </a:highlight>
              </a:rPr>
              <a:t>nature of physics </a:t>
            </a:r>
            <a:r>
              <a:rPr lang="en-US" b="0" i="0" dirty="0">
                <a:effectLst/>
                <a:highlight>
                  <a:srgbClr val="FFFFFF"/>
                </a:highlight>
              </a:rPr>
              <a:t>governing the fluid motion </a:t>
            </a:r>
            <a:r>
              <a:rPr lang="en-US" b="0" i="0" dirty="0">
                <a:solidFill>
                  <a:srgbClr val="C00000"/>
                </a:solidFill>
                <a:effectLst/>
                <a:highlight>
                  <a:srgbClr val="FFFFFF"/>
                </a:highlight>
              </a:rPr>
              <a:t>one or more </a:t>
            </a:r>
            <a:r>
              <a:rPr lang="en-US" b="0" i="0" dirty="0">
                <a:effectLst/>
                <a:highlight>
                  <a:srgbClr val="FFFFFF"/>
                </a:highlight>
              </a:rPr>
              <a:t>terms might be </a:t>
            </a:r>
            <a:r>
              <a:rPr lang="en-US" b="0" i="0" dirty="0">
                <a:solidFill>
                  <a:srgbClr val="C00000"/>
                </a:solidFill>
                <a:effectLst/>
                <a:highlight>
                  <a:srgbClr val="FFFFFF"/>
                </a:highlight>
              </a:rPr>
              <a:t>negligible</a:t>
            </a:r>
            <a:r>
              <a:rPr lang="en-US" b="0" i="0" dirty="0">
                <a:effectLst/>
                <a:highlight>
                  <a:srgbClr val="FFFFFF"/>
                </a:highlight>
              </a:rPr>
              <a:t>.</a:t>
            </a:r>
            <a:endParaRPr lang="en-US" dirty="0"/>
          </a:p>
        </p:txBody>
      </p:sp>
      <p:sp>
        <p:nvSpPr>
          <p:cNvPr id="7" name="TextBox 6">
            <a:extLst>
              <a:ext uri="{FF2B5EF4-FFF2-40B4-BE49-F238E27FC236}">
                <a16:creationId xmlns:a16="http://schemas.microsoft.com/office/drawing/2014/main" id="{D7028AD0-1A3E-3967-2AD7-A9F71161D56C}"/>
              </a:ext>
            </a:extLst>
          </p:cNvPr>
          <p:cNvSpPr txBox="1"/>
          <p:nvPr/>
        </p:nvSpPr>
        <p:spPr>
          <a:xfrm>
            <a:off x="600866" y="4917050"/>
            <a:ext cx="11185849" cy="646331"/>
          </a:xfrm>
          <a:prstGeom prst="rect">
            <a:avLst/>
          </a:prstGeom>
          <a:noFill/>
        </p:spPr>
        <p:txBody>
          <a:bodyPr wrap="square">
            <a:spAutoFit/>
          </a:bodyPr>
          <a:lstStyle/>
          <a:p>
            <a:r>
              <a:rPr lang="en-US" b="0" i="0" dirty="0">
                <a:effectLst/>
                <a:highlight>
                  <a:srgbClr val="FFFFFF"/>
                </a:highlight>
              </a:rPr>
              <a:t>Presence of each term and their combinations determines the appropriate </a:t>
            </a:r>
            <a:r>
              <a:rPr lang="en-US" b="0" i="0" dirty="0">
                <a:solidFill>
                  <a:srgbClr val="C00000"/>
                </a:solidFill>
                <a:effectLst/>
                <a:highlight>
                  <a:srgbClr val="FFFFFF"/>
                </a:highlight>
              </a:rPr>
              <a:t>solution algorithm </a:t>
            </a:r>
            <a:r>
              <a:rPr lang="en-US" b="0" i="0" dirty="0">
                <a:effectLst/>
                <a:highlight>
                  <a:srgbClr val="FFFFFF"/>
                </a:highlight>
              </a:rPr>
              <a:t>and the </a:t>
            </a:r>
            <a:r>
              <a:rPr lang="en-US" b="0" i="0" dirty="0">
                <a:solidFill>
                  <a:srgbClr val="C00000"/>
                </a:solidFill>
                <a:effectLst/>
                <a:highlight>
                  <a:srgbClr val="FFFFFF"/>
                </a:highlight>
              </a:rPr>
              <a:t>numerical procedure</a:t>
            </a:r>
            <a:r>
              <a:rPr lang="en-US" b="0" i="0" dirty="0">
                <a:effectLst/>
                <a:highlight>
                  <a:srgbClr val="FFFFFF"/>
                </a:highlight>
              </a:rPr>
              <a:t>.</a:t>
            </a:r>
            <a:endParaRPr lang="en-US" dirty="0"/>
          </a:p>
        </p:txBody>
      </p:sp>
    </p:spTree>
    <p:extLst>
      <p:ext uri="{BB962C8B-B14F-4D97-AF65-F5344CB8AC3E}">
        <p14:creationId xmlns:p14="http://schemas.microsoft.com/office/powerpoint/2010/main" val="31178057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cxnSp>
        <p:nvCxnSpPr>
          <p:cNvPr id="12" name="Straight Arrow Connector 11">
            <a:extLst>
              <a:ext uri="{FF2B5EF4-FFF2-40B4-BE49-F238E27FC236}">
                <a16:creationId xmlns:a16="http://schemas.microsoft.com/office/drawing/2014/main" id="{41F9F0FF-4E06-CC3B-4FC9-DC1C7424EDC0}"/>
              </a:ext>
            </a:extLst>
          </p:cNvPr>
          <p:cNvCxnSpPr>
            <a:cxnSpLocks/>
          </p:cNvCxnSpPr>
          <p:nvPr/>
        </p:nvCxnSpPr>
        <p:spPr>
          <a:xfrm flipH="1">
            <a:off x="6217298" y="2005454"/>
            <a:ext cx="96727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
        <p:nvSpPr>
          <p:cNvPr id="15" name="TextBox 14">
            <a:extLst>
              <a:ext uri="{FF2B5EF4-FFF2-40B4-BE49-F238E27FC236}">
                <a16:creationId xmlns:a16="http://schemas.microsoft.com/office/drawing/2014/main" id="{B7D45176-34A6-5793-8472-3F6C70D5C8D1}"/>
              </a:ext>
            </a:extLst>
          </p:cNvPr>
          <p:cNvSpPr txBox="1"/>
          <p:nvPr/>
        </p:nvSpPr>
        <p:spPr>
          <a:xfrm>
            <a:off x="7412741" y="1483413"/>
            <a:ext cx="4642802" cy="1015663"/>
          </a:xfrm>
          <a:prstGeom prst="rect">
            <a:avLst/>
          </a:prstGeom>
          <a:noFill/>
          <a:ln>
            <a:noFill/>
          </a:ln>
        </p:spPr>
        <p:txBody>
          <a:bodyPr wrap="square" rtlCol="0">
            <a:spAutoFit/>
          </a:bodyPr>
          <a:lstStyle/>
          <a:p>
            <a:r>
              <a:rPr lang="en-US" sz="2000" b="1" dirty="0">
                <a:solidFill>
                  <a:srgbClr val="7030A0"/>
                </a:solidFill>
                <a:latin typeface="Bradley Hand ITC" panose="03070402050302030203" pitchFamily="66" charset="0"/>
              </a:rPr>
              <a:t>Provides a kinematic constraint that requires pressure field to evolve such that the velocity field remains solenoidal !</a:t>
            </a:r>
          </a:p>
        </p:txBody>
      </p:sp>
      <p:sp>
        <p:nvSpPr>
          <p:cNvPr id="18" name="TextBox 17">
            <a:extLst>
              <a:ext uri="{FF2B5EF4-FFF2-40B4-BE49-F238E27FC236}">
                <a16:creationId xmlns:a16="http://schemas.microsoft.com/office/drawing/2014/main" id="{F49CCE82-AC0E-F9C7-3512-C3D866361178}"/>
              </a:ext>
            </a:extLst>
          </p:cNvPr>
          <p:cNvSpPr txBox="1"/>
          <p:nvPr/>
        </p:nvSpPr>
        <p:spPr>
          <a:xfrm>
            <a:off x="8431988" y="4216338"/>
            <a:ext cx="3489423" cy="1015663"/>
          </a:xfrm>
          <a:prstGeom prst="rect">
            <a:avLst/>
          </a:prstGeom>
          <a:noFill/>
          <a:ln>
            <a:noFill/>
          </a:ln>
        </p:spPr>
        <p:txBody>
          <a:bodyPr wrap="square" rtlCol="0">
            <a:spAutoFit/>
          </a:bodyPr>
          <a:lstStyle/>
          <a:p>
            <a:r>
              <a:rPr lang="en-US" sz="2000" b="1" dirty="0">
                <a:solidFill>
                  <a:srgbClr val="4DA060"/>
                </a:solidFill>
                <a:latin typeface="Bradley Hand ITC" panose="03070402050302030203" pitchFamily="66" charset="0"/>
              </a:rPr>
              <a:t>Remedy: </a:t>
            </a:r>
            <a:r>
              <a:rPr lang="en-US" sz="2000" b="1" dirty="0">
                <a:solidFill>
                  <a:schemeClr val="tx1">
                    <a:lumMod val="50000"/>
                    <a:lumOff val="50000"/>
                  </a:schemeClr>
                </a:solidFill>
                <a:latin typeface="Bradley Hand ITC" panose="03070402050302030203" pitchFamily="66" charset="0"/>
              </a:rPr>
              <a:t>“Construct” a pressure field that guarantees continuity constraint! </a:t>
            </a:r>
            <a:endParaRPr lang="en-US" sz="20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3E6B7BF5-9F8B-D0D1-94AB-69509E443FE3}"/>
              </a:ext>
            </a:extLst>
          </p:cNvPr>
          <p:cNvSpPr txBox="1"/>
          <p:nvPr/>
        </p:nvSpPr>
        <p:spPr>
          <a:xfrm>
            <a:off x="270589" y="3746021"/>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Such a relation can be obtained by taking the divergence of the momentum equation.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2FC43F-90C8-9F93-37C6-B754820A6961}"/>
                  </a:ext>
                </a:extLst>
              </p:cNvPr>
              <p:cNvSpPr txBox="1"/>
              <p:nvPr/>
            </p:nvSpPr>
            <p:spPr>
              <a:xfrm>
                <a:off x="3703400" y="3766028"/>
                <a:ext cx="4463143" cy="7838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oMath>
                  </m:oMathPara>
                </a14:m>
                <a:endParaRPr lang="en-US" sz="2000" i="1" dirty="0">
                  <a:latin typeface="Bradley Hand ITC" panose="03070402050302030203" pitchFamily="66" charset="0"/>
                </a:endParaRPr>
              </a:p>
            </p:txBody>
          </p:sp>
        </mc:Choice>
        <mc:Fallback xmlns="">
          <p:sp>
            <p:nvSpPr>
              <p:cNvPr id="20" name="TextBox 19">
                <a:extLst>
                  <a:ext uri="{FF2B5EF4-FFF2-40B4-BE49-F238E27FC236}">
                    <a16:creationId xmlns:a16="http://schemas.microsoft.com/office/drawing/2014/main" id="{632FC43F-90C8-9F93-37C6-B754820A6961}"/>
                  </a:ext>
                </a:extLst>
              </p:cNvPr>
              <p:cNvSpPr txBox="1">
                <a:spLocks noRot="1" noChangeAspect="1" noMove="1" noResize="1" noEditPoints="1" noAdjustHandles="1" noChangeArrowheads="1" noChangeShapeType="1" noTextEdit="1"/>
              </p:cNvSpPr>
              <p:nvPr/>
            </p:nvSpPr>
            <p:spPr>
              <a:xfrm>
                <a:off x="3703400" y="3766028"/>
                <a:ext cx="4463143" cy="7838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C45DD-2E4D-02B6-8AF3-84E915F92262}"/>
                  </a:ext>
                </a:extLst>
              </p:cNvPr>
              <p:cNvSpPr txBox="1"/>
              <p:nvPr/>
            </p:nvSpPr>
            <p:spPr>
              <a:xfrm>
                <a:off x="3437954" y="4670034"/>
                <a:ext cx="4728589" cy="69955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𝜈</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21" name="TextBox 20">
                <a:extLst>
                  <a:ext uri="{FF2B5EF4-FFF2-40B4-BE49-F238E27FC236}">
                    <a16:creationId xmlns:a16="http://schemas.microsoft.com/office/drawing/2014/main" id="{84CC45DD-2E4D-02B6-8AF3-84E915F92262}"/>
                  </a:ext>
                </a:extLst>
              </p:cNvPr>
              <p:cNvSpPr txBox="1">
                <a:spLocks noRot="1" noChangeAspect="1" noMove="1" noResize="1" noEditPoints="1" noAdjustHandles="1" noChangeArrowheads="1" noChangeShapeType="1" noTextEdit="1"/>
              </p:cNvSpPr>
              <p:nvPr/>
            </p:nvSpPr>
            <p:spPr>
              <a:xfrm>
                <a:off x="3437954" y="4670034"/>
                <a:ext cx="4728589" cy="699550"/>
              </a:xfrm>
              <a:prstGeom prst="rect">
                <a:avLst/>
              </a:prstGeom>
              <a:blipFill>
                <a:blip r:embed="rId6"/>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5FEB5BBC-4326-4C70-D225-5AA6E505643B}"/>
              </a:ext>
            </a:extLst>
          </p:cNvPr>
          <p:cNvCxnSpPr/>
          <p:nvPr/>
        </p:nvCxnSpPr>
        <p:spPr>
          <a:xfrm flipV="1">
            <a:off x="3437954" y="4670034"/>
            <a:ext cx="599674" cy="6995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1250D64-6055-6D83-2368-DAA6F6C6B3B7}"/>
              </a:ext>
            </a:extLst>
          </p:cNvPr>
          <p:cNvCxnSpPr/>
          <p:nvPr/>
        </p:nvCxnSpPr>
        <p:spPr>
          <a:xfrm flipV="1">
            <a:off x="6744101" y="4719797"/>
            <a:ext cx="599674" cy="6995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68D02C-83BF-E6A5-2227-9DD741FAAA4C}"/>
              </a:ext>
            </a:extLst>
          </p:cNvPr>
          <p:cNvSpPr txBox="1"/>
          <p:nvPr/>
        </p:nvSpPr>
        <p:spPr>
          <a:xfrm>
            <a:off x="7263147" y="4430708"/>
            <a:ext cx="328008"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0</a:t>
            </a:r>
          </a:p>
        </p:txBody>
      </p:sp>
      <p:sp>
        <p:nvSpPr>
          <p:cNvPr id="16" name="TextBox 15">
            <a:extLst>
              <a:ext uri="{FF2B5EF4-FFF2-40B4-BE49-F238E27FC236}">
                <a16:creationId xmlns:a16="http://schemas.microsoft.com/office/drawing/2014/main" id="{736C5538-8B8C-867A-8B79-44D1FF581018}"/>
              </a:ext>
            </a:extLst>
          </p:cNvPr>
          <p:cNvSpPr txBox="1"/>
          <p:nvPr/>
        </p:nvSpPr>
        <p:spPr>
          <a:xfrm>
            <a:off x="3962385" y="4384665"/>
            <a:ext cx="328008"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4CE5E4-226E-B3B9-1023-2657E56CBFB2}"/>
                  </a:ext>
                </a:extLst>
              </p:cNvPr>
              <p:cNvSpPr txBox="1"/>
              <p:nvPr/>
            </p:nvSpPr>
            <p:spPr>
              <a:xfrm>
                <a:off x="4336639" y="5673156"/>
                <a:ext cx="4728589"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E24CE5E4-226E-B3B9-1023-2657E56CBFB2}"/>
                  </a:ext>
                </a:extLst>
              </p:cNvPr>
              <p:cNvSpPr txBox="1">
                <a:spLocks noRot="1" noChangeAspect="1" noMove="1" noResize="1" noEditPoints="1" noAdjustHandles="1" noChangeArrowheads="1" noChangeShapeType="1" noTextEdit="1"/>
              </p:cNvSpPr>
              <p:nvPr/>
            </p:nvSpPr>
            <p:spPr>
              <a:xfrm>
                <a:off x="4336639" y="5673156"/>
                <a:ext cx="4728589" cy="400110"/>
              </a:xfrm>
              <a:prstGeom prst="rect">
                <a:avLst/>
              </a:prstGeom>
              <a:blipFill>
                <a:blip r:embed="rId7"/>
                <a:stretch>
                  <a:fillRect t="-23077" b="-3077"/>
                </a:stretch>
              </a:blipFill>
            </p:spPr>
            <p:txBody>
              <a:bodyPr/>
              <a:lstStyle/>
              <a:p>
                <a:r>
                  <a:rPr lang="en-US">
                    <a:noFill/>
                  </a:rPr>
                  <a:t> </a:t>
                </a:r>
              </a:p>
            </p:txBody>
          </p:sp>
        </mc:Fallback>
      </mc:AlternateContent>
    </p:spTree>
    <p:extLst>
      <p:ext uri="{BB962C8B-B14F-4D97-AF65-F5344CB8AC3E}">
        <p14:creationId xmlns:p14="http://schemas.microsoft.com/office/powerpoint/2010/main" val="12213201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cxnSp>
        <p:nvCxnSpPr>
          <p:cNvPr id="12" name="Straight Arrow Connector 11">
            <a:extLst>
              <a:ext uri="{FF2B5EF4-FFF2-40B4-BE49-F238E27FC236}">
                <a16:creationId xmlns:a16="http://schemas.microsoft.com/office/drawing/2014/main" id="{41F9F0FF-4E06-CC3B-4FC9-DC1C7424EDC0}"/>
              </a:ext>
            </a:extLst>
          </p:cNvPr>
          <p:cNvCxnSpPr>
            <a:cxnSpLocks/>
          </p:cNvCxnSpPr>
          <p:nvPr/>
        </p:nvCxnSpPr>
        <p:spPr>
          <a:xfrm flipH="1">
            <a:off x="6217298" y="2005454"/>
            <a:ext cx="96727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
        <p:nvSpPr>
          <p:cNvPr id="15" name="TextBox 14">
            <a:extLst>
              <a:ext uri="{FF2B5EF4-FFF2-40B4-BE49-F238E27FC236}">
                <a16:creationId xmlns:a16="http://schemas.microsoft.com/office/drawing/2014/main" id="{B7D45176-34A6-5793-8472-3F6C70D5C8D1}"/>
              </a:ext>
            </a:extLst>
          </p:cNvPr>
          <p:cNvSpPr txBox="1"/>
          <p:nvPr/>
        </p:nvSpPr>
        <p:spPr>
          <a:xfrm>
            <a:off x="7412741" y="1483413"/>
            <a:ext cx="4642802" cy="1015663"/>
          </a:xfrm>
          <a:prstGeom prst="rect">
            <a:avLst/>
          </a:prstGeom>
          <a:noFill/>
          <a:ln>
            <a:noFill/>
          </a:ln>
        </p:spPr>
        <p:txBody>
          <a:bodyPr wrap="square" rtlCol="0">
            <a:spAutoFit/>
          </a:bodyPr>
          <a:lstStyle/>
          <a:p>
            <a:r>
              <a:rPr lang="en-US" sz="2000" b="1" dirty="0">
                <a:solidFill>
                  <a:srgbClr val="7030A0"/>
                </a:solidFill>
                <a:latin typeface="Bradley Hand ITC" panose="03070402050302030203" pitchFamily="66" charset="0"/>
              </a:rPr>
              <a:t>Provides a kinematic constraint that requires pressure field to evolve such that the velocity field remains solenoidal !</a:t>
            </a:r>
          </a:p>
        </p:txBody>
      </p:sp>
      <p:sp>
        <p:nvSpPr>
          <p:cNvPr id="18" name="TextBox 17">
            <a:extLst>
              <a:ext uri="{FF2B5EF4-FFF2-40B4-BE49-F238E27FC236}">
                <a16:creationId xmlns:a16="http://schemas.microsoft.com/office/drawing/2014/main" id="{F49CCE82-AC0E-F9C7-3512-C3D866361178}"/>
              </a:ext>
            </a:extLst>
          </p:cNvPr>
          <p:cNvSpPr txBox="1"/>
          <p:nvPr/>
        </p:nvSpPr>
        <p:spPr>
          <a:xfrm>
            <a:off x="8431988" y="4216338"/>
            <a:ext cx="3489423" cy="1015663"/>
          </a:xfrm>
          <a:prstGeom prst="rect">
            <a:avLst/>
          </a:prstGeom>
          <a:noFill/>
          <a:ln>
            <a:noFill/>
          </a:ln>
        </p:spPr>
        <p:txBody>
          <a:bodyPr wrap="square" rtlCol="0">
            <a:spAutoFit/>
          </a:bodyPr>
          <a:lstStyle/>
          <a:p>
            <a:r>
              <a:rPr lang="en-US" sz="2000" b="1" dirty="0">
                <a:solidFill>
                  <a:srgbClr val="4DA060"/>
                </a:solidFill>
                <a:latin typeface="Bradley Hand ITC" panose="03070402050302030203" pitchFamily="66" charset="0"/>
              </a:rPr>
              <a:t>Remedy: </a:t>
            </a:r>
            <a:r>
              <a:rPr lang="en-US" sz="2000" b="1" dirty="0">
                <a:solidFill>
                  <a:schemeClr val="tx1">
                    <a:lumMod val="50000"/>
                    <a:lumOff val="50000"/>
                  </a:schemeClr>
                </a:solidFill>
                <a:latin typeface="Bradley Hand ITC" panose="03070402050302030203" pitchFamily="66" charset="0"/>
              </a:rPr>
              <a:t>“Construct” a pressure field that guarantees continuity constraint! </a:t>
            </a:r>
            <a:endParaRPr lang="en-US" sz="20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3E6B7BF5-9F8B-D0D1-94AB-69509E443FE3}"/>
              </a:ext>
            </a:extLst>
          </p:cNvPr>
          <p:cNvSpPr txBox="1"/>
          <p:nvPr/>
        </p:nvSpPr>
        <p:spPr>
          <a:xfrm>
            <a:off x="270589" y="3746021"/>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Such a relation can be obtained by taking the divergence of the momentum equation.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2FC43F-90C8-9F93-37C6-B754820A6961}"/>
                  </a:ext>
                </a:extLst>
              </p:cNvPr>
              <p:cNvSpPr txBox="1"/>
              <p:nvPr/>
            </p:nvSpPr>
            <p:spPr>
              <a:xfrm>
                <a:off x="3703400" y="3766028"/>
                <a:ext cx="4463143" cy="7838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oMath>
                  </m:oMathPara>
                </a14:m>
                <a:endParaRPr lang="en-US" sz="2000" i="1" dirty="0">
                  <a:latin typeface="Bradley Hand ITC" panose="03070402050302030203" pitchFamily="66" charset="0"/>
                </a:endParaRPr>
              </a:p>
            </p:txBody>
          </p:sp>
        </mc:Choice>
        <mc:Fallback xmlns="">
          <p:sp>
            <p:nvSpPr>
              <p:cNvPr id="20" name="TextBox 19">
                <a:extLst>
                  <a:ext uri="{FF2B5EF4-FFF2-40B4-BE49-F238E27FC236}">
                    <a16:creationId xmlns:a16="http://schemas.microsoft.com/office/drawing/2014/main" id="{632FC43F-90C8-9F93-37C6-B754820A6961}"/>
                  </a:ext>
                </a:extLst>
              </p:cNvPr>
              <p:cNvSpPr txBox="1">
                <a:spLocks noRot="1" noChangeAspect="1" noMove="1" noResize="1" noEditPoints="1" noAdjustHandles="1" noChangeArrowheads="1" noChangeShapeType="1" noTextEdit="1"/>
              </p:cNvSpPr>
              <p:nvPr/>
            </p:nvSpPr>
            <p:spPr>
              <a:xfrm>
                <a:off x="3703400" y="3766028"/>
                <a:ext cx="4463143" cy="7838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C45DD-2E4D-02B6-8AF3-84E915F92262}"/>
                  </a:ext>
                </a:extLst>
              </p:cNvPr>
              <p:cNvSpPr txBox="1"/>
              <p:nvPr/>
            </p:nvSpPr>
            <p:spPr>
              <a:xfrm>
                <a:off x="3437954" y="4670034"/>
                <a:ext cx="4728589" cy="69955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𝜈</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21" name="TextBox 20">
                <a:extLst>
                  <a:ext uri="{FF2B5EF4-FFF2-40B4-BE49-F238E27FC236}">
                    <a16:creationId xmlns:a16="http://schemas.microsoft.com/office/drawing/2014/main" id="{84CC45DD-2E4D-02B6-8AF3-84E915F92262}"/>
                  </a:ext>
                </a:extLst>
              </p:cNvPr>
              <p:cNvSpPr txBox="1">
                <a:spLocks noRot="1" noChangeAspect="1" noMove="1" noResize="1" noEditPoints="1" noAdjustHandles="1" noChangeArrowheads="1" noChangeShapeType="1" noTextEdit="1"/>
              </p:cNvSpPr>
              <p:nvPr/>
            </p:nvSpPr>
            <p:spPr>
              <a:xfrm>
                <a:off x="3437954" y="4670034"/>
                <a:ext cx="4728589" cy="699550"/>
              </a:xfrm>
              <a:prstGeom prst="rect">
                <a:avLst/>
              </a:prstGeom>
              <a:blipFill>
                <a:blip r:embed="rId6"/>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5FEB5BBC-4326-4C70-D225-5AA6E505643B}"/>
              </a:ext>
            </a:extLst>
          </p:cNvPr>
          <p:cNvCxnSpPr/>
          <p:nvPr/>
        </p:nvCxnSpPr>
        <p:spPr>
          <a:xfrm flipV="1">
            <a:off x="3437954" y="4670034"/>
            <a:ext cx="599674" cy="6995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1250D64-6055-6D83-2368-DAA6F6C6B3B7}"/>
              </a:ext>
            </a:extLst>
          </p:cNvPr>
          <p:cNvCxnSpPr/>
          <p:nvPr/>
        </p:nvCxnSpPr>
        <p:spPr>
          <a:xfrm flipV="1">
            <a:off x="6744101" y="4719797"/>
            <a:ext cx="599674" cy="6995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68D02C-83BF-E6A5-2227-9DD741FAAA4C}"/>
              </a:ext>
            </a:extLst>
          </p:cNvPr>
          <p:cNvSpPr txBox="1"/>
          <p:nvPr/>
        </p:nvSpPr>
        <p:spPr>
          <a:xfrm>
            <a:off x="7263147" y="4430708"/>
            <a:ext cx="328008"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0</a:t>
            </a:r>
          </a:p>
        </p:txBody>
      </p:sp>
      <p:sp>
        <p:nvSpPr>
          <p:cNvPr id="16" name="TextBox 15">
            <a:extLst>
              <a:ext uri="{FF2B5EF4-FFF2-40B4-BE49-F238E27FC236}">
                <a16:creationId xmlns:a16="http://schemas.microsoft.com/office/drawing/2014/main" id="{736C5538-8B8C-867A-8B79-44D1FF581018}"/>
              </a:ext>
            </a:extLst>
          </p:cNvPr>
          <p:cNvSpPr txBox="1"/>
          <p:nvPr/>
        </p:nvSpPr>
        <p:spPr>
          <a:xfrm>
            <a:off x="3962385" y="4384665"/>
            <a:ext cx="328008"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4CE5E4-226E-B3B9-1023-2657E56CBFB2}"/>
                  </a:ext>
                </a:extLst>
              </p:cNvPr>
              <p:cNvSpPr txBox="1"/>
              <p:nvPr/>
            </p:nvSpPr>
            <p:spPr>
              <a:xfrm>
                <a:off x="4336639" y="5673156"/>
                <a:ext cx="4728589"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E24CE5E4-226E-B3B9-1023-2657E56CBFB2}"/>
                  </a:ext>
                </a:extLst>
              </p:cNvPr>
              <p:cNvSpPr txBox="1">
                <a:spLocks noRot="1" noChangeAspect="1" noMove="1" noResize="1" noEditPoints="1" noAdjustHandles="1" noChangeArrowheads="1" noChangeShapeType="1" noTextEdit="1"/>
              </p:cNvSpPr>
              <p:nvPr/>
            </p:nvSpPr>
            <p:spPr>
              <a:xfrm>
                <a:off x="4336639" y="5673156"/>
                <a:ext cx="4728589" cy="400110"/>
              </a:xfrm>
              <a:prstGeom prst="rect">
                <a:avLst/>
              </a:prstGeom>
              <a:blipFill>
                <a:blip r:embed="rId7"/>
                <a:stretch>
                  <a:fillRect t="-23077" b="-307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795DB15-4F8F-7AB7-D746-E714B7B705DE}"/>
              </a:ext>
            </a:extLst>
          </p:cNvPr>
          <p:cNvSpPr txBox="1"/>
          <p:nvPr/>
        </p:nvSpPr>
        <p:spPr>
          <a:xfrm>
            <a:off x="1259682" y="5585711"/>
            <a:ext cx="3160932" cy="707886"/>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Pressure Poisson </a:t>
            </a:r>
          </a:p>
          <a:p>
            <a:pPr algn="ctr"/>
            <a:r>
              <a:rPr lang="en-US" sz="2000" b="1" dirty="0">
                <a:solidFill>
                  <a:srgbClr val="C00000"/>
                </a:solidFill>
                <a:latin typeface="Bradley Hand ITC" panose="03070402050302030203" pitchFamily="66" charset="0"/>
              </a:rPr>
              <a:t>Equation</a:t>
            </a:r>
          </a:p>
        </p:txBody>
      </p:sp>
      <p:sp>
        <p:nvSpPr>
          <p:cNvPr id="22" name="Rectangle 21">
            <a:extLst>
              <a:ext uri="{FF2B5EF4-FFF2-40B4-BE49-F238E27FC236}">
                <a16:creationId xmlns:a16="http://schemas.microsoft.com/office/drawing/2014/main" id="{2F6F3041-85C3-5434-802F-A70625F30BD5}"/>
              </a:ext>
            </a:extLst>
          </p:cNvPr>
          <p:cNvSpPr/>
          <p:nvPr/>
        </p:nvSpPr>
        <p:spPr>
          <a:xfrm>
            <a:off x="4221054" y="5472291"/>
            <a:ext cx="2509935" cy="872525"/>
          </a:xfrm>
          <a:custGeom>
            <a:avLst/>
            <a:gdLst>
              <a:gd name="connsiteX0" fmla="*/ 0 w 2509935"/>
              <a:gd name="connsiteY0" fmla="*/ 0 h 872525"/>
              <a:gd name="connsiteX1" fmla="*/ 652583 w 2509935"/>
              <a:gd name="connsiteY1" fmla="*/ 0 h 872525"/>
              <a:gd name="connsiteX2" fmla="*/ 1330266 w 2509935"/>
              <a:gd name="connsiteY2" fmla="*/ 0 h 872525"/>
              <a:gd name="connsiteX3" fmla="*/ 1957749 w 2509935"/>
              <a:gd name="connsiteY3" fmla="*/ 0 h 872525"/>
              <a:gd name="connsiteX4" fmla="*/ 2509935 w 2509935"/>
              <a:gd name="connsiteY4" fmla="*/ 0 h 872525"/>
              <a:gd name="connsiteX5" fmla="*/ 2509935 w 2509935"/>
              <a:gd name="connsiteY5" fmla="*/ 418812 h 872525"/>
              <a:gd name="connsiteX6" fmla="*/ 2509935 w 2509935"/>
              <a:gd name="connsiteY6" fmla="*/ 872525 h 872525"/>
              <a:gd name="connsiteX7" fmla="*/ 1932650 w 2509935"/>
              <a:gd name="connsiteY7" fmla="*/ 872525 h 872525"/>
              <a:gd name="connsiteX8" fmla="*/ 1380464 w 2509935"/>
              <a:gd name="connsiteY8" fmla="*/ 872525 h 872525"/>
              <a:gd name="connsiteX9" fmla="*/ 727881 w 2509935"/>
              <a:gd name="connsiteY9" fmla="*/ 872525 h 872525"/>
              <a:gd name="connsiteX10" fmla="*/ 0 w 2509935"/>
              <a:gd name="connsiteY10" fmla="*/ 872525 h 872525"/>
              <a:gd name="connsiteX11" fmla="*/ 0 w 2509935"/>
              <a:gd name="connsiteY11" fmla="*/ 418812 h 872525"/>
              <a:gd name="connsiteX12" fmla="*/ 0 w 2509935"/>
              <a:gd name="connsiteY12" fmla="*/ 0 h 87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9935" h="872525" extrusionOk="0">
                <a:moveTo>
                  <a:pt x="0" y="0"/>
                </a:moveTo>
                <a:cubicBezTo>
                  <a:pt x="156402" y="4016"/>
                  <a:pt x="426743" y="19953"/>
                  <a:pt x="652583" y="0"/>
                </a:cubicBezTo>
                <a:cubicBezTo>
                  <a:pt x="878423" y="-19953"/>
                  <a:pt x="1063292" y="-32936"/>
                  <a:pt x="1330266" y="0"/>
                </a:cubicBezTo>
                <a:cubicBezTo>
                  <a:pt x="1597240" y="32936"/>
                  <a:pt x="1705763" y="-11585"/>
                  <a:pt x="1957749" y="0"/>
                </a:cubicBezTo>
                <a:cubicBezTo>
                  <a:pt x="2209735" y="11585"/>
                  <a:pt x="2243282" y="-8435"/>
                  <a:pt x="2509935" y="0"/>
                </a:cubicBezTo>
                <a:cubicBezTo>
                  <a:pt x="2522835" y="184789"/>
                  <a:pt x="2518305" y="230469"/>
                  <a:pt x="2509935" y="418812"/>
                </a:cubicBezTo>
                <a:cubicBezTo>
                  <a:pt x="2501565" y="607155"/>
                  <a:pt x="2523275" y="760745"/>
                  <a:pt x="2509935" y="872525"/>
                </a:cubicBezTo>
                <a:cubicBezTo>
                  <a:pt x="2225502" y="881045"/>
                  <a:pt x="2159586" y="846728"/>
                  <a:pt x="1932650" y="872525"/>
                </a:cubicBezTo>
                <a:cubicBezTo>
                  <a:pt x="1705714" y="898322"/>
                  <a:pt x="1508308" y="860153"/>
                  <a:pt x="1380464" y="872525"/>
                </a:cubicBezTo>
                <a:cubicBezTo>
                  <a:pt x="1252620" y="884897"/>
                  <a:pt x="874988" y="879147"/>
                  <a:pt x="727881" y="872525"/>
                </a:cubicBezTo>
                <a:cubicBezTo>
                  <a:pt x="580774" y="865903"/>
                  <a:pt x="196814" y="888427"/>
                  <a:pt x="0" y="872525"/>
                </a:cubicBezTo>
                <a:cubicBezTo>
                  <a:pt x="-8696" y="766364"/>
                  <a:pt x="20112" y="563875"/>
                  <a:pt x="0" y="418812"/>
                </a:cubicBezTo>
                <a:cubicBezTo>
                  <a:pt x="-20112" y="273749"/>
                  <a:pt x="-5999" y="198416"/>
                  <a:pt x="0" y="0"/>
                </a:cubicBezTo>
                <a:close/>
              </a:path>
            </a:pathLst>
          </a:custGeom>
          <a:noFill/>
          <a:ln w="19050">
            <a:solidFill>
              <a:srgbClr val="C00000"/>
            </a:solidFill>
            <a:extLst>
              <a:ext uri="{C807C97D-BFC1-408E-A445-0C87EB9F89A2}">
                <ask:lineSketchStyleProps xmlns:ask="http://schemas.microsoft.com/office/drawing/2018/sketchyshapes" sd="112418448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03021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Navier-Stokes equations for incompressible flows</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28BB08-E1F3-4652-6518-B0D1A8C872A9}"/>
                  </a:ext>
                </a:extLst>
              </p:cNvPr>
              <p:cNvSpPr txBox="1"/>
              <p:nvPr/>
            </p:nvSpPr>
            <p:spPr>
              <a:xfrm>
                <a:off x="4862675" y="1791190"/>
                <a:ext cx="278101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F028BB08-E1F3-4652-6518-B0D1A8C872A9}"/>
                  </a:ext>
                </a:extLst>
              </p:cNvPr>
              <p:cNvSpPr txBox="1">
                <a:spLocks noRot="1" noChangeAspect="1" noMove="1" noResize="1" noEditPoints="1" noAdjustHandles="1" noChangeArrowheads="1" noChangeShapeType="1" noTextEdit="1"/>
              </p:cNvSpPr>
              <p:nvPr/>
            </p:nvSpPr>
            <p:spPr>
              <a:xfrm>
                <a:off x="4862675" y="1791190"/>
                <a:ext cx="2781018" cy="461665"/>
              </a:xfrm>
              <a:prstGeom prst="rect">
                <a:avLst/>
              </a:prstGeom>
              <a:blipFill>
                <a:blip r:embed="rId3"/>
                <a:stretch>
                  <a:fillRect l="-658" t="-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276C45-CE3D-60C5-CCEE-41AC1B3D316A}"/>
                  </a:ext>
                </a:extLst>
              </p:cNvPr>
              <p:cNvSpPr txBox="1"/>
              <p:nvPr/>
            </p:nvSpPr>
            <p:spPr>
              <a:xfrm>
                <a:off x="3703400" y="2585582"/>
                <a:ext cx="4080588" cy="8835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𝑣</m:t>
                              </m:r>
                            </m:e>
                          </m:ac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t>
                          </m:r>
                        </m:e>
                      </m:d>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𝜌</m:t>
                          </m:r>
                        </m:den>
                      </m:f>
                      <m:r>
                        <m:rPr>
                          <m:sty m:val="p"/>
                        </m:rP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oMath>
                  </m:oMathPara>
                </a14:m>
                <a:endParaRPr lang="en-US" sz="2400" i="1"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5276C45-CE3D-60C5-CCEE-41AC1B3D316A}"/>
                  </a:ext>
                </a:extLst>
              </p:cNvPr>
              <p:cNvSpPr txBox="1">
                <a:spLocks noRot="1" noChangeAspect="1" noMove="1" noResize="1" noEditPoints="1" noAdjustHandles="1" noChangeArrowheads="1" noChangeShapeType="1" noTextEdit="1"/>
              </p:cNvSpPr>
              <p:nvPr/>
            </p:nvSpPr>
            <p:spPr>
              <a:xfrm>
                <a:off x="3703400" y="2585582"/>
                <a:ext cx="4080588" cy="8835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22DA39-4EB0-2341-C7F8-AE22534C6972}"/>
              </a:ext>
            </a:extLst>
          </p:cNvPr>
          <p:cNvSpPr txBox="1"/>
          <p:nvPr/>
        </p:nvSpPr>
        <p:spPr>
          <a:xfrm>
            <a:off x="8431989" y="3236194"/>
            <a:ext cx="3160932" cy="707886"/>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There is no obvious way of coupling these equations !</a:t>
            </a:r>
          </a:p>
        </p:txBody>
      </p:sp>
      <p:sp>
        <p:nvSpPr>
          <p:cNvPr id="9" name="TextBox 8">
            <a:extLst>
              <a:ext uri="{FF2B5EF4-FFF2-40B4-BE49-F238E27FC236}">
                <a16:creationId xmlns:a16="http://schemas.microsoft.com/office/drawing/2014/main" id="{3644CB0C-FF8F-2568-C3BF-766085E6BB32}"/>
              </a:ext>
            </a:extLst>
          </p:cNvPr>
          <p:cNvSpPr txBox="1"/>
          <p:nvPr/>
        </p:nvSpPr>
        <p:spPr>
          <a:xfrm>
            <a:off x="876696" y="1819054"/>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Continuity equation:</a:t>
            </a:r>
          </a:p>
        </p:txBody>
      </p:sp>
      <p:sp>
        <p:nvSpPr>
          <p:cNvPr id="10" name="TextBox 9">
            <a:extLst>
              <a:ext uri="{FF2B5EF4-FFF2-40B4-BE49-F238E27FC236}">
                <a16:creationId xmlns:a16="http://schemas.microsoft.com/office/drawing/2014/main" id="{1C9945D2-8CA7-71D4-41DE-59A51CF4F288}"/>
              </a:ext>
            </a:extLst>
          </p:cNvPr>
          <p:cNvSpPr txBox="1"/>
          <p:nvPr/>
        </p:nvSpPr>
        <p:spPr>
          <a:xfrm>
            <a:off x="876696" y="2842261"/>
            <a:ext cx="3160932" cy="400110"/>
          </a:xfrm>
          <a:prstGeom prst="rect">
            <a:avLst/>
          </a:prstGeom>
          <a:noFill/>
          <a:ln>
            <a:noFill/>
          </a:ln>
        </p:spPr>
        <p:txBody>
          <a:bodyPr wrap="square" rtlCol="0">
            <a:spAutoFit/>
          </a:bodyPr>
          <a:lstStyle/>
          <a:p>
            <a:r>
              <a:rPr lang="en-US" sz="2000" b="1" dirty="0">
                <a:solidFill>
                  <a:srgbClr val="004791"/>
                </a:solidFill>
                <a:latin typeface="Bradley Hand ITC" panose="03070402050302030203" pitchFamily="66" charset="0"/>
              </a:rPr>
              <a:t>Momentum equation:</a:t>
            </a:r>
          </a:p>
        </p:txBody>
      </p:sp>
      <p:cxnSp>
        <p:nvCxnSpPr>
          <p:cNvPr id="12" name="Straight Arrow Connector 11">
            <a:extLst>
              <a:ext uri="{FF2B5EF4-FFF2-40B4-BE49-F238E27FC236}">
                <a16:creationId xmlns:a16="http://schemas.microsoft.com/office/drawing/2014/main" id="{41F9F0FF-4E06-CC3B-4FC9-DC1C7424EDC0}"/>
              </a:ext>
            </a:extLst>
          </p:cNvPr>
          <p:cNvCxnSpPr>
            <a:cxnSpLocks/>
          </p:cNvCxnSpPr>
          <p:nvPr/>
        </p:nvCxnSpPr>
        <p:spPr>
          <a:xfrm flipH="1">
            <a:off x="6217298" y="2005454"/>
            <a:ext cx="96727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2855CB-5D90-387F-50FE-6A41DE797D31}"/>
              </a:ext>
            </a:extLst>
          </p:cNvPr>
          <p:cNvSpPr txBox="1"/>
          <p:nvPr/>
        </p:nvSpPr>
        <p:spPr>
          <a:xfrm>
            <a:off x="8431988" y="2692969"/>
            <a:ext cx="3160932"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No equation for pressure !</a:t>
            </a:r>
          </a:p>
        </p:txBody>
      </p:sp>
      <p:sp>
        <p:nvSpPr>
          <p:cNvPr id="15" name="TextBox 14">
            <a:extLst>
              <a:ext uri="{FF2B5EF4-FFF2-40B4-BE49-F238E27FC236}">
                <a16:creationId xmlns:a16="http://schemas.microsoft.com/office/drawing/2014/main" id="{B7D45176-34A6-5793-8472-3F6C70D5C8D1}"/>
              </a:ext>
            </a:extLst>
          </p:cNvPr>
          <p:cNvSpPr txBox="1"/>
          <p:nvPr/>
        </p:nvSpPr>
        <p:spPr>
          <a:xfrm>
            <a:off x="7412741" y="1483413"/>
            <a:ext cx="4642802" cy="1015663"/>
          </a:xfrm>
          <a:prstGeom prst="rect">
            <a:avLst/>
          </a:prstGeom>
          <a:noFill/>
          <a:ln>
            <a:noFill/>
          </a:ln>
        </p:spPr>
        <p:txBody>
          <a:bodyPr wrap="square" rtlCol="0">
            <a:spAutoFit/>
          </a:bodyPr>
          <a:lstStyle/>
          <a:p>
            <a:r>
              <a:rPr lang="en-US" sz="2000" b="1" dirty="0">
                <a:solidFill>
                  <a:srgbClr val="7030A0"/>
                </a:solidFill>
                <a:latin typeface="Bradley Hand ITC" panose="03070402050302030203" pitchFamily="66" charset="0"/>
              </a:rPr>
              <a:t>Provides a kinematic constraint that requires pressure field to evolve such that the velocity field remains solenoidal !</a:t>
            </a:r>
          </a:p>
        </p:txBody>
      </p:sp>
      <p:sp>
        <p:nvSpPr>
          <p:cNvPr id="18" name="TextBox 17">
            <a:extLst>
              <a:ext uri="{FF2B5EF4-FFF2-40B4-BE49-F238E27FC236}">
                <a16:creationId xmlns:a16="http://schemas.microsoft.com/office/drawing/2014/main" id="{F49CCE82-AC0E-F9C7-3512-C3D866361178}"/>
              </a:ext>
            </a:extLst>
          </p:cNvPr>
          <p:cNvSpPr txBox="1"/>
          <p:nvPr/>
        </p:nvSpPr>
        <p:spPr>
          <a:xfrm>
            <a:off x="8431988" y="4216338"/>
            <a:ext cx="3489423" cy="1015663"/>
          </a:xfrm>
          <a:prstGeom prst="rect">
            <a:avLst/>
          </a:prstGeom>
          <a:noFill/>
          <a:ln>
            <a:noFill/>
          </a:ln>
        </p:spPr>
        <p:txBody>
          <a:bodyPr wrap="square" rtlCol="0">
            <a:spAutoFit/>
          </a:bodyPr>
          <a:lstStyle/>
          <a:p>
            <a:r>
              <a:rPr lang="en-US" sz="2000" b="1" dirty="0">
                <a:solidFill>
                  <a:srgbClr val="4DA060"/>
                </a:solidFill>
                <a:latin typeface="Bradley Hand ITC" panose="03070402050302030203" pitchFamily="66" charset="0"/>
              </a:rPr>
              <a:t>Remedy: </a:t>
            </a:r>
            <a:r>
              <a:rPr lang="en-US" sz="2000" b="1" dirty="0">
                <a:solidFill>
                  <a:schemeClr val="tx1">
                    <a:lumMod val="50000"/>
                    <a:lumOff val="50000"/>
                  </a:schemeClr>
                </a:solidFill>
                <a:latin typeface="Bradley Hand ITC" panose="03070402050302030203" pitchFamily="66" charset="0"/>
              </a:rPr>
              <a:t>“Construct” a pressure field that guarantees continuity constraint! </a:t>
            </a:r>
            <a:endParaRPr lang="en-US" sz="2000" b="1" dirty="0">
              <a:solidFill>
                <a:srgbClr val="4DA060"/>
              </a:solidFill>
              <a:latin typeface="Bradley Hand ITC" panose="03070402050302030203" pitchFamily="66" charset="0"/>
            </a:endParaRPr>
          </a:p>
        </p:txBody>
      </p:sp>
      <p:sp>
        <p:nvSpPr>
          <p:cNvPr id="19" name="TextBox 18">
            <a:extLst>
              <a:ext uri="{FF2B5EF4-FFF2-40B4-BE49-F238E27FC236}">
                <a16:creationId xmlns:a16="http://schemas.microsoft.com/office/drawing/2014/main" id="{3E6B7BF5-9F8B-D0D1-94AB-69509E443FE3}"/>
              </a:ext>
            </a:extLst>
          </p:cNvPr>
          <p:cNvSpPr txBox="1"/>
          <p:nvPr/>
        </p:nvSpPr>
        <p:spPr>
          <a:xfrm>
            <a:off x="270589" y="3746021"/>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Such a relation can be obtained by taking the divergence of the momentum equation.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2FC43F-90C8-9F93-37C6-B754820A6961}"/>
                  </a:ext>
                </a:extLst>
              </p:cNvPr>
              <p:cNvSpPr txBox="1"/>
              <p:nvPr/>
            </p:nvSpPr>
            <p:spPr>
              <a:xfrm>
                <a:off x="3703400" y="3766028"/>
                <a:ext cx="4463143" cy="7838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e>
                      </m:d>
                    </m:oMath>
                  </m:oMathPara>
                </a14:m>
                <a:endParaRPr lang="en-US" sz="2000" i="1" dirty="0">
                  <a:latin typeface="Bradley Hand ITC" panose="03070402050302030203" pitchFamily="66" charset="0"/>
                </a:endParaRPr>
              </a:p>
            </p:txBody>
          </p:sp>
        </mc:Choice>
        <mc:Fallback xmlns="">
          <p:sp>
            <p:nvSpPr>
              <p:cNvPr id="20" name="TextBox 19">
                <a:extLst>
                  <a:ext uri="{FF2B5EF4-FFF2-40B4-BE49-F238E27FC236}">
                    <a16:creationId xmlns:a16="http://schemas.microsoft.com/office/drawing/2014/main" id="{632FC43F-90C8-9F93-37C6-B754820A6961}"/>
                  </a:ext>
                </a:extLst>
              </p:cNvPr>
              <p:cNvSpPr txBox="1">
                <a:spLocks noRot="1" noChangeAspect="1" noMove="1" noResize="1" noEditPoints="1" noAdjustHandles="1" noChangeArrowheads="1" noChangeShapeType="1" noTextEdit="1"/>
              </p:cNvSpPr>
              <p:nvPr/>
            </p:nvSpPr>
            <p:spPr>
              <a:xfrm>
                <a:off x="3703400" y="3766028"/>
                <a:ext cx="4463143" cy="7838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C45DD-2E4D-02B6-8AF3-84E915F92262}"/>
                  </a:ext>
                </a:extLst>
              </p:cNvPr>
              <p:cNvSpPr txBox="1"/>
              <p:nvPr/>
            </p:nvSpPr>
            <p:spPr>
              <a:xfrm>
                <a:off x="3437954" y="4670034"/>
                <a:ext cx="4728589" cy="69955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𝜈</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21" name="TextBox 20">
                <a:extLst>
                  <a:ext uri="{FF2B5EF4-FFF2-40B4-BE49-F238E27FC236}">
                    <a16:creationId xmlns:a16="http://schemas.microsoft.com/office/drawing/2014/main" id="{84CC45DD-2E4D-02B6-8AF3-84E915F92262}"/>
                  </a:ext>
                </a:extLst>
              </p:cNvPr>
              <p:cNvSpPr txBox="1">
                <a:spLocks noRot="1" noChangeAspect="1" noMove="1" noResize="1" noEditPoints="1" noAdjustHandles="1" noChangeArrowheads="1" noChangeShapeType="1" noTextEdit="1"/>
              </p:cNvSpPr>
              <p:nvPr/>
            </p:nvSpPr>
            <p:spPr>
              <a:xfrm>
                <a:off x="3437954" y="4670034"/>
                <a:ext cx="4728589" cy="699550"/>
              </a:xfrm>
              <a:prstGeom prst="rect">
                <a:avLst/>
              </a:prstGeom>
              <a:blipFill>
                <a:blip r:embed="rId6"/>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5FEB5BBC-4326-4C70-D225-5AA6E505643B}"/>
              </a:ext>
            </a:extLst>
          </p:cNvPr>
          <p:cNvCxnSpPr/>
          <p:nvPr/>
        </p:nvCxnSpPr>
        <p:spPr>
          <a:xfrm flipV="1">
            <a:off x="3437954" y="4670034"/>
            <a:ext cx="599674" cy="6995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1250D64-6055-6D83-2368-DAA6F6C6B3B7}"/>
              </a:ext>
            </a:extLst>
          </p:cNvPr>
          <p:cNvCxnSpPr/>
          <p:nvPr/>
        </p:nvCxnSpPr>
        <p:spPr>
          <a:xfrm flipV="1">
            <a:off x="6744101" y="4719797"/>
            <a:ext cx="599674" cy="6995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68D02C-83BF-E6A5-2227-9DD741FAAA4C}"/>
              </a:ext>
            </a:extLst>
          </p:cNvPr>
          <p:cNvSpPr txBox="1"/>
          <p:nvPr/>
        </p:nvSpPr>
        <p:spPr>
          <a:xfrm>
            <a:off x="7263147" y="4430708"/>
            <a:ext cx="328008"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0</a:t>
            </a:r>
          </a:p>
        </p:txBody>
      </p:sp>
      <p:sp>
        <p:nvSpPr>
          <p:cNvPr id="16" name="TextBox 15">
            <a:extLst>
              <a:ext uri="{FF2B5EF4-FFF2-40B4-BE49-F238E27FC236}">
                <a16:creationId xmlns:a16="http://schemas.microsoft.com/office/drawing/2014/main" id="{736C5538-8B8C-867A-8B79-44D1FF581018}"/>
              </a:ext>
            </a:extLst>
          </p:cNvPr>
          <p:cNvSpPr txBox="1"/>
          <p:nvPr/>
        </p:nvSpPr>
        <p:spPr>
          <a:xfrm>
            <a:off x="3962385" y="4384665"/>
            <a:ext cx="328008"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4CE5E4-226E-B3B9-1023-2657E56CBFB2}"/>
                  </a:ext>
                </a:extLst>
              </p:cNvPr>
              <p:cNvSpPr txBox="1"/>
              <p:nvPr/>
            </p:nvSpPr>
            <p:spPr>
              <a:xfrm>
                <a:off x="4336639" y="5673156"/>
                <a:ext cx="4728589"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E24CE5E4-226E-B3B9-1023-2657E56CBFB2}"/>
                  </a:ext>
                </a:extLst>
              </p:cNvPr>
              <p:cNvSpPr txBox="1">
                <a:spLocks noRot="1" noChangeAspect="1" noMove="1" noResize="1" noEditPoints="1" noAdjustHandles="1" noChangeArrowheads="1" noChangeShapeType="1" noTextEdit="1"/>
              </p:cNvSpPr>
              <p:nvPr/>
            </p:nvSpPr>
            <p:spPr>
              <a:xfrm>
                <a:off x="4336639" y="5673156"/>
                <a:ext cx="4728589" cy="400110"/>
              </a:xfrm>
              <a:prstGeom prst="rect">
                <a:avLst/>
              </a:prstGeom>
              <a:blipFill>
                <a:blip r:embed="rId7"/>
                <a:stretch>
                  <a:fillRect t="-23077" b="-307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795DB15-4F8F-7AB7-D746-E714B7B705DE}"/>
              </a:ext>
            </a:extLst>
          </p:cNvPr>
          <p:cNvSpPr txBox="1"/>
          <p:nvPr/>
        </p:nvSpPr>
        <p:spPr>
          <a:xfrm>
            <a:off x="1259682" y="5585711"/>
            <a:ext cx="3160932" cy="707886"/>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Pressure Poisson </a:t>
            </a:r>
          </a:p>
          <a:p>
            <a:pPr algn="ctr"/>
            <a:r>
              <a:rPr lang="en-US" sz="2000" b="1" dirty="0">
                <a:solidFill>
                  <a:srgbClr val="C00000"/>
                </a:solidFill>
                <a:latin typeface="Bradley Hand ITC" panose="03070402050302030203" pitchFamily="66" charset="0"/>
              </a:rPr>
              <a:t>Equation</a:t>
            </a:r>
          </a:p>
        </p:txBody>
      </p:sp>
      <p:sp>
        <p:nvSpPr>
          <p:cNvPr id="22" name="Rectangle 21">
            <a:extLst>
              <a:ext uri="{FF2B5EF4-FFF2-40B4-BE49-F238E27FC236}">
                <a16:creationId xmlns:a16="http://schemas.microsoft.com/office/drawing/2014/main" id="{2F6F3041-85C3-5434-802F-A70625F30BD5}"/>
              </a:ext>
            </a:extLst>
          </p:cNvPr>
          <p:cNvSpPr/>
          <p:nvPr/>
        </p:nvSpPr>
        <p:spPr>
          <a:xfrm>
            <a:off x="4221054" y="5472291"/>
            <a:ext cx="2509935" cy="872525"/>
          </a:xfrm>
          <a:custGeom>
            <a:avLst/>
            <a:gdLst>
              <a:gd name="connsiteX0" fmla="*/ 0 w 2509935"/>
              <a:gd name="connsiteY0" fmla="*/ 0 h 872525"/>
              <a:gd name="connsiteX1" fmla="*/ 652583 w 2509935"/>
              <a:gd name="connsiteY1" fmla="*/ 0 h 872525"/>
              <a:gd name="connsiteX2" fmla="*/ 1330266 w 2509935"/>
              <a:gd name="connsiteY2" fmla="*/ 0 h 872525"/>
              <a:gd name="connsiteX3" fmla="*/ 1957749 w 2509935"/>
              <a:gd name="connsiteY3" fmla="*/ 0 h 872525"/>
              <a:gd name="connsiteX4" fmla="*/ 2509935 w 2509935"/>
              <a:gd name="connsiteY4" fmla="*/ 0 h 872525"/>
              <a:gd name="connsiteX5" fmla="*/ 2509935 w 2509935"/>
              <a:gd name="connsiteY5" fmla="*/ 418812 h 872525"/>
              <a:gd name="connsiteX6" fmla="*/ 2509935 w 2509935"/>
              <a:gd name="connsiteY6" fmla="*/ 872525 h 872525"/>
              <a:gd name="connsiteX7" fmla="*/ 1932650 w 2509935"/>
              <a:gd name="connsiteY7" fmla="*/ 872525 h 872525"/>
              <a:gd name="connsiteX8" fmla="*/ 1380464 w 2509935"/>
              <a:gd name="connsiteY8" fmla="*/ 872525 h 872525"/>
              <a:gd name="connsiteX9" fmla="*/ 727881 w 2509935"/>
              <a:gd name="connsiteY9" fmla="*/ 872525 h 872525"/>
              <a:gd name="connsiteX10" fmla="*/ 0 w 2509935"/>
              <a:gd name="connsiteY10" fmla="*/ 872525 h 872525"/>
              <a:gd name="connsiteX11" fmla="*/ 0 w 2509935"/>
              <a:gd name="connsiteY11" fmla="*/ 418812 h 872525"/>
              <a:gd name="connsiteX12" fmla="*/ 0 w 2509935"/>
              <a:gd name="connsiteY12" fmla="*/ 0 h 87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9935" h="872525" extrusionOk="0">
                <a:moveTo>
                  <a:pt x="0" y="0"/>
                </a:moveTo>
                <a:cubicBezTo>
                  <a:pt x="156402" y="4016"/>
                  <a:pt x="426743" y="19953"/>
                  <a:pt x="652583" y="0"/>
                </a:cubicBezTo>
                <a:cubicBezTo>
                  <a:pt x="878423" y="-19953"/>
                  <a:pt x="1063292" y="-32936"/>
                  <a:pt x="1330266" y="0"/>
                </a:cubicBezTo>
                <a:cubicBezTo>
                  <a:pt x="1597240" y="32936"/>
                  <a:pt x="1705763" y="-11585"/>
                  <a:pt x="1957749" y="0"/>
                </a:cubicBezTo>
                <a:cubicBezTo>
                  <a:pt x="2209735" y="11585"/>
                  <a:pt x="2243282" y="-8435"/>
                  <a:pt x="2509935" y="0"/>
                </a:cubicBezTo>
                <a:cubicBezTo>
                  <a:pt x="2522835" y="184789"/>
                  <a:pt x="2518305" y="230469"/>
                  <a:pt x="2509935" y="418812"/>
                </a:cubicBezTo>
                <a:cubicBezTo>
                  <a:pt x="2501565" y="607155"/>
                  <a:pt x="2523275" y="760745"/>
                  <a:pt x="2509935" y="872525"/>
                </a:cubicBezTo>
                <a:cubicBezTo>
                  <a:pt x="2225502" y="881045"/>
                  <a:pt x="2159586" y="846728"/>
                  <a:pt x="1932650" y="872525"/>
                </a:cubicBezTo>
                <a:cubicBezTo>
                  <a:pt x="1705714" y="898322"/>
                  <a:pt x="1508308" y="860153"/>
                  <a:pt x="1380464" y="872525"/>
                </a:cubicBezTo>
                <a:cubicBezTo>
                  <a:pt x="1252620" y="884897"/>
                  <a:pt x="874988" y="879147"/>
                  <a:pt x="727881" y="872525"/>
                </a:cubicBezTo>
                <a:cubicBezTo>
                  <a:pt x="580774" y="865903"/>
                  <a:pt x="196814" y="888427"/>
                  <a:pt x="0" y="872525"/>
                </a:cubicBezTo>
                <a:cubicBezTo>
                  <a:pt x="-8696" y="766364"/>
                  <a:pt x="20112" y="563875"/>
                  <a:pt x="0" y="418812"/>
                </a:cubicBezTo>
                <a:cubicBezTo>
                  <a:pt x="-20112" y="273749"/>
                  <a:pt x="-5999" y="198416"/>
                  <a:pt x="0" y="0"/>
                </a:cubicBezTo>
                <a:close/>
              </a:path>
            </a:pathLst>
          </a:custGeom>
          <a:noFill/>
          <a:ln w="19050">
            <a:solidFill>
              <a:srgbClr val="C00000"/>
            </a:solidFill>
            <a:extLst>
              <a:ext uri="{C807C97D-BFC1-408E-A445-0C87EB9F89A2}">
                <ask:lineSketchStyleProps xmlns:ask="http://schemas.microsoft.com/office/drawing/2018/sketchyshapes" sd="112418448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29C6275-2277-EADF-F34D-77C9B2D3B64B}"/>
              </a:ext>
            </a:extLst>
          </p:cNvPr>
          <p:cNvSpPr txBox="1"/>
          <p:nvPr/>
        </p:nvSpPr>
        <p:spPr>
          <a:xfrm>
            <a:off x="6858707" y="5431822"/>
            <a:ext cx="3160932" cy="1015663"/>
          </a:xfrm>
          <a:prstGeom prst="rect">
            <a:avLst/>
          </a:prstGeom>
          <a:noFill/>
        </p:spPr>
        <p:txBody>
          <a:bodyPr wrap="square" rtlCol="0">
            <a:spAutoFit/>
          </a:bodyPr>
          <a:lstStyle/>
          <a:p>
            <a:pPr algn="ctr"/>
            <a:r>
              <a:rPr lang="en-US" sz="2000" b="1" dirty="0">
                <a:solidFill>
                  <a:srgbClr val="C00000"/>
                </a:solidFill>
                <a:latin typeface="Bradley Hand ITC" panose="03070402050302030203" pitchFamily="66" charset="0"/>
              </a:rPr>
              <a:t>Let’s look at the 6</a:t>
            </a:r>
            <a:r>
              <a:rPr lang="en-US" sz="2000" b="1" baseline="30000" dirty="0">
                <a:solidFill>
                  <a:srgbClr val="C00000"/>
                </a:solidFill>
                <a:latin typeface="Bradley Hand ITC" panose="03070402050302030203" pitchFamily="66" charset="0"/>
              </a:rPr>
              <a:t>th</a:t>
            </a:r>
            <a:r>
              <a:rPr lang="en-US" sz="2000" b="1" dirty="0">
                <a:solidFill>
                  <a:srgbClr val="C00000"/>
                </a:solidFill>
                <a:latin typeface="Bradley Hand ITC" panose="03070402050302030203" pitchFamily="66" charset="0"/>
              </a:rPr>
              <a:t> code to learn how to solve a Poisson’s equation.</a:t>
            </a:r>
          </a:p>
        </p:txBody>
      </p:sp>
    </p:spTree>
    <p:extLst>
      <p:ext uri="{BB962C8B-B14F-4D97-AF65-F5344CB8AC3E}">
        <p14:creationId xmlns:p14="http://schemas.microsoft.com/office/powerpoint/2010/main" val="31005194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3FDDEB-AAFD-18E3-6B2F-513BF0D878BD}"/>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oMath>
                  </m:oMathPara>
                </a14:m>
                <a:endParaRPr lang="en-US" sz="2400" dirty="0">
                  <a:latin typeface="Bradley Hand ITC" panose="03070402050302030203" pitchFamily="66" charset="0"/>
                </a:endParaRPr>
              </a:p>
            </p:txBody>
          </p:sp>
        </mc:Choice>
        <mc:Fallback xmlns="">
          <p:sp>
            <p:nvSpPr>
              <p:cNvPr id="2" name="TextBox 1">
                <a:extLst>
                  <a:ext uri="{FF2B5EF4-FFF2-40B4-BE49-F238E27FC236}">
                    <a16:creationId xmlns:a16="http://schemas.microsoft.com/office/drawing/2014/main" id="{C23FDDEB-AAFD-18E3-6B2F-513BF0D878BD}"/>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A688426-B4EA-DF77-D0FF-7247EEACCA19}"/>
              </a:ext>
            </a:extLst>
          </p:cNvPr>
          <p:cNvSpPr txBox="1"/>
          <p:nvPr/>
        </p:nvSpPr>
        <p:spPr>
          <a:xfrm>
            <a:off x="419879" y="1276073"/>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Obtained by adding a source term on the right-hand side of the Laplace’s equation</a:t>
            </a:r>
          </a:p>
        </p:txBody>
      </p:sp>
    </p:spTree>
    <p:extLst>
      <p:ext uri="{BB962C8B-B14F-4D97-AF65-F5344CB8AC3E}">
        <p14:creationId xmlns:p14="http://schemas.microsoft.com/office/powerpoint/2010/main" val="5831939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3FDDEB-AAFD-18E3-6B2F-513BF0D878BD}"/>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oMath>
                  </m:oMathPara>
                </a14:m>
                <a:endParaRPr lang="en-US" sz="2400" dirty="0">
                  <a:latin typeface="Bradley Hand ITC" panose="03070402050302030203" pitchFamily="66" charset="0"/>
                </a:endParaRPr>
              </a:p>
            </p:txBody>
          </p:sp>
        </mc:Choice>
        <mc:Fallback xmlns="">
          <p:sp>
            <p:nvSpPr>
              <p:cNvPr id="2" name="TextBox 1">
                <a:extLst>
                  <a:ext uri="{FF2B5EF4-FFF2-40B4-BE49-F238E27FC236}">
                    <a16:creationId xmlns:a16="http://schemas.microsoft.com/office/drawing/2014/main" id="{C23FDDEB-AAFD-18E3-6B2F-513BF0D878BD}"/>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A688426-B4EA-DF77-D0FF-7247EEACCA19}"/>
              </a:ext>
            </a:extLst>
          </p:cNvPr>
          <p:cNvSpPr txBox="1"/>
          <p:nvPr/>
        </p:nvSpPr>
        <p:spPr>
          <a:xfrm>
            <a:off x="419879" y="1276073"/>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Obtained by adding a source term on the right-hand side of the Laplace’s equation</a:t>
            </a:r>
          </a:p>
        </p:txBody>
      </p:sp>
      <p:sp>
        <p:nvSpPr>
          <p:cNvPr id="5" name="TextBox 4">
            <a:extLst>
              <a:ext uri="{FF2B5EF4-FFF2-40B4-BE49-F238E27FC236}">
                <a16:creationId xmlns:a16="http://schemas.microsoft.com/office/drawing/2014/main" id="{92AA8846-AC86-2787-E3CB-8B849615C629}"/>
              </a:ext>
            </a:extLst>
          </p:cNvPr>
          <p:cNvSpPr txBox="1"/>
          <p:nvPr/>
        </p:nvSpPr>
        <p:spPr>
          <a:xfrm>
            <a:off x="7010401" y="1372670"/>
            <a:ext cx="3608420" cy="707886"/>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Poisson’s equation act to “relax” the initial sources in the field</a:t>
            </a:r>
          </a:p>
        </p:txBody>
      </p:sp>
    </p:spTree>
    <p:extLst>
      <p:ext uri="{BB962C8B-B14F-4D97-AF65-F5344CB8AC3E}">
        <p14:creationId xmlns:p14="http://schemas.microsoft.com/office/powerpoint/2010/main" val="36446350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3FDDEB-AAFD-18E3-6B2F-513BF0D878BD}"/>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oMath>
                  </m:oMathPara>
                </a14:m>
                <a:endParaRPr lang="en-US" sz="2400" dirty="0">
                  <a:latin typeface="Bradley Hand ITC" panose="03070402050302030203" pitchFamily="66" charset="0"/>
                </a:endParaRPr>
              </a:p>
            </p:txBody>
          </p:sp>
        </mc:Choice>
        <mc:Fallback xmlns="">
          <p:sp>
            <p:nvSpPr>
              <p:cNvPr id="2" name="TextBox 1">
                <a:extLst>
                  <a:ext uri="{FF2B5EF4-FFF2-40B4-BE49-F238E27FC236}">
                    <a16:creationId xmlns:a16="http://schemas.microsoft.com/office/drawing/2014/main" id="{C23FDDEB-AAFD-18E3-6B2F-513BF0D878BD}"/>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A688426-B4EA-DF77-D0FF-7247EEACCA19}"/>
              </a:ext>
            </a:extLst>
          </p:cNvPr>
          <p:cNvSpPr txBox="1"/>
          <p:nvPr/>
        </p:nvSpPr>
        <p:spPr>
          <a:xfrm>
            <a:off x="419879" y="1276073"/>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Obtained by adding a source term on the right-hand side of the Laplace’s equation</a:t>
            </a:r>
          </a:p>
        </p:txBody>
      </p:sp>
      <p:sp>
        <p:nvSpPr>
          <p:cNvPr id="5" name="TextBox 4">
            <a:extLst>
              <a:ext uri="{FF2B5EF4-FFF2-40B4-BE49-F238E27FC236}">
                <a16:creationId xmlns:a16="http://schemas.microsoft.com/office/drawing/2014/main" id="{92AA8846-AC86-2787-E3CB-8B849615C629}"/>
              </a:ext>
            </a:extLst>
          </p:cNvPr>
          <p:cNvSpPr txBox="1"/>
          <p:nvPr/>
        </p:nvSpPr>
        <p:spPr>
          <a:xfrm>
            <a:off x="7010401" y="1372670"/>
            <a:ext cx="3608420" cy="707886"/>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Poisson’s equation act to “relax” the initial sources in the field</a:t>
            </a:r>
          </a:p>
        </p:txBody>
      </p:sp>
      <p:sp>
        <p:nvSpPr>
          <p:cNvPr id="6" name="TextBox 5">
            <a:extLst>
              <a:ext uri="{FF2B5EF4-FFF2-40B4-BE49-F238E27FC236}">
                <a16:creationId xmlns:a16="http://schemas.microsoft.com/office/drawing/2014/main" id="{BE046A6F-94ED-F99B-F09D-17C01A04839F}"/>
              </a:ext>
            </a:extLst>
          </p:cNvPr>
          <p:cNvSpPr txBox="1"/>
          <p:nvPr/>
        </p:nvSpPr>
        <p:spPr>
          <a:xfrm>
            <a:off x="419879" y="2611596"/>
            <a:ext cx="2118048" cy="400110"/>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Discretized form: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446CAD-4A80-F08B-A5F8-44D03B2281A6}"/>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oMath>
                  </m:oMathPara>
                </a14:m>
                <a:endParaRPr lang="en-US" sz="1600" dirty="0"/>
              </a:p>
            </p:txBody>
          </p:sp>
        </mc:Choice>
        <mc:Fallback xmlns="">
          <p:sp>
            <p:nvSpPr>
              <p:cNvPr id="7" name="TextBox 6">
                <a:extLst>
                  <a:ext uri="{FF2B5EF4-FFF2-40B4-BE49-F238E27FC236}">
                    <a16:creationId xmlns:a16="http://schemas.microsoft.com/office/drawing/2014/main" id="{82446CAD-4A80-F08B-A5F8-44D03B2281A6}"/>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05186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3FDDEB-AAFD-18E3-6B2F-513BF0D878BD}"/>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oMath>
                  </m:oMathPara>
                </a14:m>
                <a:endParaRPr lang="en-US" sz="2400" dirty="0">
                  <a:latin typeface="Bradley Hand ITC" panose="03070402050302030203" pitchFamily="66" charset="0"/>
                </a:endParaRPr>
              </a:p>
            </p:txBody>
          </p:sp>
        </mc:Choice>
        <mc:Fallback xmlns="">
          <p:sp>
            <p:nvSpPr>
              <p:cNvPr id="2" name="TextBox 1">
                <a:extLst>
                  <a:ext uri="{FF2B5EF4-FFF2-40B4-BE49-F238E27FC236}">
                    <a16:creationId xmlns:a16="http://schemas.microsoft.com/office/drawing/2014/main" id="{C23FDDEB-AAFD-18E3-6B2F-513BF0D878BD}"/>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A688426-B4EA-DF77-D0FF-7247EEACCA19}"/>
              </a:ext>
            </a:extLst>
          </p:cNvPr>
          <p:cNvSpPr txBox="1"/>
          <p:nvPr/>
        </p:nvSpPr>
        <p:spPr>
          <a:xfrm>
            <a:off x="419879" y="1276073"/>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Obtained by adding a source term on the right-hand side of the Laplace’s equation</a:t>
            </a:r>
          </a:p>
        </p:txBody>
      </p:sp>
      <p:sp>
        <p:nvSpPr>
          <p:cNvPr id="5" name="TextBox 4">
            <a:extLst>
              <a:ext uri="{FF2B5EF4-FFF2-40B4-BE49-F238E27FC236}">
                <a16:creationId xmlns:a16="http://schemas.microsoft.com/office/drawing/2014/main" id="{92AA8846-AC86-2787-E3CB-8B849615C629}"/>
              </a:ext>
            </a:extLst>
          </p:cNvPr>
          <p:cNvSpPr txBox="1"/>
          <p:nvPr/>
        </p:nvSpPr>
        <p:spPr>
          <a:xfrm>
            <a:off x="7010401" y="1372670"/>
            <a:ext cx="3608420" cy="707886"/>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Poisson’s equation act to “relax” the initial sources in the field</a:t>
            </a:r>
          </a:p>
        </p:txBody>
      </p:sp>
      <p:sp>
        <p:nvSpPr>
          <p:cNvPr id="6" name="TextBox 5">
            <a:extLst>
              <a:ext uri="{FF2B5EF4-FFF2-40B4-BE49-F238E27FC236}">
                <a16:creationId xmlns:a16="http://schemas.microsoft.com/office/drawing/2014/main" id="{BE046A6F-94ED-F99B-F09D-17C01A04839F}"/>
              </a:ext>
            </a:extLst>
          </p:cNvPr>
          <p:cNvSpPr txBox="1"/>
          <p:nvPr/>
        </p:nvSpPr>
        <p:spPr>
          <a:xfrm>
            <a:off x="419879" y="2611596"/>
            <a:ext cx="2118048" cy="400110"/>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Discretized form: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446CAD-4A80-F08B-A5F8-44D03B2281A6}"/>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oMath>
                  </m:oMathPara>
                </a14:m>
                <a:endParaRPr lang="en-US" sz="1600" dirty="0"/>
              </a:p>
            </p:txBody>
          </p:sp>
        </mc:Choice>
        <mc:Fallback xmlns="">
          <p:sp>
            <p:nvSpPr>
              <p:cNvPr id="7" name="TextBox 6">
                <a:extLst>
                  <a:ext uri="{FF2B5EF4-FFF2-40B4-BE49-F238E27FC236}">
                    <a16:creationId xmlns:a16="http://schemas.microsoft.com/office/drawing/2014/main" id="{82446CAD-4A80-F08B-A5F8-44D03B2281A6}"/>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D5F370-45A9-DBF6-F5FE-E0A45FFD67E2}"/>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9" name="TextBox 8">
                <a:extLst>
                  <a:ext uri="{FF2B5EF4-FFF2-40B4-BE49-F238E27FC236}">
                    <a16:creationId xmlns:a16="http://schemas.microsoft.com/office/drawing/2014/main" id="{33D5F370-45A9-DBF6-F5FE-E0A45FFD67E2}"/>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595A18E-C960-C403-B12C-22F88717A380}"/>
              </a:ext>
            </a:extLst>
          </p:cNvPr>
          <p:cNvGrpSpPr/>
          <p:nvPr/>
        </p:nvGrpSpPr>
        <p:grpSpPr>
          <a:xfrm>
            <a:off x="6774024" y="3841680"/>
            <a:ext cx="4999805" cy="2953226"/>
            <a:chOff x="6774024" y="3841680"/>
            <a:chExt cx="4999805" cy="2953226"/>
          </a:xfrm>
        </p:grpSpPr>
        <p:grpSp>
          <p:nvGrpSpPr>
            <p:cNvPr id="11" name="Group 10">
              <a:extLst>
                <a:ext uri="{FF2B5EF4-FFF2-40B4-BE49-F238E27FC236}">
                  <a16:creationId xmlns:a16="http://schemas.microsoft.com/office/drawing/2014/main" id="{5391566B-7CCB-825E-1081-3B6D93FF625C}"/>
                </a:ext>
              </a:extLst>
            </p:cNvPr>
            <p:cNvGrpSpPr/>
            <p:nvPr/>
          </p:nvGrpSpPr>
          <p:grpSpPr>
            <a:xfrm>
              <a:off x="6774024" y="4217438"/>
              <a:ext cx="4999805" cy="2577468"/>
              <a:chOff x="1760835" y="4032470"/>
              <a:chExt cx="5325988" cy="2852164"/>
            </a:xfrm>
          </p:grpSpPr>
          <p:grpSp>
            <p:nvGrpSpPr>
              <p:cNvPr id="17" name="Group 16">
                <a:extLst>
                  <a:ext uri="{FF2B5EF4-FFF2-40B4-BE49-F238E27FC236}">
                    <a16:creationId xmlns:a16="http://schemas.microsoft.com/office/drawing/2014/main" id="{FCEE3913-B72F-B9B9-4385-2DFA001C2472}"/>
                  </a:ext>
                </a:extLst>
              </p:cNvPr>
              <p:cNvGrpSpPr/>
              <p:nvPr/>
            </p:nvGrpSpPr>
            <p:grpSpPr>
              <a:xfrm>
                <a:off x="1760835" y="4442997"/>
                <a:ext cx="5325988" cy="2441637"/>
                <a:chOff x="2109884" y="2608693"/>
                <a:chExt cx="6595577" cy="3114458"/>
              </a:xfrm>
            </p:grpSpPr>
            <p:grpSp>
              <p:nvGrpSpPr>
                <p:cNvPr id="25" name="Group 24">
                  <a:extLst>
                    <a:ext uri="{FF2B5EF4-FFF2-40B4-BE49-F238E27FC236}">
                      <a16:creationId xmlns:a16="http://schemas.microsoft.com/office/drawing/2014/main" id="{B045DE3E-C08F-D7E0-DB6F-01D4B17C29DF}"/>
                    </a:ext>
                  </a:extLst>
                </p:cNvPr>
                <p:cNvGrpSpPr/>
                <p:nvPr/>
              </p:nvGrpSpPr>
              <p:grpSpPr>
                <a:xfrm>
                  <a:off x="2929812" y="3550300"/>
                  <a:ext cx="5775649" cy="272143"/>
                  <a:chOff x="2929812" y="3550300"/>
                  <a:chExt cx="5775649" cy="272143"/>
                </a:xfrm>
              </p:grpSpPr>
              <p:cxnSp>
                <p:nvCxnSpPr>
                  <p:cNvPr id="42" name="Straight Connector 41">
                    <a:extLst>
                      <a:ext uri="{FF2B5EF4-FFF2-40B4-BE49-F238E27FC236}">
                        <a16:creationId xmlns:a16="http://schemas.microsoft.com/office/drawing/2014/main" id="{AC155DF9-D624-EFDC-25DE-D03288B5647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D9515B5A-EBB8-101C-BBE4-8751E5A5E518}"/>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43F105AE-53EB-0CC3-9425-9D4AC80A364B}"/>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45" name="Oval 44">
                    <a:extLst>
                      <a:ext uri="{FF2B5EF4-FFF2-40B4-BE49-F238E27FC236}">
                        <a16:creationId xmlns:a16="http://schemas.microsoft.com/office/drawing/2014/main" id="{157DDF65-1E02-D190-170D-49AB5CA8645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BB5C53BC-8F39-E8A1-B938-3D4EB141140D}"/>
                    </a:ext>
                  </a:extLst>
                </p:cNvPr>
                <p:cNvGrpSpPr/>
                <p:nvPr/>
              </p:nvGrpSpPr>
              <p:grpSpPr>
                <a:xfrm>
                  <a:off x="2109884" y="2608693"/>
                  <a:ext cx="6589358" cy="3114458"/>
                  <a:chOff x="2109884" y="2608693"/>
                  <a:chExt cx="6589358" cy="3114458"/>
                </a:xfrm>
              </p:grpSpPr>
              <p:grpSp>
                <p:nvGrpSpPr>
                  <p:cNvPr id="27" name="Group 26">
                    <a:extLst>
                      <a:ext uri="{FF2B5EF4-FFF2-40B4-BE49-F238E27FC236}">
                        <a16:creationId xmlns:a16="http://schemas.microsoft.com/office/drawing/2014/main" id="{62E72A34-10CC-33DF-4184-211CAE2EFB49}"/>
                      </a:ext>
                    </a:extLst>
                  </p:cNvPr>
                  <p:cNvGrpSpPr/>
                  <p:nvPr/>
                </p:nvGrpSpPr>
                <p:grpSpPr>
                  <a:xfrm>
                    <a:off x="2923593" y="4514463"/>
                    <a:ext cx="5775649" cy="272143"/>
                    <a:chOff x="2929812" y="3550300"/>
                    <a:chExt cx="5775649" cy="272143"/>
                  </a:xfrm>
                </p:grpSpPr>
                <p:cxnSp>
                  <p:nvCxnSpPr>
                    <p:cNvPr id="38" name="Straight Connector 37">
                      <a:extLst>
                        <a:ext uri="{FF2B5EF4-FFF2-40B4-BE49-F238E27FC236}">
                          <a16:creationId xmlns:a16="http://schemas.microsoft.com/office/drawing/2014/main" id="{23C46EBC-1867-C777-8C90-601DEAFD607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9C2B8FB0-C883-ED5D-0D8E-B5477921CA29}"/>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A00BC09-DE5D-1605-D919-B0878E4F402C}"/>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B19BDAC7-6BB2-A389-E61F-466B297E0C2B}"/>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D4ADBBF6-CE83-8584-2D7A-250821F9D8CA}"/>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9" name="TextBox 28">
                    <a:extLst>
                      <a:ext uri="{FF2B5EF4-FFF2-40B4-BE49-F238E27FC236}">
                        <a16:creationId xmlns:a16="http://schemas.microsoft.com/office/drawing/2014/main" id="{064FC2BA-684B-2448-2563-25B8FE6FB78E}"/>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30" name="TextBox 29">
                    <a:extLst>
                      <a:ext uri="{FF2B5EF4-FFF2-40B4-BE49-F238E27FC236}">
                        <a16:creationId xmlns:a16="http://schemas.microsoft.com/office/drawing/2014/main" id="{A521897D-0C35-0934-A42F-53F80BF69899}"/>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1" name="TextBox 30">
                    <a:extLst>
                      <a:ext uri="{FF2B5EF4-FFF2-40B4-BE49-F238E27FC236}">
                        <a16:creationId xmlns:a16="http://schemas.microsoft.com/office/drawing/2014/main" id="{C6F9D824-1B3E-4E72-0D2A-2C34AE1DF10B}"/>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32" name="TextBox 31">
                    <a:extLst>
                      <a:ext uri="{FF2B5EF4-FFF2-40B4-BE49-F238E27FC236}">
                        <a16:creationId xmlns:a16="http://schemas.microsoft.com/office/drawing/2014/main" id="{AD18F36D-3301-96A0-87B4-A682BB82C34F}"/>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33" name="TextBox 32">
                    <a:extLst>
                      <a:ext uri="{FF2B5EF4-FFF2-40B4-BE49-F238E27FC236}">
                        <a16:creationId xmlns:a16="http://schemas.microsoft.com/office/drawing/2014/main" id="{D6450B89-24E0-31D2-4A13-5B5C638DDBEC}"/>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4" name="TextBox 33">
                    <a:extLst>
                      <a:ext uri="{FF2B5EF4-FFF2-40B4-BE49-F238E27FC236}">
                        <a16:creationId xmlns:a16="http://schemas.microsoft.com/office/drawing/2014/main" id="{99F12D37-C07A-EFC8-CFEB-DF9B07AC6F8E}"/>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35" name="TextBox 34">
                    <a:extLst>
                      <a:ext uri="{FF2B5EF4-FFF2-40B4-BE49-F238E27FC236}">
                        <a16:creationId xmlns:a16="http://schemas.microsoft.com/office/drawing/2014/main" id="{2750D73D-9C9C-44F2-847B-A67F1478AFF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36" name="Straight Arrow Connector 35">
                    <a:extLst>
                      <a:ext uri="{FF2B5EF4-FFF2-40B4-BE49-F238E27FC236}">
                        <a16:creationId xmlns:a16="http://schemas.microsoft.com/office/drawing/2014/main" id="{9608D4EC-9CED-73AC-1D9A-91E83E2E4F6C}"/>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CCCA68-ED03-2E9F-F781-AC7C613D838A}"/>
                      </a:ext>
                    </a:extLst>
                  </p:cNvPr>
                  <p:cNvCxnSpPr>
                    <a:cxnSpLocks/>
                    <a:endCxn id="35"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5D966CAB-58AE-6572-6B03-049668562A4E}"/>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5CC9919F-B424-3C8E-A732-90C1AF5C1359}"/>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2E31D0-1DC9-8AEF-D1AA-C2D48426DDA4}"/>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3263314D-B844-C20D-8D12-23B5685692AA}"/>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AE09EA8A-D3D3-E976-3400-F6891A0A1B36}"/>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3" name="TextBox 22">
                <a:extLst>
                  <a:ext uri="{FF2B5EF4-FFF2-40B4-BE49-F238E27FC236}">
                    <a16:creationId xmlns:a16="http://schemas.microsoft.com/office/drawing/2014/main" id="{BC7EF6AF-B25E-3867-0FF8-3D886807B16A}"/>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24" name="TextBox 23">
                <a:extLst>
                  <a:ext uri="{FF2B5EF4-FFF2-40B4-BE49-F238E27FC236}">
                    <a16:creationId xmlns:a16="http://schemas.microsoft.com/office/drawing/2014/main" id="{C88EAEF2-2216-73FB-F903-440500B8D92C}"/>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sp>
          <p:nvSpPr>
            <p:cNvPr id="12" name="TextBox 11">
              <a:extLst>
                <a:ext uri="{FF2B5EF4-FFF2-40B4-BE49-F238E27FC236}">
                  <a16:creationId xmlns:a16="http://schemas.microsoft.com/office/drawing/2014/main" id="{BD12D2CE-8D7B-0E9C-87B1-BA3C9666F4D9}"/>
                </a:ext>
              </a:extLst>
            </p:cNvPr>
            <p:cNvSpPr txBox="1"/>
            <p:nvPr/>
          </p:nvSpPr>
          <p:spPr>
            <a:xfrm>
              <a:off x="8558652" y="3841680"/>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cxnSp>
          <p:nvCxnSpPr>
            <p:cNvPr id="13" name="Straight Arrow Connector 12">
              <a:extLst>
                <a:ext uri="{FF2B5EF4-FFF2-40B4-BE49-F238E27FC236}">
                  <a16:creationId xmlns:a16="http://schemas.microsoft.com/office/drawing/2014/main" id="{2975149E-C6A6-8545-AECA-ED17185BC528}"/>
                </a:ext>
              </a:extLst>
            </p:cNvPr>
            <p:cNvCxnSpPr>
              <a:cxnSpLocks/>
            </p:cNvCxnSpPr>
            <p:nvPr/>
          </p:nvCxnSpPr>
          <p:spPr>
            <a:xfrm>
              <a:off x="8379972" y="5366092"/>
              <a:ext cx="114034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0F4416-B4C5-F1A8-7FD7-89AC62AC5F3A}"/>
                </a:ext>
              </a:extLst>
            </p:cNvPr>
            <p:cNvCxnSpPr>
              <a:cxnSpLocks/>
            </p:cNvCxnSpPr>
            <p:nvPr/>
          </p:nvCxnSpPr>
          <p:spPr>
            <a:xfrm>
              <a:off x="9753887" y="5357791"/>
              <a:ext cx="1113462" cy="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395780-C3BD-8A67-50A1-E616B3A1C8F0}"/>
                </a:ext>
              </a:extLst>
            </p:cNvPr>
            <p:cNvCxnSpPr>
              <a:cxnSpLocks/>
              <a:stCxn id="20" idx="4"/>
            </p:cNvCxnSpPr>
            <p:nvPr/>
          </p:nvCxnSpPr>
          <p:spPr>
            <a:xfrm flipH="1">
              <a:off x="9624570" y="4715347"/>
              <a:ext cx="6165" cy="537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37B179-0232-DCA7-2E54-487A2D79B4F3}"/>
                </a:ext>
              </a:extLst>
            </p:cNvPr>
            <p:cNvCxnSpPr>
              <a:cxnSpLocks/>
              <a:endCxn id="40" idx="0"/>
            </p:cNvCxnSpPr>
            <p:nvPr/>
          </p:nvCxnSpPr>
          <p:spPr>
            <a:xfrm flipH="1">
              <a:off x="9631859" y="5451667"/>
              <a:ext cx="5243" cy="48913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654197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3FDDEB-AAFD-18E3-6B2F-513BF0D878BD}"/>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oMath>
                  </m:oMathPara>
                </a14:m>
                <a:endParaRPr lang="en-US" sz="2400" dirty="0">
                  <a:latin typeface="Bradley Hand ITC" panose="03070402050302030203" pitchFamily="66" charset="0"/>
                </a:endParaRPr>
              </a:p>
            </p:txBody>
          </p:sp>
        </mc:Choice>
        <mc:Fallback xmlns="">
          <p:sp>
            <p:nvSpPr>
              <p:cNvPr id="2" name="TextBox 1">
                <a:extLst>
                  <a:ext uri="{FF2B5EF4-FFF2-40B4-BE49-F238E27FC236}">
                    <a16:creationId xmlns:a16="http://schemas.microsoft.com/office/drawing/2014/main" id="{C23FDDEB-AAFD-18E3-6B2F-513BF0D878BD}"/>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A688426-B4EA-DF77-D0FF-7247EEACCA19}"/>
              </a:ext>
            </a:extLst>
          </p:cNvPr>
          <p:cNvSpPr txBox="1"/>
          <p:nvPr/>
        </p:nvSpPr>
        <p:spPr>
          <a:xfrm>
            <a:off x="419879" y="1276073"/>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Obtained by adding a source term on the right-hand side of the Laplace’s equation</a:t>
            </a:r>
          </a:p>
        </p:txBody>
      </p:sp>
      <p:sp>
        <p:nvSpPr>
          <p:cNvPr id="5" name="TextBox 4">
            <a:extLst>
              <a:ext uri="{FF2B5EF4-FFF2-40B4-BE49-F238E27FC236}">
                <a16:creationId xmlns:a16="http://schemas.microsoft.com/office/drawing/2014/main" id="{92AA8846-AC86-2787-E3CB-8B849615C629}"/>
              </a:ext>
            </a:extLst>
          </p:cNvPr>
          <p:cNvSpPr txBox="1"/>
          <p:nvPr/>
        </p:nvSpPr>
        <p:spPr>
          <a:xfrm>
            <a:off x="7010401" y="1372670"/>
            <a:ext cx="3608420" cy="707886"/>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Poisson’s equation act to “relax” the initial sources in the field</a:t>
            </a:r>
          </a:p>
        </p:txBody>
      </p:sp>
      <p:sp>
        <p:nvSpPr>
          <p:cNvPr id="6" name="TextBox 5">
            <a:extLst>
              <a:ext uri="{FF2B5EF4-FFF2-40B4-BE49-F238E27FC236}">
                <a16:creationId xmlns:a16="http://schemas.microsoft.com/office/drawing/2014/main" id="{BE046A6F-94ED-F99B-F09D-17C01A04839F}"/>
              </a:ext>
            </a:extLst>
          </p:cNvPr>
          <p:cNvSpPr txBox="1"/>
          <p:nvPr/>
        </p:nvSpPr>
        <p:spPr>
          <a:xfrm>
            <a:off x="419879" y="2611596"/>
            <a:ext cx="2118048" cy="400110"/>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Discretized form: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446CAD-4A80-F08B-A5F8-44D03B2281A6}"/>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oMath>
                  </m:oMathPara>
                </a14:m>
                <a:endParaRPr lang="en-US" sz="1600" dirty="0"/>
              </a:p>
            </p:txBody>
          </p:sp>
        </mc:Choice>
        <mc:Fallback xmlns="">
          <p:sp>
            <p:nvSpPr>
              <p:cNvPr id="7" name="TextBox 6">
                <a:extLst>
                  <a:ext uri="{FF2B5EF4-FFF2-40B4-BE49-F238E27FC236}">
                    <a16:creationId xmlns:a16="http://schemas.microsoft.com/office/drawing/2014/main" id="{82446CAD-4A80-F08B-A5F8-44D03B2281A6}"/>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D5F370-45A9-DBF6-F5FE-E0A45FFD67E2}"/>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9" name="TextBox 8">
                <a:extLst>
                  <a:ext uri="{FF2B5EF4-FFF2-40B4-BE49-F238E27FC236}">
                    <a16:creationId xmlns:a16="http://schemas.microsoft.com/office/drawing/2014/main" id="{33D5F370-45A9-DBF6-F5FE-E0A45FFD67E2}"/>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595A18E-C960-C403-B12C-22F88717A380}"/>
              </a:ext>
            </a:extLst>
          </p:cNvPr>
          <p:cNvGrpSpPr/>
          <p:nvPr/>
        </p:nvGrpSpPr>
        <p:grpSpPr>
          <a:xfrm>
            <a:off x="6774024" y="3841680"/>
            <a:ext cx="4999805" cy="2953226"/>
            <a:chOff x="6774024" y="3841680"/>
            <a:chExt cx="4999805" cy="2953226"/>
          </a:xfrm>
        </p:grpSpPr>
        <p:grpSp>
          <p:nvGrpSpPr>
            <p:cNvPr id="11" name="Group 10">
              <a:extLst>
                <a:ext uri="{FF2B5EF4-FFF2-40B4-BE49-F238E27FC236}">
                  <a16:creationId xmlns:a16="http://schemas.microsoft.com/office/drawing/2014/main" id="{5391566B-7CCB-825E-1081-3B6D93FF625C}"/>
                </a:ext>
              </a:extLst>
            </p:cNvPr>
            <p:cNvGrpSpPr/>
            <p:nvPr/>
          </p:nvGrpSpPr>
          <p:grpSpPr>
            <a:xfrm>
              <a:off x="6774024" y="4217438"/>
              <a:ext cx="4999805" cy="2577468"/>
              <a:chOff x="1760835" y="4032470"/>
              <a:chExt cx="5325988" cy="2852164"/>
            </a:xfrm>
          </p:grpSpPr>
          <p:grpSp>
            <p:nvGrpSpPr>
              <p:cNvPr id="17" name="Group 16">
                <a:extLst>
                  <a:ext uri="{FF2B5EF4-FFF2-40B4-BE49-F238E27FC236}">
                    <a16:creationId xmlns:a16="http://schemas.microsoft.com/office/drawing/2014/main" id="{FCEE3913-B72F-B9B9-4385-2DFA001C2472}"/>
                  </a:ext>
                </a:extLst>
              </p:cNvPr>
              <p:cNvGrpSpPr/>
              <p:nvPr/>
            </p:nvGrpSpPr>
            <p:grpSpPr>
              <a:xfrm>
                <a:off x="1760835" y="4442997"/>
                <a:ext cx="5325988" cy="2441637"/>
                <a:chOff x="2109884" y="2608693"/>
                <a:chExt cx="6595577" cy="3114458"/>
              </a:xfrm>
            </p:grpSpPr>
            <p:grpSp>
              <p:nvGrpSpPr>
                <p:cNvPr id="25" name="Group 24">
                  <a:extLst>
                    <a:ext uri="{FF2B5EF4-FFF2-40B4-BE49-F238E27FC236}">
                      <a16:creationId xmlns:a16="http://schemas.microsoft.com/office/drawing/2014/main" id="{B045DE3E-C08F-D7E0-DB6F-01D4B17C29DF}"/>
                    </a:ext>
                  </a:extLst>
                </p:cNvPr>
                <p:cNvGrpSpPr/>
                <p:nvPr/>
              </p:nvGrpSpPr>
              <p:grpSpPr>
                <a:xfrm>
                  <a:off x="2929812" y="3550300"/>
                  <a:ext cx="5775649" cy="272143"/>
                  <a:chOff x="2929812" y="3550300"/>
                  <a:chExt cx="5775649" cy="272143"/>
                </a:xfrm>
              </p:grpSpPr>
              <p:cxnSp>
                <p:nvCxnSpPr>
                  <p:cNvPr id="42" name="Straight Connector 41">
                    <a:extLst>
                      <a:ext uri="{FF2B5EF4-FFF2-40B4-BE49-F238E27FC236}">
                        <a16:creationId xmlns:a16="http://schemas.microsoft.com/office/drawing/2014/main" id="{AC155DF9-D624-EFDC-25DE-D03288B5647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D9515B5A-EBB8-101C-BBE4-8751E5A5E518}"/>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43F105AE-53EB-0CC3-9425-9D4AC80A364B}"/>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45" name="Oval 44">
                    <a:extLst>
                      <a:ext uri="{FF2B5EF4-FFF2-40B4-BE49-F238E27FC236}">
                        <a16:creationId xmlns:a16="http://schemas.microsoft.com/office/drawing/2014/main" id="{157DDF65-1E02-D190-170D-49AB5CA8645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BB5C53BC-8F39-E8A1-B938-3D4EB141140D}"/>
                    </a:ext>
                  </a:extLst>
                </p:cNvPr>
                <p:cNvGrpSpPr/>
                <p:nvPr/>
              </p:nvGrpSpPr>
              <p:grpSpPr>
                <a:xfrm>
                  <a:off x="2109884" y="2608693"/>
                  <a:ext cx="6589358" cy="3114458"/>
                  <a:chOff x="2109884" y="2608693"/>
                  <a:chExt cx="6589358" cy="3114458"/>
                </a:xfrm>
              </p:grpSpPr>
              <p:grpSp>
                <p:nvGrpSpPr>
                  <p:cNvPr id="27" name="Group 26">
                    <a:extLst>
                      <a:ext uri="{FF2B5EF4-FFF2-40B4-BE49-F238E27FC236}">
                        <a16:creationId xmlns:a16="http://schemas.microsoft.com/office/drawing/2014/main" id="{62E72A34-10CC-33DF-4184-211CAE2EFB49}"/>
                      </a:ext>
                    </a:extLst>
                  </p:cNvPr>
                  <p:cNvGrpSpPr/>
                  <p:nvPr/>
                </p:nvGrpSpPr>
                <p:grpSpPr>
                  <a:xfrm>
                    <a:off x="2923593" y="4514463"/>
                    <a:ext cx="5775649" cy="272143"/>
                    <a:chOff x="2929812" y="3550300"/>
                    <a:chExt cx="5775649" cy="272143"/>
                  </a:xfrm>
                </p:grpSpPr>
                <p:cxnSp>
                  <p:nvCxnSpPr>
                    <p:cNvPr id="38" name="Straight Connector 37">
                      <a:extLst>
                        <a:ext uri="{FF2B5EF4-FFF2-40B4-BE49-F238E27FC236}">
                          <a16:creationId xmlns:a16="http://schemas.microsoft.com/office/drawing/2014/main" id="{23C46EBC-1867-C777-8C90-601DEAFD607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9C2B8FB0-C883-ED5D-0D8E-B5477921CA29}"/>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A00BC09-DE5D-1605-D919-B0878E4F402C}"/>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B19BDAC7-6BB2-A389-E61F-466B297E0C2B}"/>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D4ADBBF6-CE83-8584-2D7A-250821F9D8CA}"/>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9" name="TextBox 28">
                    <a:extLst>
                      <a:ext uri="{FF2B5EF4-FFF2-40B4-BE49-F238E27FC236}">
                        <a16:creationId xmlns:a16="http://schemas.microsoft.com/office/drawing/2014/main" id="{064FC2BA-684B-2448-2563-25B8FE6FB78E}"/>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30" name="TextBox 29">
                    <a:extLst>
                      <a:ext uri="{FF2B5EF4-FFF2-40B4-BE49-F238E27FC236}">
                        <a16:creationId xmlns:a16="http://schemas.microsoft.com/office/drawing/2014/main" id="{A521897D-0C35-0934-A42F-53F80BF69899}"/>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1" name="TextBox 30">
                    <a:extLst>
                      <a:ext uri="{FF2B5EF4-FFF2-40B4-BE49-F238E27FC236}">
                        <a16:creationId xmlns:a16="http://schemas.microsoft.com/office/drawing/2014/main" id="{C6F9D824-1B3E-4E72-0D2A-2C34AE1DF10B}"/>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32" name="TextBox 31">
                    <a:extLst>
                      <a:ext uri="{FF2B5EF4-FFF2-40B4-BE49-F238E27FC236}">
                        <a16:creationId xmlns:a16="http://schemas.microsoft.com/office/drawing/2014/main" id="{AD18F36D-3301-96A0-87B4-A682BB82C34F}"/>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33" name="TextBox 32">
                    <a:extLst>
                      <a:ext uri="{FF2B5EF4-FFF2-40B4-BE49-F238E27FC236}">
                        <a16:creationId xmlns:a16="http://schemas.microsoft.com/office/drawing/2014/main" id="{D6450B89-24E0-31D2-4A13-5B5C638DDBEC}"/>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4" name="TextBox 33">
                    <a:extLst>
                      <a:ext uri="{FF2B5EF4-FFF2-40B4-BE49-F238E27FC236}">
                        <a16:creationId xmlns:a16="http://schemas.microsoft.com/office/drawing/2014/main" id="{99F12D37-C07A-EFC8-CFEB-DF9B07AC6F8E}"/>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35" name="TextBox 34">
                    <a:extLst>
                      <a:ext uri="{FF2B5EF4-FFF2-40B4-BE49-F238E27FC236}">
                        <a16:creationId xmlns:a16="http://schemas.microsoft.com/office/drawing/2014/main" id="{2750D73D-9C9C-44F2-847B-A67F1478AFF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36" name="Straight Arrow Connector 35">
                    <a:extLst>
                      <a:ext uri="{FF2B5EF4-FFF2-40B4-BE49-F238E27FC236}">
                        <a16:creationId xmlns:a16="http://schemas.microsoft.com/office/drawing/2014/main" id="{9608D4EC-9CED-73AC-1D9A-91E83E2E4F6C}"/>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CCCA68-ED03-2E9F-F781-AC7C613D838A}"/>
                      </a:ext>
                    </a:extLst>
                  </p:cNvPr>
                  <p:cNvCxnSpPr>
                    <a:cxnSpLocks/>
                    <a:endCxn id="35"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5D966CAB-58AE-6572-6B03-049668562A4E}"/>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5CC9919F-B424-3C8E-A732-90C1AF5C1359}"/>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2E31D0-1DC9-8AEF-D1AA-C2D48426DDA4}"/>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3263314D-B844-C20D-8D12-23B5685692AA}"/>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AE09EA8A-D3D3-E976-3400-F6891A0A1B36}"/>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3" name="TextBox 22">
                <a:extLst>
                  <a:ext uri="{FF2B5EF4-FFF2-40B4-BE49-F238E27FC236}">
                    <a16:creationId xmlns:a16="http://schemas.microsoft.com/office/drawing/2014/main" id="{BC7EF6AF-B25E-3867-0FF8-3D886807B16A}"/>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24" name="TextBox 23">
                <a:extLst>
                  <a:ext uri="{FF2B5EF4-FFF2-40B4-BE49-F238E27FC236}">
                    <a16:creationId xmlns:a16="http://schemas.microsoft.com/office/drawing/2014/main" id="{C88EAEF2-2216-73FB-F903-440500B8D92C}"/>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sp>
          <p:nvSpPr>
            <p:cNvPr id="12" name="TextBox 11">
              <a:extLst>
                <a:ext uri="{FF2B5EF4-FFF2-40B4-BE49-F238E27FC236}">
                  <a16:creationId xmlns:a16="http://schemas.microsoft.com/office/drawing/2014/main" id="{BD12D2CE-8D7B-0E9C-87B1-BA3C9666F4D9}"/>
                </a:ext>
              </a:extLst>
            </p:cNvPr>
            <p:cNvSpPr txBox="1"/>
            <p:nvPr/>
          </p:nvSpPr>
          <p:spPr>
            <a:xfrm>
              <a:off x="8558652" y="3841680"/>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cxnSp>
          <p:nvCxnSpPr>
            <p:cNvPr id="13" name="Straight Arrow Connector 12">
              <a:extLst>
                <a:ext uri="{FF2B5EF4-FFF2-40B4-BE49-F238E27FC236}">
                  <a16:creationId xmlns:a16="http://schemas.microsoft.com/office/drawing/2014/main" id="{2975149E-C6A6-8545-AECA-ED17185BC528}"/>
                </a:ext>
              </a:extLst>
            </p:cNvPr>
            <p:cNvCxnSpPr>
              <a:cxnSpLocks/>
            </p:cNvCxnSpPr>
            <p:nvPr/>
          </p:nvCxnSpPr>
          <p:spPr>
            <a:xfrm>
              <a:off x="8379972" y="5366092"/>
              <a:ext cx="114034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0F4416-B4C5-F1A8-7FD7-89AC62AC5F3A}"/>
                </a:ext>
              </a:extLst>
            </p:cNvPr>
            <p:cNvCxnSpPr>
              <a:cxnSpLocks/>
            </p:cNvCxnSpPr>
            <p:nvPr/>
          </p:nvCxnSpPr>
          <p:spPr>
            <a:xfrm>
              <a:off x="9753887" y="5357791"/>
              <a:ext cx="1113462" cy="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395780-C3BD-8A67-50A1-E616B3A1C8F0}"/>
                </a:ext>
              </a:extLst>
            </p:cNvPr>
            <p:cNvCxnSpPr>
              <a:cxnSpLocks/>
              <a:stCxn id="20" idx="4"/>
            </p:cNvCxnSpPr>
            <p:nvPr/>
          </p:nvCxnSpPr>
          <p:spPr>
            <a:xfrm flipH="1">
              <a:off x="9624570" y="4715347"/>
              <a:ext cx="6165" cy="537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37B179-0232-DCA7-2E54-487A2D79B4F3}"/>
                </a:ext>
              </a:extLst>
            </p:cNvPr>
            <p:cNvCxnSpPr>
              <a:cxnSpLocks/>
              <a:endCxn id="40" idx="0"/>
            </p:cNvCxnSpPr>
            <p:nvPr/>
          </p:nvCxnSpPr>
          <p:spPr>
            <a:xfrm flipH="1">
              <a:off x="9631859" y="5451667"/>
              <a:ext cx="5243" cy="48913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0AA9C86-2ADE-DD28-719B-B7749D9A99E6}"/>
              </a:ext>
            </a:extLst>
          </p:cNvPr>
          <p:cNvSpPr txBox="1"/>
          <p:nvPr/>
        </p:nvSpPr>
        <p:spPr>
          <a:xfrm>
            <a:off x="480478" y="4414883"/>
            <a:ext cx="16127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Source term:</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871E11D-C1CA-3251-88B1-7A10C777B2A5}"/>
                  </a:ext>
                </a:extLst>
              </p:cNvPr>
              <p:cNvSpPr txBox="1"/>
              <p:nvPr/>
            </p:nvSpPr>
            <p:spPr>
              <a:xfrm>
                <a:off x="2280748" y="5517048"/>
                <a:ext cx="3366293" cy="3583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 0  </m:t>
                      </m:r>
                      <m:r>
                        <a:rPr lang="en-US" sz="1600" b="0" i="1" smtClean="0">
                          <a:latin typeface="Cambria Math" panose="02040503050406030204" pitchFamily="18" charset="0"/>
                          <a:ea typeface="Cambria Math" panose="02040503050406030204" pitchFamily="18" charset="0"/>
                        </a:rPr>
                        <m:t>𝑒𝑙𝑠𝑒𝑤h𝑒𝑟𝑒</m:t>
                      </m:r>
                    </m:oMath>
                  </m:oMathPara>
                </a14:m>
                <a:endParaRPr lang="en-US" sz="1600" dirty="0">
                  <a:latin typeface="Bradley Hand ITC" panose="03070402050302030203" pitchFamily="66" charset="0"/>
                </a:endParaRPr>
              </a:p>
            </p:txBody>
          </p:sp>
        </mc:Choice>
        <mc:Fallback xmlns="">
          <p:sp>
            <p:nvSpPr>
              <p:cNvPr id="49" name="TextBox 48">
                <a:extLst>
                  <a:ext uri="{FF2B5EF4-FFF2-40B4-BE49-F238E27FC236}">
                    <a16:creationId xmlns:a16="http://schemas.microsoft.com/office/drawing/2014/main" id="{D871E11D-C1CA-3251-88B1-7A10C777B2A5}"/>
                  </a:ext>
                </a:extLst>
              </p:cNvPr>
              <p:cNvSpPr txBox="1">
                <a:spLocks noRot="1" noChangeAspect="1" noMove="1" noResize="1" noEditPoints="1" noAdjustHandles="1" noChangeArrowheads="1" noChangeShapeType="1" noTextEdit="1"/>
              </p:cNvSpPr>
              <p:nvPr/>
            </p:nvSpPr>
            <p:spPr>
              <a:xfrm>
                <a:off x="2280748" y="5517048"/>
                <a:ext cx="3366293" cy="358368"/>
              </a:xfrm>
              <a:prstGeom prst="rect">
                <a:avLst/>
              </a:prstGeom>
              <a:blipFill>
                <a:blip r:embed="rId6"/>
                <a:stretch>
                  <a:fillRect b="-5085"/>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5B5E088E-3DA0-4A8D-3119-ACFDF3ACD6B4}"/>
              </a:ext>
            </a:extLst>
          </p:cNvPr>
          <p:cNvSpPr txBox="1"/>
          <p:nvPr/>
        </p:nvSpPr>
        <p:spPr>
          <a:xfrm>
            <a:off x="563011" y="4984939"/>
            <a:ext cx="16127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2 Spikes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DE0EF-B1BC-0638-057A-3AC1E7FC0C2F}"/>
                  </a:ext>
                </a:extLst>
              </p:cNvPr>
              <p:cNvSpPr txBox="1"/>
              <p:nvPr/>
            </p:nvSpPr>
            <p:spPr>
              <a:xfrm>
                <a:off x="2246736" y="4344060"/>
                <a:ext cx="3366293" cy="553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=−100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𝑛𝑥</m:t>
                          </m:r>
                        </m:num>
                        <m:den>
                          <m:r>
                            <a:rPr lang="en-US" sz="1600" b="0" i="1" smtClean="0">
                              <a:latin typeface="Cambria Math" panose="02040503050406030204" pitchFamily="18" charset="0"/>
                              <a:ea typeface="Cambria Math" panose="02040503050406030204" pitchFamily="18" charset="0"/>
                            </a:rPr>
                            <m:t>4</m:t>
                          </m:r>
                        </m:den>
                      </m:f>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𝑛𝑦</m:t>
                          </m:r>
                        </m:num>
                        <m:den>
                          <m:r>
                            <a:rPr lang="en-US" sz="1600" b="0" i="1" smtClean="0">
                              <a:latin typeface="Cambria Math" panose="02040503050406030204" pitchFamily="18" charset="0"/>
                              <a:ea typeface="Cambria Math" panose="02040503050406030204" pitchFamily="18" charset="0"/>
                            </a:rPr>
                            <m:t>4</m:t>
                          </m:r>
                        </m:den>
                      </m:f>
                    </m:oMath>
                  </m:oMathPara>
                </a14:m>
                <a:endParaRPr lang="en-US" sz="1600" dirty="0">
                  <a:latin typeface="Bradley Hand ITC" panose="03070402050302030203" pitchFamily="66" charset="0"/>
                </a:endParaRPr>
              </a:p>
            </p:txBody>
          </p:sp>
        </mc:Choice>
        <mc:Fallback xmlns="">
          <p:sp>
            <p:nvSpPr>
              <p:cNvPr id="51" name="TextBox 50">
                <a:extLst>
                  <a:ext uri="{FF2B5EF4-FFF2-40B4-BE49-F238E27FC236}">
                    <a16:creationId xmlns:a16="http://schemas.microsoft.com/office/drawing/2014/main" id="{919DE0EF-B1BC-0638-057A-3AC1E7FC0C2F}"/>
                  </a:ext>
                </a:extLst>
              </p:cNvPr>
              <p:cNvSpPr txBox="1">
                <a:spLocks noRot="1" noChangeAspect="1" noMove="1" noResize="1" noEditPoints="1" noAdjustHandles="1" noChangeArrowheads="1" noChangeShapeType="1" noTextEdit="1"/>
              </p:cNvSpPr>
              <p:nvPr/>
            </p:nvSpPr>
            <p:spPr>
              <a:xfrm>
                <a:off x="2246736" y="4344060"/>
                <a:ext cx="3366293" cy="55335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E4E9AB4-B159-85DE-D831-289DEFEFB5E5}"/>
                  </a:ext>
                </a:extLst>
              </p:cNvPr>
              <p:cNvSpPr txBox="1"/>
              <p:nvPr/>
            </p:nvSpPr>
            <p:spPr>
              <a:xfrm>
                <a:off x="2280748" y="4860825"/>
                <a:ext cx="3366293" cy="553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=100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𝑛𝑥</m:t>
                          </m:r>
                        </m:num>
                        <m:den>
                          <m:r>
                            <a:rPr lang="en-US" sz="1600" b="0" i="1" smtClean="0">
                              <a:latin typeface="Cambria Math" panose="02040503050406030204" pitchFamily="18" charset="0"/>
                              <a:ea typeface="Cambria Math" panose="02040503050406030204" pitchFamily="18" charset="0"/>
                            </a:rPr>
                            <m:t>4</m:t>
                          </m:r>
                        </m:den>
                      </m:f>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𝑛𝑦</m:t>
                          </m:r>
                        </m:num>
                        <m:den>
                          <m:r>
                            <a:rPr lang="en-US" sz="1600" b="0" i="1" smtClean="0">
                              <a:latin typeface="Cambria Math" panose="02040503050406030204" pitchFamily="18" charset="0"/>
                              <a:ea typeface="Cambria Math" panose="02040503050406030204" pitchFamily="18" charset="0"/>
                            </a:rPr>
                            <m:t>4</m:t>
                          </m:r>
                        </m:den>
                      </m:f>
                    </m:oMath>
                  </m:oMathPara>
                </a14:m>
                <a:endParaRPr lang="en-US" sz="1600" dirty="0">
                  <a:latin typeface="Bradley Hand ITC" panose="03070402050302030203" pitchFamily="66" charset="0"/>
                </a:endParaRPr>
              </a:p>
            </p:txBody>
          </p:sp>
        </mc:Choice>
        <mc:Fallback xmlns="">
          <p:sp>
            <p:nvSpPr>
              <p:cNvPr id="52" name="TextBox 51">
                <a:extLst>
                  <a:ext uri="{FF2B5EF4-FFF2-40B4-BE49-F238E27FC236}">
                    <a16:creationId xmlns:a16="http://schemas.microsoft.com/office/drawing/2014/main" id="{9E4E9AB4-B159-85DE-D831-289DEFEFB5E5}"/>
                  </a:ext>
                </a:extLst>
              </p:cNvPr>
              <p:cNvSpPr txBox="1">
                <a:spLocks noRot="1" noChangeAspect="1" noMove="1" noResize="1" noEditPoints="1" noAdjustHandles="1" noChangeArrowheads="1" noChangeShapeType="1" noTextEdit="1"/>
              </p:cNvSpPr>
              <p:nvPr/>
            </p:nvSpPr>
            <p:spPr>
              <a:xfrm>
                <a:off x="2280748" y="4860825"/>
                <a:ext cx="3366293" cy="55335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79873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3FDDEB-AAFD-18E3-6B2F-513BF0D878BD}"/>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oMath>
                  </m:oMathPara>
                </a14:m>
                <a:endParaRPr lang="en-US" sz="2400" dirty="0">
                  <a:latin typeface="Bradley Hand ITC" panose="03070402050302030203" pitchFamily="66" charset="0"/>
                </a:endParaRPr>
              </a:p>
            </p:txBody>
          </p:sp>
        </mc:Choice>
        <mc:Fallback xmlns="">
          <p:sp>
            <p:nvSpPr>
              <p:cNvPr id="2" name="TextBox 1">
                <a:extLst>
                  <a:ext uri="{FF2B5EF4-FFF2-40B4-BE49-F238E27FC236}">
                    <a16:creationId xmlns:a16="http://schemas.microsoft.com/office/drawing/2014/main" id="{C23FDDEB-AAFD-18E3-6B2F-513BF0D878BD}"/>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A688426-B4EA-DF77-D0FF-7247EEACCA19}"/>
              </a:ext>
            </a:extLst>
          </p:cNvPr>
          <p:cNvSpPr txBox="1"/>
          <p:nvPr/>
        </p:nvSpPr>
        <p:spPr>
          <a:xfrm>
            <a:off x="419879" y="1276073"/>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Obtained by adding a source term on the right-hand side of the Laplace’s equation</a:t>
            </a:r>
          </a:p>
        </p:txBody>
      </p:sp>
      <p:sp>
        <p:nvSpPr>
          <p:cNvPr id="5" name="TextBox 4">
            <a:extLst>
              <a:ext uri="{FF2B5EF4-FFF2-40B4-BE49-F238E27FC236}">
                <a16:creationId xmlns:a16="http://schemas.microsoft.com/office/drawing/2014/main" id="{92AA8846-AC86-2787-E3CB-8B849615C629}"/>
              </a:ext>
            </a:extLst>
          </p:cNvPr>
          <p:cNvSpPr txBox="1"/>
          <p:nvPr/>
        </p:nvSpPr>
        <p:spPr>
          <a:xfrm>
            <a:off x="7010401" y="1372670"/>
            <a:ext cx="3608420" cy="707886"/>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Poisson’s equation act to “relax” the initial sources in the field</a:t>
            </a:r>
          </a:p>
        </p:txBody>
      </p:sp>
      <p:sp>
        <p:nvSpPr>
          <p:cNvPr id="6" name="TextBox 5">
            <a:extLst>
              <a:ext uri="{FF2B5EF4-FFF2-40B4-BE49-F238E27FC236}">
                <a16:creationId xmlns:a16="http://schemas.microsoft.com/office/drawing/2014/main" id="{BE046A6F-94ED-F99B-F09D-17C01A04839F}"/>
              </a:ext>
            </a:extLst>
          </p:cNvPr>
          <p:cNvSpPr txBox="1"/>
          <p:nvPr/>
        </p:nvSpPr>
        <p:spPr>
          <a:xfrm>
            <a:off x="419879" y="2611596"/>
            <a:ext cx="2118048" cy="400110"/>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Discretized form: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446CAD-4A80-F08B-A5F8-44D03B2281A6}"/>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oMath>
                  </m:oMathPara>
                </a14:m>
                <a:endParaRPr lang="en-US" sz="1600" dirty="0"/>
              </a:p>
            </p:txBody>
          </p:sp>
        </mc:Choice>
        <mc:Fallback xmlns="">
          <p:sp>
            <p:nvSpPr>
              <p:cNvPr id="7" name="TextBox 6">
                <a:extLst>
                  <a:ext uri="{FF2B5EF4-FFF2-40B4-BE49-F238E27FC236}">
                    <a16:creationId xmlns:a16="http://schemas.microsoft.com/office/drawing/2014/main" id="{82446CAD-4A80-F08B-A5F8-44D03B2281A6}"/>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D5F370-45A9-DBF6-F5FE-E0A45FFD67E2}"/>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9" name="TextBox 8">
                <a:extLst>
                  <a:ext uri="{FF2B5EF4-FFF2-40B4-BE49-F238E27FC236}">
                    <a16:creationId xmlns:a16="http://schemas.microsoft.com/office/drawing/2014/main" id="{33D5F370-45A9-DBF6-F5FE-E0A45FFD67E2}"/>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595A18E-C960-C403-B12C-22F88717A380}"/>
              </a:ext>
            </a:extLst>
          </p:cNvPr>
          <p:cNvGrpSpPr/>
          <p:nvPr/>
        </p:nvGrpSpPr>
        <p:grpSpPr>
          <a:xfrm>
            <a:off x="6774024" y="3841680"/>
            <a:ext cx="4999805" cy="2953226"/>
            <a:chOff x="6774024" y="3841680"/>
            <a:chExt cx="4999805" cy="2953226"/>
          </a:xfrm>
        </p:grpSpPr>
        <p:grpSp>
          <p:nvGrpSpPr>
            <p:cNvPr id="11" name="Group 10">
              <a:extLst>
                <a:ext uri="{FF2B5EF4-FFF2-40B4-BE49-F238E27FC236}">
                  <a16:creationId xmlns:a16="http://schemas.microsoft.com/office/drawing/2014/main" id="{5391566B-7CCB-825E-1081-3B6D93FF625C}"/>
                </a:ext>
              </a:extLst>
            </p:cNvPr>
            <p:cNvGrpSpPr/>
            <p:nvPr/>
          </p:nvGrpSpPr>
          <p:grpSpPr>
            <a:xfrm>
              <a:off x="6774024" y="4217438"/>
              <a:ext cx="4999805" cy="2577468"/>
              <a:chOff x="1760835" y="4032470"/>
              <a:chExt cx="5325988" cy="2852164"/>
            </a:xfrm>
          </p:grpSpPr>
          <p:grpSp>
            <p:nvGrpSpPr>
              <p:cNvPr id="17" name="Group 16">
                <a:extLst>
                  <a:ext uri="{FF2B5EF4-FFF2-40B4-BE49-F238E27FC236}">
                    <a16:creationId xmlns:a16="http://schemas.microsoft.com/office/drawing/2014/main" id="{FCEE3913-B72F-B9B9-4385-2DFA001C2472}"/>
                  </a:ext>
                </a:extLst>
              </p:cNvPr>
              <p:cNvGrpSpPr/>
              <p:nvPr/>
            </p:nvGrpSpPr>
            <p:grpSpPr>
              <a:xfrm>
                <a:off x="1760835" y="4442997"/>
                <a:ext cx="5325988" cy="2441637"/>
                <a:chOff x="2109884" y="2608693"/>
                <a:chExt cx="6595577" cy="3114458"/>
              </a:xfrm>
            </p:grpSpPr>
            <p:grpSp>
              <p:nvGrpSpPr>
                <p:cNvPr id="25" name="Group 24">
                  <a:extLst>
                    <a:ext uri="{FF2B5EF4-FFF2-40B4-BE49-F238E27FC236}">
                      <a16:creationId xmlns:a16="http://schemas.microsoft.com/office/drawing/2014/main" id="{B045DE3E-C08F-D7E0-DB6F-01D4B17C29DF}"/>
                    </a:ext>
                  </a:extLst>
                </p:cNvPr>
                <p:cNvGrpSpPr/>
                <p:nvPr/>
              </p:nvGrpSpPr>
              <p:grpSpPr>
                <a:xfrm>
                  <a:off x="2929812" y="3550300"/>
                  <a:ext cx="5775649" cy="272143"/>
                  <a:chOff x="2929812" y="3550300"/>
                  <a:chExt cx="5775649" cy="272143"/>
                </a:xfrm>
              </p:grpSpPr>
              <p:cxnSp>
                <p:nvCxnSpPr>
                  <p:cNvPr id="42" name="Straight Connector 41">
                    <a:extLst>
                      <a:ext uri="{FF2B5EF4-FFF2-40B4-BE49-F238E27FC236}">
                        <a16:creationId xmlns:a16="http://schemas.microsoft.com/office/drawing/2014/main" id="{AC155DF9-D624-EFDC-25DE-D03288B5647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D9515B5A-EBB8-101C-BBE4-8751E5A5E518}"/>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43F105AE-53EB-0CC3-9425-9D4AC80A364B}"/>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45" name="Oval 44">
                    <a:extLst>
                      <a:ext uri="{FF2B5EF4-FFF2-40B4-BE49-F238E27FC236}">
                        <a16:creationId xmlns:a16="http://schemas.microsoft.com/office/drawing/2014/main" id="{157DDF65-1E02-D190-170D-49AB5CA8645D}"/>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BB5C53BC-8F39-E8A1-B938-3D4EB141140D}"/>
                    </a:ext>
                  </a:extLst>
                </p:cNvPr>
                <p:cNvGrpSpPr/>
                <p:nvPr/>
              </p:nvGrpSpPr>
              <p:grpSpPr>
                <a:xfrm>
                  <a:off x="2109884" y="2608693"/>
                  <a:ext cx="6589358" cy="3114458"/>
                  <a:chOff x="2109884" y="2608693"/>
                  <a:chExt cx="6589358" cy="3114458"/>
                </a:xfrm>
              </p:grpSpPr>
              <p:grpSp>
                <p:nvGrpSpPr>
                  <p:cNvPr id="27" name="Group 26">
                    <a:extLst>
                      <a:ext uri="{FF2B5EF4-FFF2-40B4-BE49-F238E27FC236}">
                        <a16:creationId xmlns:a16="http://schemas.microsoft.com/office/drawing/2014/main" id="{62E72A34-10CC-33DF-4184-211CAE2EFB49}"/>
                      </a:ext>
                    </a:extLst>
                  </p:cNvPr>
                  <p:cNvGrpSpPr/>
                  <p:nvPr/>
                </p:nvGrpSpPr>
                <p:grpSpPr>
                  <a:xfrm>
                    <a:off x="2923593" y="4514463"/>
                    <a:ext cx="5775649" cy="272143"/>
                    <a:chOff x="2929812" y="3550300"/>
                    <a:chExt cx="5775649" cy="272143"/>
                  </a:xfrm>
                </p:grpSpPr>
                <p:cxnSp>
                  <p:nvCxnSpPr>
                    <p:cNvPr id="38" name="Straight Connector 37">
                      <a:extLst>
                        <a:ext uri="{FF2B5EF4-FFF2-40B4-BE49-F238E27FC236}">
                          <a16:creationId xmlns:a16="http://schemas.microsoft.com/office/drawing/2014/main" id="{23C46EBC-1867-C777-8C90-601DEAFD6072}"/>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9C2B8FB0-C883-ED5D-0D8E-B5477921CA29}"/>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A00BC09-DE5D-1605-D919-B0878E4F402C}"/>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B19BDAC7-6BB2-A389-E61F-466B297E0C2B}"/>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D4ADBBF6-CE83-8584-2D7A-250821F9D8CA}"/>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9" name="TextBox 28">
                    <a:extLst>
                      <a:ext uri="{FF2B5EF4-FFF2-40B4-BE49-F238E27FC236}">
                        <a16:creationId xmlns:a16="http://schemas.microsoft.com/office/drawing/2014/main" id="{064FC2BA-684B-2448-2563-25B8FE6FB78E}"/>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30" name="TextBox 29">
                    <a:extLst>
                      <a:ext uri="{FF2B5EF4-FFF2-40B4-BE49-F238E27FC236}">
                        <a16:creationId xmlns:a16="http://schemas.microsoft.com/office/drawing/2014/main" id="{A521897D-0C35-0934-A42F-53F80BF69899}"/>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1" name="TextBox 30">
                    <a:extLst>
                      <a:ext uri="{FF2B5EF4-FFF2-40B4-BE49-F238E27FC236}">
                        <a16:creationId xmlns:a16="http://schemas.microsoft.com/office/drawing/2014/main" id="{C6F9D824-1B3E-4E72-0D2A-2C34AE1DF10B}"/>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32" name="TextBox 31">
                    <a:extLst>
                      <a:ext uri="{FF2B5EF4-FFF2-40B4-BE49-F238E27FC236}">
                        <a16:creationId xmlns:a16="http://schemas.microsoft.com/office/drawing/2014/main" id="{AD18F36D-3301-96A0-87B4-A682BB82C34F}"/>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33" name="TextBox 32">
                    <a:extLst>
                      <a:ext uri="{FF2B5EF4-FFF2-40B4-BE49-F238E27FC236}">
                        <a16:creationId xmlns:a16="http://schemas.microsoft.com/office/drawing/2014/main" id="{D6450B89-24E0-31D2-4A13-5B5C638DDBEC}"/>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4" name="TextBox 33">
                    <a:extLst>
                      <a:ext uri="{FF2B5EF4-FFF2-40B4-BE49-F238E27FC236}">
                        <a16:creationId xmlns:a16="http://schemas.microsoft.com/office/drawing/2014/main" id="{99F12D37-C07A-EFC8-CFEB-DF9B07AC6F8E}"/>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35" name="TextBox 34">
                    <a:extLst>
                      <a:ext uri="{FF2B5EF4-FFF2-40B4-BE49-F238E27FC236}">
                        <a16:creationId xmlns:a16="http://schemas.microsoft.com/office/drawing/2014/main" id="{2750D73D-9C9C-44F2-847B-A67F1478AFF2}"/>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36" name="Straight Arrow Connector 35">
                    <a:extLst>
                      <a:ext uri="{FF2B5EF4-FFF2-40B4-BE49-F238E27FC236}">
                        <a16:creationId xmlns:a16="http://schemas.microsoft.com/office/drawing/2014/main" id="{9608D4EC-9CED-73AC-1D9A-91E83E2E4F6C}"/>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CCCA68-ED03-2E9F-F781-AC7C613D838A}"/>
                      </a:ext>
                    </a:extLst>
                  </p:cNvPr>
                  <p:cNvCxnSpPr>
                    <a:cxnSpLocks/>
                    <a:endCxn id="35"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5D966CAB-58AE-6572-6B03-049668562A4E}"/>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5CC9919F-B424-3C8E-A732-90C1AF5C1359}"/>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2E31D0-1DC9-8AEF-D1AA-C2D48426DDA4}"/>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3263314D-B844-C20D-8D12-23B5685692AA}"/>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AE09EA8A-D3D3-E976-3400-F6891A0A1B36}"/>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3" name="TextBox 22">
                <a:extLst>
                  <a:ext uri="{FF2B5EF4-FFF2-40B4-BE49-F238E27FC236}">
                    <a16:creationId xmlns:a16="http://schemas.microsoft.com/office/drawing/2014/main" id="{BC7EF6AF-B25E-3867-0FF8-3D886807B16A}"/>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24" name="TextBox 23">
                <a:extLst>
                  <a:ext uri="{FF2B5EF4-FFF2-40B4-BE49-F238E27FC236}">
                    <a16:creationId xmlns:a16="http://schemas.microsoft.com/office/drawing/2014/main" id="{C88EAEF2-2216-73FB-F903-440500B8D92C}"/>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sp>
          <p:nvSpPr>
            <p:cNvPr id="12" name="TextBox 11">
              <a:extLst>
                <a:ext uri="{FF2B5EF4-FFF2-40B4-BE49-F238E27FC236}">
                  <a16:creationId xmlns:a16="http://schemas.microsoft.com/office/drawing/2014/main" id="{BD12D2CE-8D7B-0E9C-87B1-BA3C9666F4D9}"/>
                </a:ext>
              </a:extLst>
            </p:cNvPr>
            <p:cNvSpPr txBox="1"/>
            <p:nvPr/>
          </p:nvSpPr>
          <p:spPr>
            <a:xfrm>
              <a:off x="8558652" y="3841680"/>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cxnSp>
          <p:nvCxnSpPr>
            <p:cNvPr id="13" name="Straight Arrow Connector 12">
              <a:extLst>
                <a:ext uri="{FF2B5EF4-FFF2-40B4-BE49-F238E27FC236}">
                  <a16:creationId xmlns:a16="http://schemas.microsoft.com/office/drawing/2014/main" id="{2975149E-C6A6-8545-AECA-ED17185BC528}"/>
                </a:ext>
              </a:extLst>
            </p:cNvPr>
            <p:cNvCxnSpPr>
              <a:cxnSpLocks/>
            </p:cNvCxnSpPr>
            <p:nvPr/>
          </p:nvCxnSpPr>
          <p:spPr>
            <a:xfrm>
              <a:off x="8379972" y="5366092"/>
              <a:ext cx="114034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0F4416-B4C5-F1A8-7FD7-89AC62AC5F3A}"/>
                </a:ext>
              </a:extLst>
            </p:cNvPr>
            <p:cNvCxnSpPr>
              <a:cxnSpLocks/>
            </p:cNvCxnSpPr>
            <p:nvPr/>
          </p:nvCxnSpPr>
          <p:spPr>
            <a:xfrm>
              <a:off x="9753887" y="5357791"/>
              <a:ext cx="1113462" cy="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395780-C3BD-8A67-50A1-E616B3A1C8F0}"/>
                </a:ext>
              </a:extLst>
            </p:cNvPr>
            <p:cNvCxnSpPr>
              <a:cxnSpLocks/>
              <a:stCxn id="20" idx="4"/>
            </p:cNvCxnSpPr>
            <p:nvPr/>
          </p:nvCxnSpPr>
          <p:spPr>
            <a:xfrm flipH="1">
              <a:off x="9624570" y="4715347"/>
              <a:ext cx="6165" cy="537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37B179-0232-DCA7-2E54-487A2D79B4F3}"/>
                </a:ext>
              </a:extLst>
            </p:cNvPr>
            <p:cNvCxnSpPr>
              <a:cxnSpLocks/>
              <a:endCxn id="40" idx="0"/>
            </p:cNvCxnSpPr>
            <p:nvPr/>
          </p:nvCxnSpPr>
          <p:spPr>
            <a:xfrm flipH="1">
              <a:off x="9631859" y="5451667"/>
              <a:ext cx="5243" cy="48913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0AA9C86-2ADE-DD28-719B-B7749D9A99E6}"/>
              </a:ext>
            </a:extLst>
          </p:cNvPr>
          <p:cNvSpPr txBox="1"/>
          <p:nvPr/>
        </p:nvSpPr>
        <p:spPr>
          <a:xfrm>
            <a:off x="480478" y="4414883"/>
            <a:ext cx="16127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Source term:</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871E11D-C1CA-3251-88B1-7A10C777B2A5}"/>
                  </a:ext>
                </a:extLst>
              </p:cNvPr>
              <p:cNvSpPr txBox="1"/>
              <p:nvPr/>
            </p:nvSpPr>
            <p:spPr>
              <a:xfrm>
                <a:off x="2280748" y="5517048"/>
                <a:ext cx="3366293" cy="3583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 0  </m:t>
                      </m:r>
                      <m:r>
                        <a:rPr lang="en-US" sz="1600" b="0" i="1" smtClean="0">
                          <a:latin typeface="Cambria Math" panose="02040503050406030204" pitchFamily="18" charset="0"/>
                          <a:ea typeface="Cambria Math" panose="02040503050406030204" pitchFamily="18" charset="0"/>
                        </a:rPr>
                        <m:t>𝑒𝑙𝑠𝑒𝑤h𝑒𝑟𝑒</m:t>
                      </m:r>
                    </m:oMath>
                  </m:oMathPara>
                </a14:m>
                <a:endParaRPr lang="en-US" sz="1600" dirty="0">
                  <a:latin typeface="Bradley Hand ITC" panose="03070402050302030203" pitchFamily="66" charset="0"/>
                </a:endParaRPr>
              </a:p>
            </p:txBody>
          </p:sp>
        </mc:Choice>
        <mc:Fallback xmlns="">
          <p:sp>
            <p:nvSpPr>
              <p:cNvPr id="49" name="TextBox 48">
                <a:extLst>
                  <a:ext uri="{FF2B5EF4-FFF2-40B4-BE49-F238E27FC236}">
                    <a16:creationId xmlns:a16="http://schemas.microsoft.com/office/drawing/2014/main" id="{D871E11D-C1CA-3251-88B1-7A10C777B2A5}"/>
                  </a:ext>
                </a:extLst>
              </p:cNvPr>
              <p:cNvSpPr txBox="1">
                <a:spLocks noRot="1" noChangeAspect="1" noMove="1" noResize="1" noEditPoints="1" noAdjustHandles="1" noChangeArrowheads="1" noChangeShapeType="1" noTextEdit="1"/>
              </p:cNvSpPr>
              <p:nvPr/>
            </p:nvSpPr>
            <p:spPr>
              <a:xfrm>
                <a:off x="2280748" y="5517048"/>
                <a:ext cx="3366293" cy="358368"/>
              </a:xfrm>
              <a:prstGeom prst="rect">
                <a:avLst/>
              </a:prstGeom>
              <a:blipFill>
                <a:blip r:embed="rId6"/>
                <a:stretch>
                  <a:fillRect b="-5085"/>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5B5E088E-3DA0-4A8D-3119-ACFDF3ACD6B4}"/>
              </a:ext>
            </a:extLst>
          </p:cNvPr>
          <p:cNvSpPr txBox="1"/>
          <p:nvPr/>
        </p:nvSpPr>
        <p:spPr>
          <a:xfrm>
            <a:off x="563011" y="4984939"/>
            <a:ext cx="16127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2 Spikes</a:t>
            </a:r>
          </a:p>
        </p:txBody>
      </p:sp>
      <p:sp>
        <p:nvSpPr>
          <p:cNvPr id="51" name="TextBox 50">
            <a:extLst>
              <a:ext uri="{FF2B5EF4-FFF2-40B4-BE49-F238E27FC236}">
                <a16:creationId xmlns:a16="http://schemas.microsoft.com/office/drawing/2014/main" id="{370763BD-5D83-D0F9-1D7D-EBC7CBB1BFBE}"/>
              </a:ext>
            </a:extLst>
          </p:cNvPr>
          <p:cNvSpPr txBox="1"/>
          <p:nvPr/>
        </p:nvSpPr>
        <p:spPr>
          <a:xfrm>
            <a:off x="540145" y="5925232"/>
            <a:ext cx="58188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The iteration will relax the initial spikes!</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EB67CCB-60F5-0F3D-6508-DEBAA95E4B65}"/>
                  </a:ext>
                </a:extLst>
              </p:cNvPr>
              <p:cNvSpPr txBox="1"/>
              <p:nvPr/>
            </p:nvSpPr>
            <p:spPr>
              <a:xfrm>
                <a:off x="2246736" y="4344060"/>
                <a:ext cx="3366293" cy="553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=−100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𝑛𝑥</m:t>
                          </m:r>
                        </m:num>
                        <m:den>
                          <m:r>
                            <a:rPr lang="en-US" sz="1600" b="0" i="1" smtClean="0">
                              <a:latin typeface="Cambria Math" panose="02040503050406030204" pitchFamily="18" charset="0"/>
                              <a:ea typeface="Cambria Math" panose="02040503050406030204" pitchFamily="18" charset="0"/>
                            </a:rPr>
                            <m:t>4</m:t>
                          </m:r>
                        </m:den>
                      </m:f>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𝑛𝑦</m:t>
                          </m:r>
                        </m:num>
                        <m:den>
                          <m:r>
                            <a:rPr lang="en-US" sz="1600" b="0" i="1" smtClean="0">
                              <a:latin typeface="Cambria Math" panose="02040503050406030204" pitchFamily="18" charset="0"/>
                              <a:ea typeface="Cambria Math" panose="02040503050406030204" pitchFamily="18" charset="0"/>
                            </a:rPr>
                            <m:t>4</m:t>
                          </m:r>
                        </m:den>
                      </m:f>
                    </m:oMath>
                  </m:oMathPara>
                </a14:m>
                <a:endParaRPr lang="en-US" sz="1600" dirty="0">
                  <a:latin typeface="Bradley Hand ITC" panose="03070402050302030203" pitchFamily="66" charset="0"/>
                </a:endParaRPr>
              </a:p>
            </p:txBody>
          </p:sp>
        </mc:Choice>
        <mc:Fallback xmlns="">
          <p:sp>
            <p:nvSpPr>
              <p:cNvPr id="52" name="TextBox 51">
                <a:extLst>
                  <a:ext uri="{FF2B5EF4-FFF2-40B4-BE49-F238E27FC236}">
                    <a16:creationId xmlns:a16="http://schemas.microsoft.com/office/drawing/2014/main" id="{CEB67CCB-60F5-0F3D-6508-DEBAA95E4B65}"/>
                  </a:ext>
                </a:extLst>
              </p:cNvPr>
              <p:cNvSpPr txBox="1">
                <a:spLocks noRot="1" noChangeAspect="1" noMove="1" noResize="1" noEditPoints="1" noAdjustHandles="1" noChangeArrowheads="1" noChangeShapeType="1" noTextEdit="1"/>
              </p:cNvSpPr>
              <p:nvPr/>
            </p:nvSpPr>
            <p:spPr>
              <a:xfrm>
                <a:off x="2246736" y="4344060"/>
                <a:ext cx="3366293" cy="55335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62DE4F4-8D12-56EE-9F5E-5E3F38DF74CC}"/>
                  </a:ext>
                </a:extLst>
              </p:cNvPr>
              <p:cNvSpPr txBox="1"/>
              <p:nvPr/>
            </p:nvSpPr>
            <p:spPr>
              <a:xfrm>
                <a:off x="2280748" y="4860825"/>
                <a:ext cx="3366293" cy="553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=100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𝑛𝑥</m:t>
                          </m:r>
                        </m:num>
                        <m:den>
                          <m:r>
                            <a:rPr lang="en-US" sz="1600" b="0" i="1" smtClean="0">
                              <a:latin typeface="Cambria Math" panose="02040503050406030204" pitchFamily="18" charset="0"/>
                              <a:ea typeface="Cambria Math" panose="02040503050406030204" pitchFamily="18" charset="0"/>
                            </a:rPr>
                            <m:t>4</m:t>
                          </m:r>
                        </m:den>
                      </m:f>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𝑛𝑦</m:t>
                          </m:r>
                        </m:num>
                        <m:den>
                          <m:r>
                            <a:rPr lang="en-US" sz="1600" b="0" i="1" smtClean="0">
                              <a:latin typeface="Cambria Math" panose="02040503050406030204" pitchFamily="18" charset="0"/>
                              <a:ea typeface="Cambria Math" panose="02040503050406030204" pitchFamily="18" charset="0"/>
                            </a:rPr>
                            <m:t>4</m:t>
                          </m:r>
                        </m:den>
                      </m:f>
                    </m:oMath>
                  </m:oMathPara>
                </a14:m>
                <a:endParaRPr lang="en-US" sz="1600" dirty="0">
                  <a:latin typeface="Bradley Hand ITC" panose="03070402050302030203" pitchFamily="66" charset="0"/>
                </a:endParaRPr>
              </a:p>
            </p:txBody>
          </p:sp>
        </mc:Choice>
        <mc:Fallback xmlns="">
          <p:sp>
            <p:nvSpPr>
              <p:cNvPr id="53" name="TextBox 52">
                <a:extLst>
                  <a:ext uri="{FF2B5EF4-FFF2-40B4-BE49-F238E27FC236}">
                    <a16:creationId xmlns:a16="http://schemas.microsoft.com/office/drawing/2014/main" id="{562DE4F4-8D12-56EE-9F5E-5E3F38DF74CC}"/>
                  </a:ext>
                </a:extLst>
              </p:cNvPr>
              <p:cNvSpPr txBox="1">
                <a:spLocks noRot="1" noChangeAspect="1" noMove="1" noResize="1" noEditPoints="1" noAdjustHandles="1" noChangeArrowheads="1" noChangeShapeType="1" noTextEdit="1"/>
              </p:cNvSpPr>
              <p:nvPr/>
            </p:nvSpPr>
            <p:spPr>
              <a:xfrm>
                <a:off x="2280748" y="4860825"/>
                <a:ext cx="3366293" cy="55335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8338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3FDDEB-AAFD-18E3-6B2F-513BF0D878BD}"/>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oMath>
                  </m:oMathPara>
                </a14:m>
                <a:endParaRPr lang="en-US" sz="2400" dirty="0">
                  <a:latin typeface="Bradley Hand ITC" panose="03070402050302030203" pitchFamily="66" charset="0"/>
                </a:endParaRPr>
              </a:p>
            </p:txBody>
          </p:sp>
        </mc:Choice>
        <mc:Fallback xmlns="">
          <p:sp>
            <p:nvSpPr>
              <p:cNvPr id="2" name="TextBox 1">
                <a:extLst>
                  <a:ext uri="{FF2B5EF4-FFF2-40B4-BE49-F238E27FC236}">
                    <a16:creationId xmlns:a16="http://schemas.microsoft.com/office/drawing/2014/main" id="{C23FDDEB-AAFD-18E3-6B2F-513BF0D878BD}"/>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A688426-B4EA-DF77-D0FF-7247EEACCA19}"/>
              </a:ext>
            </a:extLst>
          </p:cNvPr>
          <p:cNvSpPr txBox="1"/>
          <p:nvPr/>
        </p:nvSpPr>
        <p:spPr>
          <a:xfrm>
            <a:off x="419879" y="1276073"/>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Obtained by adding a source term on the right-hand side of the Laplace’s equation</a:t>
            </a:r>
          </a:p>
        </p:txBody>
      </p:sp>
      <p:sp>
        <p:nvSpPr>
          <p:cNvPr id="6" name="TextBox 5">
            <a:extLst>
              <a:ext uri="{FF2B5EF4-FFF2-40B4-BE49-F238E27FC236}">
                <a16:creationId xmlns:a16="http://schemas.microsoft.com/office/drawing/2014/main" id="{EF24C24B-045C-303A-FA3C-74357822C31E}"/>
              </a:ext>
            </a:extLst>
          </p:cNvPr>
          <p:cNvSpPr txBox="1"/>
          <p:nvPr/>
        </p:nvSpPr>
        <p:spPr>
          <a:xfrm>
            <a:off x="7010401" y="1372670"/>
            <a:ext cx="3608420" cy="707886"/>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Poisson’s equation act to “relax” the initial sources in the field</a:t>
            </a:r>
          </a:p>
        </p:txBody>
      </p:sp>
      <p:sp>
        <p:nvSpPr>
          <p:cNvPr id="7" name="TextBox 6">
            <a:extLst>
              <a:ext uri="{FF2B5EF4-FFF2-40B4-BE49-F238E27FC236}">
                <a16:creationId xmlns:a16="http://schemas.microsoft.com/office/drawing/2014/main" id="{50BFDA12-27CF-9A30-0B60-E6EA16871222}"/>
              </a:ext>
            </a:extLst>
          </p:cNvPr>
          <p:cNvSpPr txBox="1"/>
          <p:nvPr/>
        </p:nvSpPr>
        <p:spPr>
          <a:xfrm>
            <a:off x="419879" y="2611596"/>
            <a:ext cx="2118048" cy="400110"/>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Discretized form:</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8E511DA-CFFF-B97E-3BB8-86A7B9066058}"/>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oMath>
                  </m:oMathPara>
                </a14:m>
                <a:endParaRPr lang="en-US" sz="1600" dirty="0"/>
              </a:p>
            </p:txBody>
          </p:sp>
        </mc:Choice>
        <mc:Fallback xmlns="">
          <p:sp>
            <p:nvSpPr>
              <p:cNvPr id="11" name="TextBox 10">
                <a:extLst>
                  <a:ext uri="{FF2B5EF4-FFF2-40B4-BE49-F238E27FC236}">
                    <a16:creationId xmlns:a16="http://schemas.microsoft.com/office/drawing/2014/main" id="{08E511DA-CFFF-B97E-3BB8-86A7B9066058}"/>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3F0A17-3E08-66D8-2BB7-547B71230C2A}"/>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12" name="TextBox 11">
                <a:extLst>
                  <a:ext uri="{FF2B5EF4-FFF2-40B4-BE49-F238E27FC236}">
                    <a16:creationId xmlns:a16="http://schemas.microsoft.com/office/drawing/2014/main" id="{E13F0A17-3E08-66D8-2BB7-547B71230C2A}"/>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63EB917-E791-A1A9-657B-D5F135BC9F20}"/>
              </a:ext>
            </a:extLst>
          </p:cNvPr>
          <p:cNvGrpSpPr/>
          <p:nvPr/>
        </p:nvGrpSpPr>
        <p:grpSpPr>
          <a:xfrm>
            <a:off x="6774024" y="3841680"/>
            <a:ext cx="4999805" cy="2953226"/>
            <a:chOff x="6774024" y="3841680"/>
            <a:chExt cx="4999805" cy="2953226"/>
          </a:xfrm>
        </p:grpSpPr>
        <p:grpSp>
          <p:nvGrpSpPr>
            <p:cNvPr id="13" name="Group 12">
              <a:extLst>
                <a:ext uri="{FF2B5EF4-FFF2-40B4-BE49-F238E27FC236}">
                  <a16:creationId xmlns:a16="http://schemas.microsoft.com/office/drawing/2014/main" id="{66C7BD3E-3E6B-D815-0865-FDEF2E98F10F}"/>
                </a:ext>
              </a:extLst>
            </p:cNvPr>
            <p:cNvGrpSpPr/>
            <p:nvPr/>
          </p:nvGrpSpPr>
          <p:grpSpPr>
            <a:xfrm>
              <a:off x="6774024" y="4217438"/>
              <a:ext cx="4999805" cy="2577468"/>
              <a:chOff x="1760835" y="4032470"/>
              <a:chExt cx="5325988" cy="2852164"/>
            </a:xfrm>
          </p:grpSpPr>
          <p:grpSp>
            <p:nvGrpSpPr>
              <p:cNvPr id="14" name="Group 13">
                <a:extLst>
                  <a:ext uri="{FF2B5EF4-FFF2-40B4-BE49-F238E27FC236}">
                    <a16:creationId xmlns:a16="http://schemas.microsoft.com/office/drawing/2014/main" id="{25166903-3E66-606F-790E-7EA813FB978B}"/>
                  </a:ext>
                </a:extLst>
              </p:cNvPr>
              <p:cNvGrpSpPr/>
              <p:nvPr/>
            </p:nvGrpSpPr>
            <p:grpSpPr>
              <a:xfrm>
                <a:off x="1760835" y="4442997"/>
                <a:ext cx="5325988" cy="2441637"/>
                <a:chOff x="2109884" y="2608693"/>
                <a:chExt cx="6595577" cy="3114458"/>
              </a:xfrm>
            </p:grpSpPr>
            <p:grpSp>
              <p:nvGrpSpPr>
                <p:cNvPr id="24" name="Group 23">
                  <a:extLst>
                    <a:ext uri="{FF2B5EF4-FFF2-40B4-BE49-F238E27FC236}">
                      <a16:creationId xmlns:a16="http://schemas.microsoft.com/office/drawing/2014/main" id="{2E8C725F-6BA3-912E-3EE2-6B2875C86BE0}"/>
                    </a:ext>
                  </a:extLst>
                </p:cNvPr>
                <p:cNvGrpSpPr/>
                <p:nvPr/>
              </p:nvGrpSpPr>
              <p:grpSpPr>
                <a:xfrm>
                  <a:off x="2929812" y="3550300"/>
                  <a:ext cx="5775649" cy="272143"/>
                  <a:chOff x="2929812" y="3550300"/>
                  <a:chExt cx="5775649" cy="272143"/>
                </a:xfrm>
              </p:grpSpPr>
              <p:cxnSp>
                <p:nvCxnSpPr>
                  <p:cNvPr id="41" name="Straight Connector 40">
                    <a:extLst>
                      <a:ext uri="{FF2B5EF4-FFF2-40B4-BE49-F238E27FC236}">
                        <a16:creationId xmlns:a16="http://schemas.microsoft.com/office/drawing/2014/main" id="{A9AA5B11-4947-596E-A29C-B37F8E4B6AB4}"/>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8D1BA7E8-556B-B5CE-F87C-BCFFED6A7907}"/>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7BF1FC69-3CD3-90B1-AF0C-9029091D5DB5}"/>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44" name="Oval 43">
                    <a:extLst>
                      <a:ext uri="{FF2B5EF4-FFF2-40B4-BE49-F238E27FC236}">
                        <a16:creationId xmlns:a16="http://schemas.microsoft.com/office/drawing/2014/main" id="{C1DB2671-046E-87CD-95CA-77A91A20D328}"/>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DD01976-B68A-1554-2C11-F0E57D2D4025}"/>
                    </a:ext>
                  </a:extLst>
                </p:cNvPr>
                <p:cNvGrpSpPr/>
                <p:nvPr/>
              </p:nvGrpSpPr>
              <p:grpSpPr>
                <a:xfrm>
                  <a:off x="2109884" y="2608693"/>
                  <a:ext cx="6589358" cy="3114458"/>
                  <a:chOff x="2109884" y="2608693"/>
                  <a:chExt cx="6589358" cy="3114458"/>
                </a:xfrm>
              </p:grpSpPr>
              <p:grpSp>
                <p:nvGrpSpPr>
                  <p:cNvPr id="26" name="Group 25">
                    <a:extLst>
                      <a:ext uri="{FF2B5EF4-FFF2-40B4-BE49-F238E27FC236}">
                        <a16:creationId xmlns:a16="http://schemas.microsoft.com/office/drawing/2014/main" id="{F934A5C5-23AC-9D58-EBE0-195C9A2BDBDC}"/>
                      </a:ext>
                    </a:extLst>
                  </p:cNvPr>
                  <p:cNvGrpSpPr/>
                  <p:nvPr/>
                </p:nvGrpSpPr>
                <p:grpSpPr>
                  <a:xfrm>
                    <a:off x="2923593" y="4514463"/>
                    <a:ext cx="5775649" cy="272143"/>
                    <a:chOff x="2929812" y="3550300"/>
                    <a:chExt cx="5775649" cy="272143"/>
                  </a:xfrm>
                </p:grpSpPr>
                <p:cxnSp>
                  <p:nvCxnSpPr>
                    <p:cNvPr id="37" name="Straight Connector 36">
                      <a:extLst>
                        <a:ext uri="{FF2B5EF4-FFF2-40B4-BE49-F238E27FC236}">
                          <a16:creationId xmlns:a16="http://schemas.microsoft.com/office/drawing/2014/main" id="{D1DB0975-B2F8-738A-690F-6225D548AD65}"/>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858CB03E-3650-2516-15F8-79BA6889FE17}"/>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4D3AC4B0-D669-2015-50EB-09A14566616B}"/>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A5C1A40-C1FA-E4E3-8A02-7A4ED93F0756}"/>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7C0E1187-D800-05FB-0134-1A0DAEC2AB08}"/>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8" name="TextBox 27">
                    <a:extLst>
                      <a:ext uri="{FF2B5EF4-FFF2-40B4-BE49-F238E27FC236}">
                        <a16:creationId xmlns:a16="http://schemas.microsoft.com/office/drawing/2014/main" id="{263D9C4F-5E93-B234-7DBA-7394974A0912}"/>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29" name="TextBox 28">
                    <a:extLst>
                      <a:ext uri="{FF2B5EF4-FFF2-40B4-BE49-F238E27FC236}">
                        <a16:creationId xmlns:a16="http://schemas.microsoft.com/office/drawing/2014/main" id="{AD1E165A-DE4E-2E09-4BCE-10D2B3CE7C51}"/>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0" name="TextBox 29">
                    <a:extLst>
                      <a:ext uri="{FF2B5EF4-FFF2-40B4-BE49-F238E27FC236}">
                        <a16:creationId xmlns:a16="http://schemas.microsoft.com/office/drawing/2014/main" id="{53783BDB-7A4A-E193-58B2-62F3CCD0780C}"/>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31" name="TextBox 30">
                    <a:extLst>
                      <a:ext uri="{FF2B5EF4-FFF2-40B4-BE49-F238E27FC236}">
                        <a16:creationId xmlns:a16="http://schemas.microsoft.com/office/drawing/2014/main" id="{9DD525D5-3982-41B5-4813-AD1C12F5CD28}"/>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32" name="TextBox 31">
                    <a:extLst>
                      <a:ext uri="{FF2B5EF4-FFF2-40B4-BE49-F238E27FC236}">
                        <a16:creationId xmlns:a16="http://schemas.microsoft.com/office/drawing/2014/main" id="{6F57A0CA-27EF-9886-AAFB-DA580964A603}"/>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3" name="TextBox 32">
                    <a:extLst>
                      <a:ext uri="{FF2B5EF4-FFF2-40B4-BE49-F238E27FC236}">
                        <a16:creationId xmlns:a16="http://schemas.microsoft.com/office/drawing/2014/main" id="{CBC48610-646D-D272-47A0-0AEC87CACDE7}"/>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34" name="TextBox 33">
                    <a:extLst>
                      <a:ext uri="{FF2B5EF4-FFF2-40B4-BE49-F238E27FC236}">
                        <a16:creationId xmlns:a16="http://schemas.microsoft.com/office/drawing/2014/main" id="{DE2783E7-E8EC-BE18-6A7A-38BF5E638D73}"/>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35" name="Straight Arrow Connector 34">
                    <a:extLst>
                      <a:ext uri="{FF2B5EF4-FFF2-40B4-BE49-F238E27FC236}">
                        <a16:creationId xmlns:a16="http://schemas.microsoft.com/office/drawing/2014/main" id="{FB003187-1BE8-ADD6-B623-2CDE6245DB8D}"/>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6C87F3B-A455-52C7-990B-38B9A62C5D9B}"/>
                      </a:ext>
                    </a:extLst>
                  </p:cNvPr>
                  <p:cNvCxnSpPr>
                    <a:cxnSpLocks/>
                    <a:endCxn id="34"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6" name="Straight Connector 15">
                <a:extLst>
                  <a:ext uri="{FF2B5EF4-FFF2-40B4-BE49-F238E27FC236}">
                    <a16:creationId xmlns:a16="http://schemas.microsoft.com/office/drawing/2014/main" id="{C5A2B84F-30BE-B82A-A6D0-1D0BC852FED2}"/>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E9CA46F5-4F89-3A12-1C53-FB40F2BF6AA3}"/>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BDF71AE9-0092-C030-D829-DDC36D6787A4}"/>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1E9E1CCA-EB89-A317-2012-C05245F2DFC4}"/>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D23AF31-3F6E-7BEB-F4B3-080439C74C75}"/>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2" name="TextBox 21">
                <a:extLst>
                  <a:ext uri="{FF2B5EF4-FFF2-40B4-BE49-F238E27FC236}">
                    <a16:creationId xmlns:a16="http://schemas.microsoft.com/office/drawing/2014/main" id="{1DAD502C-4247-A08A-8127-1BD80B877524}"/>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23" name="TextBox 22">
                <a:extLst>
                  <a:ext uri="{FF2B5EF4-FFF2-40B4-BE49-F238E27FC236}">
                    <a16:creationId xmlns:a16="http://schemas.microsoft.com/office/drawing/2014/main" id="{37FE5367-BC27-AD07-92C6-D6B9CF2F4461}"/>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sp>
          <p:nvSpPr>
            <p:cNvPr id="45" name="TextBox 44">
              <a:extLst>
                <a:ext uri="{FF2B5EF4-FFF2-40B4-BE49-F238E27FC236}">
                  <a16:creationId xmlns:a16="http://schemas.microsoft.com/office/drawing/2014/main" id="{9C83CC93-2A9F-2D7F-8C45-EFBC45F46903}"/>
                </a:ext>
              </a:extLst>
            </p:cNvPr>
            <p:cNvSpPr txBox="1"/>
            <p:nvPr/>
          </p:nvSpPr>
          <p:spPr>
            <a:xfrm>
              <a:off x="8558652" y="3841680"/>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cxnSp>
          <p:nvCxnSpPr>
            <p:cNvPr id="46" name="Straight Arrow Connector 45">
              <a:extLst>
                <a:ext uri="{FF2B5EF4-FFF2-40B4-BE49-F238E27FC236}">
                  <a16:creationId xmlns:a16="http://schemas.microsoft.com/office/drawing/2014/main" id="{AEB810EC-1700-B8BF-C385-AFF08F222CFB}"/>
                </a:ext>
              </a:extLst>
            </p:cNvPr>
            <p:cNvCxnSpPr>
              <a:cxnSpLocks/>
            </p:cNvCxnSpPr>
            <p:nvPr/>
          </p:nvCxnSpPr>
          <p:spPr>
            <a:xfrm>
              <a:off x="8379972" y="5366092"/>
              <a:ext cx="114034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113D107-1D73-2254-4240-5E348621FBD3}"/>
                </a:ext>
              </a:extLst>
            </p:cNvPr>
            <p:cNvCxnSpPr>
              <a:cxnSpLocks/>
            </p:cNvCxnSpPr>
            <p:nvPr/>
          </p:nvCxnSpPr>
          <p:spPr>
            <a:xfrm>
              <a:off x="9753887" y="5357791"/>
              <a:ext cx="1113462" cy="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5C2B75A-AA0A-1D4F-26BE-5BE707FF3173}"/>
                </a:ext>
              </a:extLst>
            </p:cNvPr>
            <p:cNvCxnSpPr>
              <a:cxnSpLocks/>
              <a:stCxn id="19" idx="4"/>
            </p:cNvCxnSpPr>
            <p:nvPr/>
          </p:nvCxnSpPr>
          <p:spPr>
            <a:xfrm flipH="1">
              <a:off x="9624570" y="4715347"/>
              <a:ext cx="6165" cy="537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FEB2F37-6A12-E138-4CE9-C392E72D2B61}"/>
                </a:ext>
              </a:extLst>
            </p:cNvPr>
            <p:cNvCxnSpPr>
              <a:cxnSpLocks/>
              <a:endCxn id="39" idx="0"/>
            </p:cNvCxnSpPr>
            <p:nvPr/>
          </p:nvCxnSpPr>
          <p:spPr>
            <a:xfrm flipH="1">
              <a:off x="9631859" y="5451667"/>
              <a:ext cx="5243" cy="48913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1E252B9B-163D-2448-99DE-D84E5C3EA539}"/>
              </a:ext>
            </a:extLst>
          </p:cNvPr>
          <p:cNvSpPr txBox="1"/>
          <p:nvPr/>
        </p:nvSpPr>
        <p:spPr>
          <a:xfrm>
            <a:off x="8535158" y="2632542"/>
            <a:ext cx="3137130"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BCs:</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0771CE-BAD8-EBEA-228A-14DE57A1F257}"/>
                  </a:ext>
                </a:extLst>
              </p:cNvPr>
              <p:cNvSpPr txBox="1"/>
              <p:nvPr/>
            </p:nvSpPr>
            <p:spPr>
              <a:xfrm>
                <a:off x="9476840" y="2469148"/>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=0,2</m:t>
                      </m:r>
                    </m:oMath>
                  </m:oMathPara>
                </a14:m>
                <a:endParaRPr lang="en-US" sz="1600" dirty="0">
                  <a:latin typeface="Bradley Hand ITC" panose="03070402050302030203" pitchFamily="66" charset="0"/>
                </a:endParaRPr>
              </a:p>
            </p:txBody>
          </p:sp>
        </mc:Choice>
        <mc:Fallback xmlns="">
          <p:sp>
            <p:nvSpPr>
              <p:cNvPr id="55" name="TextBox 54">
                <a:extLst>
                  <a:ext uri="{FF2B5EF4-FFF2-40B4-BE49-F238E27FC236}">
                    <a16:creationId xmlns:a16="http://schemas.microsoft.com/office/drawing/2014/main" id="{4C0771CE-BAD8-EBEA-228A-14DE57A1F257}"/>
                  </a:ext>
                </a:extLst>
              </p:cNvPr>
              <p:cNvSpPr txBox="1">
                <a:spLocks noRot="1" noChangeAspect="1" noMove="1" noResize="1" noEditPoints="1" noAdjustHandles="1" noChangeArrowheads="1" noChangeShapeType="1" noTextEdit="1"/>
              </p:cNvSpPr>
              <p:nvPr/>
            </p:nvSpPr>
            <p:spPr>
              <a:xfrm>
                <a:off x="9476840" y="2469148"/>
                <a:ext cx="2781018"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7C569F6-E2EB-6AFD-DE3D-179F00C5D8F6}"/>
                  </a:ext>
                </a:extLst>
              </p:cNvPr>
              <p:cNvSpPr txBox="1"/>
              <p:nvPr/>
            </p:nvSpPr>
            <p:spPr>
              <a:xfrm>
                <a:off x="9476840" y="2828221"/>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=0,2</m:t>
                      </m:r>
                    </m:oMath>
                  </m:oMathPara>
                </a14:m>
                <a:endParaRPr lang="en-US" sz="1600" dirty="0">
                  <a:latin typeface="Bradley Hand ITC" panose="03070402050302030203" pitchFamily="66" charset="0"/>
                </a:endParaRPr>
              </a:p>
            </p:txBody>
          </p:sp>
        </mc:Choice>
        <mc:Fallback xmlns="">
          <p:sp>
            <p:nvSpPr>
              <p:cNvPr id="56" name="TextBox 55">
                <a:extLst>
                  <a:ext uri="{FF2B5EF4-FFF2-40B4-BE49-F238E27FC236}">
                    <a16:creationId xmlns:a16="http://schemas.microsoft.com/office/drawing/2014/main" id="{E7C569F6-E2EB-6AFD-DE3D-179F00C5D8F6}"/>
                  </a:ext>
                </a:extLst>
              </p:cNvPr>
              <p:cNvSpPr txBox="1">
                <a:spLocks noRot="1" noChangeAspect="1" noMove="1" noResize="1" noEditPoints="1" noAdjustHandles="1" noChangeArrowheads="1" noChangeShapeType="1" noTextEdit="1"/>
              </p:cNvSpPr>
              <p:nvPr/>
            </p:nvSpPr>
            <p:spPr>
              <a:xfrm>
                <a:off x="9476840" y="2828221"/>
                <a:ext cx="2781018" cy="338554"/>
              </a:xfrm>
              <a:prstGeom prst="rect">
                <a:avLst/>
              </a:prstGeom>
              <a:blipFill>
                <a:blip r:embed="rId7"/>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3B2956B-B153-558E-6483-8C518463A752}"/>
              </a:ext>
            </a:extLst>
          </p:cNvPr>
          <p:cNvSpPr txBox="1"/>
          <p:nvPr/>
        </p:nvSpPr>
        <p:spPr>
          <a:xfrm>
            <a:off x="480478" y="4414883"/>
            <a:ext cx="16127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Source term:</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BCB73B8-0CDF-8CEB-44CB-EBEFFF94673A}"/>
                  </a:ext>
                </a:extLst>
              </p:cNvPr>
              <p:cNvSpPr txBox="1"/>
              <p:nvPr/>
            </p:nvSpPr>
            <p:spPr>
              <a:xfrm>
                <a:off x="2246736" y="4344060"/>
                <a:ext cx="3366293" cy="553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=−100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𝑛𝑥</m:t>
                          </m:r>
                        </m:num>
                        <m:den>
                          <m:r>
                            <a:rPr lang="en-US" sz="1600" b="0" i="1" smtClean="0">
                              <a:latin typeface="Cambria Math" panose="02040503050406030204" pitchFamily="18" charset="0"/>
                              <a:ea typeface="Cambria Math" panose="02040503050406030204" pitchFamily="18" charset="0"/>
                            </a:rPr>
                            <m:t>4</m:t>
                          </m:r>
                        </m:den>
                      </m:f>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𝑛𝑦</m:t>
                          </m:r>
                        </m:num>
                        <m:den>
                          <m:r>
                            <a:rPr lang="en-US" sz="1600" b="0" i="1" smtClean="0">
                              <a:latin typeface="Cambria Math" panose="02040503050406030204" pitchFamily="18" charset="0"/>
                              <a:ea typeface="Cambria Math" panose="02040503050406030204" pitchFamily="18" charset="0"/>
                            </a:rPr>
                            <m:t>4</m:t>
                          </m:r>
                        </m:den>
                      </m:f>
                    </m:oMath>
                  </m:oMathPara>
                </a14:m>
                <a:endParaRPr lang="en-US" sz="1600" dirty="0">
                  <a:latin typeface="Bradley Hand ITC" panose="03070402050302030203" pitchFamily="66" charset="0"/>
                </a:endParaRPr>
              </a:p>
            </p:txBody>
          </p:sp>
        </mc:Choice>
        <mc:Fallback xmlns="">
          <p:sp>
            <p:nvSpPr>
              <p:cNvPr id="59" name="TextBox 58">
                <a:extLst>
                  <a:ext uri="{FF2B5EF4-FFF2-40B4-BE49-F238E27FC236}">
                    <a16:creationId xmlns:a16="http://schemas.microsoft.com/office/drawing/2014/main" id="{3BCB73B8-0CDF-8CEB-44CB-EBEFFF94673A}"/>
                  </a:ext>
                </a:extLst>
              </p:cNvPr>
              <p:cNvSpPr txBox="1">
                <a:spLocks noRot="1" noChangeAspect="1" noMove="1" noResize="1" noEditPoints="1" noAdjustHandles="1" noChangeArrowheads="1" noChangeShapeType="1" noTextEdit="1"/>
              </p:cNvSpPr>
              <p:nvPr/>
            </p:nvSpPr>
            <p:spPr>
              <a:xfrm>
                <a:off x="2246736" y="4344060"/>
                <a:ext cx="3366293" cy="55335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E1745BC-9BC2-E12E-2327-01EE73576F63}"/>
                  </a:ext>
                </a:extLst>
              </p:cNvPr>
              <p:cNvSpPr txBox="1"/>
              <p:nvPr/>
            </p:nvSpPr>
            <p:spPr>
              <a:xfrm>
                <a:off x="2280748" y="4860825"/>
                <a:ext cx="3366293" cy="553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=100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𝑛𝑥</m:t>
                          </m:r>
                        </m:num>
                        <m:den>
                          <m:r>
                            <a:rPr lang="en-US" sz="1600" b="0" i="1" smtClean="0">
                              <a:latin typeface="Cambria Math" panose="02040503050406030204" pitchFamily="18" charset="0"/>
                              <a:ea typeface="Cambria Math" panose="02040503050406030204" pitchFamily="18" charset="0"/>
                            </a:rPr>
                            <m:t>4</m:t>
                          </m:r>
                        </m:den>
                      </m:f>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𝑛𝑦</m:t>
                          </m:r>
                        </m:num>
                        <m:den>
                          <m:r>
                            <a:rPr lang="en-US" sz="1600" b="0" i="1" smtClean="0">
                              <a:latin typeface="Cambria Math" panose="02040503050406030204" pitchFamily="18" charset="0"/>
                              <a:ea typeface="Cambria Math" panose="02040503050406030204" pitchFamily="18" charset="0"/>
                            </a:rPr>
                            <m:t>4</m:t>
                          </m:r>
                        </m:den>
                      </m:f>
                    </m:oMath>
                  </m:oMathPara>
                </a14:m>
                <a:endParaRPr lang="en-US" sz="1600" dirty="0">
                  <a:latin typeface="Bradley Hand ITC" panose="03070402050302030203" pitchFamily="66" charset="0"/>
                </a:endParaRPr>
              </a:p>
            </p:txBody>
          </p:sp>
        </mc:Choice>
        <mc:Fallback xmlns="">
          <p:sp>
            <p:nvSpPr>
              <p:cNvPr id="60" name="TextBox 59">
                <a:extLst>
                  <a:ext uri="{FF2B5EF4-FFF2-40B4-BE49-F238E27FC236}">
                    <a16:creationId xmlns:a16="http://schemas.microsoft.com/office/drawing/2014/main" id="{7E1745BC-9BC2-E12E-2327-01EE73576F63}"/>
                  </a:ext>
                </a:extLst>
              </p:cNvPr>
              <p:cNvSpPr txBox="1">
                <a:spLocks noRot="1" noChangeAspect="1" noMove="1" noResize="1" noEditPoints="1" noAdjustHandles="1" noChangeArrowheads="1" noChangeShapeType="1" noTextEdit="1"/>
              </p:cNvSpPr>
              <p:nvPr/>
            </p:nvSpPr>
            <p:spPr>
              <a:xfrm>
                <a:off x="2280748" y="4860825"/>
                <a:ext cx="3366293" cy="5533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DC72450-CA2C-C0C6-4DDF-D9885F929736}"/>
                  </a:ext>
                </a:extLst>
              </p:cNvPr>
              <p:cNvSpPr txBox="1"/>
              <p:nvPr/>
            </p:nvSpPr>
            <p:spPr>
              <a:xfrm>
                <a:off x="2280748" y="5517048"/>
                <a:ext cx="3366293" cy="3583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 0  </m:t>
                      </m:r>
                      <m:r>
                        <a:rPr lang="en-US" sz="1600" b="0" i="1" smtClean="0">
                          <a:latin typeface="Cambria Math" panose="02040503050406030204" pitchFamily="18" charset="0"/>
                          <a:ea typeface="Cambria Math" panose="02040503050406030204" pitchFamily="18" charset="0"/>
                        </a:rPr>
                        <m:t>𝑒𝑙𝑠𝑒𝑤h𝑒𝑟𝑒</m:t>
                      </m:r>
                    </m:oMath>
                  </m:oMathPara>
                </a14:m>
                <a:endParaRPr lang="en-US" sz="1600" dirty="0">
                  <a:latin typeface="Bradley Hand ITC" panose="03070402050302030203" pitchFamily="66" charset="0"/>
                </a:endParaRPr>
              </a:p>
            </p:txBody>
          </p:sp>
        </mc:Choice>
        <mc:Fallback xmlns="">
          <p:sp>
            <p:nvSpPr>
              <p:cNvPr id="61" name="TextBox 60">
                <a:extLst>
                  <a:ext uri="{FF2B5EF4-FFF2-40B4-BE49-F238E27FC236}">
                    <a16:creationId xmlns:a16="http://schemas.microsoft.com/office/drawing/2014/main" id="{5DC72450-CA2C-C0C6-4DDF-D9885F929736}"/>
                  </a:ext>
                </a:extLst>
              </p:cNvPr>
              <p:cNvSpPr txBox="1">
                <a:spLocks noRot="1" noChangeAspect="1" noMove="1" noResize="1" noEditPoints="1" noAdjustHandles="1" noChangeArrowheads="1" noChangeShapeType="1" noTextEdit="1"/>
              </p:cNvSpPr>
              <p:nvPr/>
            </p:nvSpPr>
            <p:spPr>
              <a:xfrm>
                <a:off x="2280748" y="5517048"/>
                <a:ext cx="3366293" cy="358368"/>
              </a:xfrm>
              <a:prstGeom prst="rect">
                <a:avLst/>
              </a:prstGeom>
              <a:blipFill>
                <a:blip r:embed="rId10"/>
                <a:stretch>
                  <a:fillRect b="-5085"/>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568049AE-BD13-87EC-BEFD-2FA8AB9BE4F4}"/>
              </a:ext>
            </a:extLst>
          </p:cNvPr>
          <p:cNvSpPr txBox="1"/>
          <p:nvPr/>
        </p:nvSpPr>
        <p:spPr>
          <a:xfrm>
            <a:off x="563011" y="4984939"/>
            <a:ext cx="16127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2 Spikes</a:t>
            </a:r>
          </a:p>
        </p:txBody>
      </p:sp>
      <p:sp>
        <p:nvSpPr>
          <p:cNvPr id="63" name="TextBox 62">
            <a:extLst>
              <a:ext uri="{FF2B5EF4-FFF2-40B4-BE49-F238E27FC236}">
                <a16:creationId xmlns:a16="http://schemas.microsoft.com/office/drawing/2014/main" id="{4AD372D8-FFB2-67CF-48EC-6F2915546225}"/>
              </a:ext>
            </a:extLst>
          </p:cNvPr>
          <p:cNvSpPr txBox="1"/>
          <p:nvPr/>
        </p:nvSpPr>
        <p:spPr>
          <a:xfrm>
            <a:off x="540145" y="5925232"/>
            <a:ext cx="58188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The iteration will relax the initial spikes!</a:t>
            </a:r>
          </a:p>
        </p:txBody>
      </p:sp>
    </p:spTree>
    <p:extLst>
      <p:ext uri="{BB962C8B-B14F-4D97-AF65-F5344CB8AC3E}">
        <p14:creationId xmlns:p14="http://schemas.microsoft.com/office/powerpoint/2010/main" val="288115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3799116" y="445237"/>
            <a:ext cx="4593767" cy="568412"/>
          </a:xfrm>
        </p:spPr>
        <p:txBody>
          <a:bodyPr/>
          <a:lstStyle/>
          <a:p>
            <a:pPr algn="ctr"/>
            <a:r>
              <a:rPr lang="en-US" sz="3200" b="0" dirty="0">
                <a:latin typeface="+mn-lt"/>
              </a:rPr>
              <a:t>Classification of PDEs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863F54F-6F1D-20A5-A817-77FA26CEC1BF}"/>
              </a:ext>
            </a:extLst>
          </p:cNvPr>
          <p:cNvSpPr txBox="1">
            <a:spLocks/>
          </p:cNvSpPr>
          <p:nvPr/>
        </p:nvSpPr>
        <p:spPr>
          <a:xfrm>
            <a:off x="550121" y="1324088"/>
            <a:ext cx="3350321"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US" sz="2500" b="0" dirty="0">
                <a:latin typeface="+mn-lt"/>
              </a:rPr>
              <a:t>Elliptic</a:t>
            </a:r>
          </a:p>
        </p:txBody>
      </p:sp>
      <p:sp>
        <p:nvSpPr>
          <p:cNvPr id="4" name="Title 1">
            <a:extLst>
              <a:ext uri="{FF2B5EF4-FFF2-40B4-BE49-F238E27FC236}">
                <a16:creationId xmlns:a16="http://schemas.microsoft.com/office/drawing/2014/main" id="{14D786ED-66D8-EAA2-0154-A71118AD6EAA}"/>
              </a:ext>
            </a:extLst>
          </p:cNvPr>
          <p:cNvSpPr txBox="1">
            <a:spLocks/>
          </p:cNvSpPr>
          <p:nvPr/>
        </p:nvSpPr>
        <p:spPr>
          <a:xfrm>
            <a:off x="4497451" y="1324088"/>
            <a:ext cx="3350321"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US" sz="2500" b="0" dirty="0">
                <a:latin typeface="+mn-lt"/>
              </a:rPr>
              <a:t>Parabolic</a:t>
            </a:r>
          </a:p>
        </p:txBody>
      </p:sp>
      <p:sp>
        <p:nvSpPr>
          <p:cNvPr id="5" name="Title 1">
            <a:extLst>
              <a:ext uri="{FF2B5EF4-FFF2-40B4-BE49-F238E27FC236}">
                <a16:creationId xmlns:a16="http://schemas.microsoft.com/office/drawing/2014/main" id="{5A201CC4-458C-5472-0916-163D63CA9D7B}"/>
              </a:ext>
            </a:extLst>
          </p:cNvPr>
          <p:cNvSpPr txBox="1">
            <a:spLocks/>
          </p:cNvSpPr>
          <p:nvPr/>
        </p:nvSpPr>
        <p:spPr>
          <a:xfrm>
            <a:off x="8444781" y="1318355"/>
            <a:ext cx="3350321"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US" sz="2500" b="0" dirty="0">
                <a:latin typeface="+mn-lt"/>
              </a:rPr>
              <a:t>Hyperbolic</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B9B77B-622C-8223-0536-7EE687D91F30}"/>
                  </a:ext>
                </a:extLst>
              </p:cNvPr>
              <p:cNvSpPr txBox="1"/>
              <p:nvPr/>
            </p:nvSpPr>
            <p:spPr>
              <a:xfrm>
                <a:off x="1354000" y="2072650"/>
                <a:ext cx="17425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 =0</m:t>
                      </m:r>
                    </m:oMath>
                  </m:oMathPara>
                </a14:m>
                <a:endParaRPr lang="en-US" sz="2400" dirty="0"/>
              </a:p>
            </p:txBody>
          </p:sp>
        </mc:Choice>
        <mc:Fallback xmlns="">
          <p:sp>
            <p:nvSpPr>
              <p:cNvPr id="7" name="TextBox 6">
                <a:extLst>
                  <a:ext uri="{FF2B5EF4-FFF2-40B4-BE49-F238E27FC236}">
                    <a16:creationId xmlns:a16="http://schemas.microsoft.com/office/drawing/2014/main" id="{81B9B77B-622C-8223-0536-7EE687D91F30}"/>
                  </a:ext>
                </a:extLst>
              </p:cNvPr>
              <p:cNvSpPr txBox="1">
                <a:spLocks noRot="1" noChangeAspect="1" noMove="1" noResize="1" noEditPoints="1" noAdjustHandles="1" noChangeArrowheads="1" noChangeShapeType="1" noTextEdit="1"/>
              </p:cNvSpPr>
              <p:nvPr/>
            </p:nvSpPr>
            <p:spPr>
              <a:xfrm>
                <a:off x="1354000" y="2072650"/>
                <a:ext cx="1742562"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3CCEC0-6E0B-972A-82BC-FC970B479BE9}"/>
                  </a:ext>
                </a:extLst>
              </p:cNvPr>
              <p:cNvSpPr txBox="1"/>
              <p:nvPr/>
            </p:nvSpPr>
            <p:spPr>
              <a:xfrm>
                <a:off x="5379480" y="1906195"/>
                <a:ext cx="1742562" cy="7945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𝜈</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EA3CCEC0-6E0B-972A-82BC-FC970B479BE9}"/>
                  </a:ext>
                </a:extLst>
              </p:cNvPr>
              <p:cNvSpPr txBox="1">
                <a:spLocks noRot="1" noChangeAspect="1" noMove="1" noResize="1" noEditPoints="1" noAdjustHandles="1" noChangeArrowheads="1" noChangeShapeType="1" noTextEdit="1"/>
              </p:cNvSpPr>
              <p:nvPr/>
            </p:nvSpPr>
            <p:spPr>
              <a:xfrm>
                <a:off x="5379480" y="1906195"/>
                <a:ext cx="1742562" cy="7945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65BF96-8E80-34ED-0FFF-8D2138E18AA4}"/>
                  </a:ext>
                </a:extLst>
              </p:cNvPr>
              <p:cNvSpPr txBox="1"/>
              <p:nvPr/>
            </p:nvSpPr>
            <p:spPr>
              <a:xfrm>
                <a:off x="9228608" y="1886767"/>
                <a:ext cx="1992088" cy="833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𝑡</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2</m:t>
                              </m:r>
                            </m:sup>
                          </m:sSup>
                          <m:r>
                            <m:rPr>
                              <m:sty m:val="p"/>
                            </m:rPr>
                            <a:rPr lang="en-US" sz="2400" b="0" i="0"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9" name="TextBox 8">
                <a:extLst>
                  <a:ext uri="{FF2B5EF4-FFF2-40B4-BE49-F238E27FC236}">
                    <a16:creationId xmlns:a16="http://schemas.microsoft.com/office/drawing/2014/main" id="{7B65BF96-8E80-34ED-0FFF-8D2138E18AA4}"/>
                  </a:ext>
                </a:extLst>
              </p:cNvPr>
              <p:cNvSpPr txBox="1">
                <a:spLocks noRot="1" noChangeAspect="1" noMove="1" noResize="1" noEditPoints="1" noAdjustHandles="1" noChangeArrowheads="1" noChangeShapeType="1" noTextEdit="1"/>
              </p:cNvSpPr>
              <p:nvPr/>
            </p:nvSpPr>
            <p:spPr>
              <a:xfrm>
                <a:off x="9228608" y="1886767"/>
                <a:ext cx="1992088" cy="833433"/>
              </a:xfrm>
              <a:prstGeom prst="rect">
                <a:avLst/>
              </a:prstGeom>
              <a:blipFill>
                <a:blip r:embed="rId5"/>
                <a:stretch>
                  <a:fillRect/>
                </a:stretch>
              </a:blipFill>
            </p:spPr>
            <p:txBody>
              <a:bodyPr/>
              <a:lstStyle/>
              <a:p>
                <a:r>
                  <a:rPr lang="en-US">
                    <a:noFill/>
                  </a:rPr>
                  <a:t> </a:t>
                </a:r>
              </a:p>
            </p:txBody>
          </p:sp>
        </mc:Fallback>
      </mc:AlternateContent>
      <p:pic>
        <p:nvPicPr>
          <p:cNvPr id="3074" name="Picture 2" descr="Image result for potential flow around a cylinder">
            <a:extLst>
              <a:ext uri="{FF2B5EF4-FFF2-40B4-BE49-F238E27FC236}">
                <a16:creationId xmlns:a16="http://schemas.microsoft.com/office/drawing/2014/main" id="{BE9CFB63-C93F-546C-1D7C-B20878087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466" y="2928291"/>
            <a:ext cx="29146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flow over oscillating plate">
            <a:extLst>
              <a:ext uri="{FF2B5EF4-FFF2-40B4-BE49-F238E27FC236}">
                <a16:creationId xmlns:a16="http://schemas.microsoft.com/office/drawing/2014/main" id="{61F19888-E6BA-C19D-E25A-1FDE6C9A84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8318" y="3221263"/>
            <a:ext cx="3656658" cy="193587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Aircraft Shock Wave">
            <a:extLst>
              <a:ext uri="{FF2B5EF4-FFF2-40B4-BE49-F238E27FC236}">
                <a16:creationId xmlns:a16="http://schemas.microsoft.com/office/drawing/2014/main" id="{4A58341E-03AF-F910-C70C-9B3D0A97BD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3875" y="2884573"/>
            <a:ext cx="1801554" cy="23162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6B9BD19-C5BD-06C3-D724-A5978FE1D1E9}"/>
              </a:ext>
            </a:extLst>
          </p:cNvPr>
          <p:cNvSpPr txBox="1"/>
          <p:nvPr/>
        </p:nvSpPr>
        <p:spPr>
          <a:xfrm>
            <a:off x="445979" y="6225127"/>
            <a:ext cx="11609564" cy="369332"/>
          </a:xfrm>
          <a:prstGeom prst="rect">
            <a:avLst/>
          </a:prstGeom>
          <a:noFill/>
        </p:spPr>
        <p:txBody>
          <a:bodyPr wrap="square">
            <a:spAutoFit/>
          </a:bodyPr>
          <a:lstStyle/>
          <a:p>
            <a:pPr algn="l" rtl="0"/>
            <a:r>
              <a:rPr lang="en-US" b="0" i="0" dirty="0">
                <a:solidFill>
                  <a:srgbClr val="000000"/>
                </a:solidFill>
                <a:effectLst/>
                <a:highlight>
                  <a:srgbClr val="FFFFFF"/>
                </a:highlight>
              </a:rPr>
              <a:t>Equations belonging to each of these classifications behave in different ways both </a:t>
            </a:r>
            <a:r>
              <a:rPr lang="en-US" b="0" i="1" dirty="0">
                <a:solidFill>
                  <a:schemeClr val="tx2"/>
                </a:solidFill>
                <a:effectLst/>
                <a:highlight>
                  <a:srgbClr val="FFFFFF"/>
                </a:highlight>
              </a:rPr>
              <a:t>physically</a:t>
            </a:r>
            <a:r>
              <a:rPr lang="en-US" b="0" i="0" dirty="0">
                <a:solidFill>
                  <a:srgbClr val="000000"/>
                </a:solidFill>
                <a:effectLst/>
                <a:highlight>
                  <a:srgbClr val="FFFFFF"/>
                </a:highlight>
              </a:rPr>
              <a:t> and </a:t>
            </a:r>
            <a:r>
              <a:rPr lang="en-US" b="0" i="1" dirty="0">
                <a:solidFill>
                  <a:srgbClr val="C00000"/>
                </a:solidFill>
                <a:effectLst/>
                <a:highlight>
                  <a:srgbClr val="FFFFFF"/>
                </a:highlight>
              </a:rPr>
              <a:t>numerically</a:t>
            </a:r>
            <a:r>
              <a:rPr lang="en-US" b="0" i="0" dirty="0">
                <a:solidFill>
                  <a:srgbClr val="000000"/>
                </a:solidFill>
                <a:effectLst/>
                <a:highlight>
                  <a:srgbClr val="FFFFFF"/>
                </a:highlight>
              </a:rPr>
              <a:t>.</a:t>
            </a:r>
          </a:p>
        </p:txBody>
      </p:sp>
      <p:sp>
        <p:nvSpPr>
          <p:cNvPr id="12" name="Title 1">
            <a:extLst>
              <a:ext uri="{FF2B5EF4-FFF2-40B4-BE49-F238E27FC236}">
                <a16:creationId xmlns:a16="http://schemas.microsoft.com/office/drawing/2014/main" id="{62B596A9-E3C3-0E2F-4E11-402077BAA0E8}"/>
              </a:ext>
            </a:extLst>
          </p:cNvPr>
          <p:cNvSpPr txBox="1">
            <a:spLocks/>
          </p:cNvSpPr>
          <p:nvPr/>
        </p:nvSpPr>
        <p:spPr>
          <a:xfrm>
            <a:off x="666630" y="5266911"/>
            <a:ext cx="3350321"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US" sz="2000" b="0" dirty="0">
                <a:solidFill>
                  <a:schemeClr val="tx1"/>
                </a:solidFill>
                <a:latin typeface="+mn-lt"/>
              </a:rPr>
              <a:t>Potential Flow</a:t>
            </a:r>
          </a:p>
        </p:txBody>
      </p:sp>
      <p:sp>
        <p:nvSpPr>
          <p:cNvPr id="13" name="Title 1">
            <a:extLst>
              <a:ext uri="{FF2B5EF4-FFF2-40B4-BE49-F238E27FC236}">
                <a16:creationId xmlns:a16="http://schemas.microsoft.com/office/drawing/2014/main" id="{2F316008-7926-A073-ED3C-3B470F31EEE5}"/>
              </a:ext>
            </a:extLst>
          </p:cNvPr>
          <p:cNvSpPr txBox="1">
            <a:spLocks/>
          </p:cNvSpPr>
          <p:nvPr/>
        </p:nvSpPr>
        <p:spPr>
          <a:xfrm>
            <a:off x="4889393" y="5262739"/>
            <a:ext cx="3503490"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US" sz="2000" b="0" dirty="0">
                <a:solidFill>
                  <a:schemeClr val="tx1"/>
                </a:solidFill>
                <a:latin typeface="+mn-lt"/>
              </a:rPr>
              <a:t>Flow over an oscillating plate</a:t>
            </a:r>
          </a:p>
          <a:p>
            <a:pPr algn="ctr"/>
            <a:r>
              <a:rPr lang="en-US" sz="2000" b="0" dirty="0">
                <a:solidFill>
                  <a:schemeClr val="tx1"/>
                </a:solidFill>
                <a:latin typeface="+mn-lt"/>
              </a:rPr>
              <a:t>(Stokes 2</a:t>
            </a:r>
            <a:r>
              <a:rPr lang="en-US" sz="2000" b="0" baseline="30000" dirty="0">
                <a:solidFill>
                  <a:schemeClr val="tx1"/>
                </a:solidFill>
                <a:latin typeface="+mn-lt"/>
              </a:rPr>
              <a:t>nd</a:t>
            </a:r>
            <a:r>
              <a:rPr lang="en-US" sz="2000" b="0" dirty="0">
                <a:solidFill>
                  <a:schemeClr val="tx1"/>
                </a:solidFill>
                <a:latin typeface="+mn-lt"/>
              </a:rPr>
              <a:t> Problem)</a:t>
            </a:r>
          </a:p>
        </p:txBody>
      </p:sp>
      <p:sp>
        <p:nvSpPr>
          <p:cNvPr id="14" name="Title 1">
            <a:extLst>
              <a:ext uri="{FF2B5EF4-FFF2-40B4-BE49-F238E27FC236}">
                <a16:creationId xmlns:a16="http://schemas.microsoft.com/office/drawing/2014/main" id="{39073DA0-EC94-9F7F-1B66-5B2963A53984}"/>
              </a:ext>
            </a:extLst>
          </p:cNvPr>
          <p:cNvSpPr txBox="1">
            <a:spLocks/>
          </p:cNvSpPr>
          <p:nvPr/>
        </p:nvSpPr>
        <p:spPr>
          <a:xfrm>
            <a:off x="8470424" y="5262823"/>
            <a:ext cx="3503490"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US" sz="2000" b="0" dirty="0">
                <a:solidFill>
                  <a:schemeClr val="tx1"/>
                </a:solidFill>
                <a:latin typeface="+mn-lt"/>
              </a:rPr>
              <a:t>Wave motion</a:t>
            </a:r>
          </a:p>
        </p:txBody>
      </p:sp>
    </p:spTree>
    <p:extLst>
      <p:ext uri="{BB962C8B-B14F-4D97-AF65-F5344CB8AC3E}">
        <p14:creationId xmlns:p14="http://schemas.microsoft.com/office/powerpoint/2010/main" val="17073012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3FDDEB-AAFD-18E3-6B2F-513BF0D878BD}"/>
                  </a:ext>
                </a:extLst>
              </p:cNvPr>
              <p:cNvSpPr txBox="1"/>
              <p:nvPr/>
            </p:nvSpPr>
            <p:spPr>
              <a:xfrm>
                <a:off x="4469451" y="1276073"/>
                <a:ext cx="2781018" cy="9010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𝑝</m:t>
                          </m:r>
                        </m:num>
                        <m:den>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𝑝</m:t>
                          </m:r>
                        </m:num>
                        <m:den>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oMath>
                  </m:oMathPara>
                </a14:m>
                <a:endParaRPr lang="en-US" sz="2400" dirty="0">
                  <a:latin typeface="Bradley Hand ITC" panose="03070402050302030203" pitchFamily="66" charset="0"/>
                </a:endParaRPr>
              </a:p>
            </p:txBody>
          </p:sp>
        </mc:Choice>
        <mc:Fallback xmlns="">
          <p:sp>
            <p:nvSpPr>
              <p:cNvPr id="2" name="TextBox 1">
                <a:extLst>
                  <a:ext uri="{FF2B5EF4-FFF2-40B4-BE49-F238E27FC236}">
                    <a16:creationId xmlns:a16="http://schemas.microsoft.com/office/drawing/2014/main" id="{C23FDDEB-AAFD-18E3-6B2F-513BF0D878BD}"/>
                  </a:ext>
                </a:extLst>
              </p:cNvPr>
              <p:cNvSpPr txBox="1">
                <a:spLocks noRot="1" noChangeAspect="1" noMove="1" noResize="1" noEditPoints="1" noAdjustHandles="1" noChangeArrowheads="1" noChangeShapeType="1" noTextEdit="1"/>
              </p:cNvSpPr>
              <p:nvPr/>
            </p:nvSpPr>
            <p:spPr>
              <a:xfrm>
                <a:off x="4469451" y="1276073"/>
                <a:ext cx="2781018" cy="901081"/>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A688426-B4EA-DF77-D0FF-7247EEACCA19}"/>
              </a:ext>
            </a:extLst>
          </p:cNvPr>
          <p:cNvSpPr txBox="1"/>
          <p:nvPr/>
        </p:nvSpPr>
        <p:spPr>
          <a:xfrm>
            <a:off x="419879" y="1276073"/>
            <a:ext cx="3608420" cy="1015663"/>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Obtained by adding a source term on the right-hand side of the Laplace’s equation</a:t>
            </a:r>
          </a:p>
        </p:txBody>
      </p:sp>
      <p:sp>
        <p:nvSpPr>
          <p:cNvPr id="6" name="TextBox 5">
            <a:extLst>
              <a:ext uri="{FF2B5EF4-FFF2-40B4-BE49-F238E27FC236}">
                <a16:creationId xmlns:a16="http://schemas.microsoft.com/office/drawing/2014/main" id="{EF24C24B-045C-303A-FA3C-74357822C31E}"/>
              </a:ext>
            </a:extLst>
          </p:cNvPr>
          <p:cNvSpPr txBox="1"/>
          <p:nvPr/>
        </p:nvSpPr>
        <p:spPr>
          <a:xfrm>
            <a:off x="7010401" y="1372670"/>
            <a:ext cx="3608420" cy="707886"/>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Poisson’s equation act to “relax” the initial sources in the field</a:t>
            </a:r>
          </a:p>
        </p:txBody>
      </p:sp>
      <p:sp>
        <p:nvSpPr>
          <p:cNvPr id="7" name="TextBox 6">
            <a:extLst>
              <a:ext uri="{FF2B5EF4-FFF2-40B4-BE49-F238E27FC236}">
                <a16:creationId xmlns:a16="http://schemas.microsoft.com/office/drawing/2014/main" id="{50BFDA12-27CF-9A30-0B60-E6EA16871222}"/>
              </a:ext>
            </a:extLst>
          </p:cNvPr>
          <p:cNvSpPr txBox="1"/>
          <p:nvPr/>
        </p:nvSpPr>
        <p:spPr>
          <a:xfrm>
            <a:off x="419879" y="2611596"/>
            <a:ext cx="2118048" cy="400110"/>
          </a:xfrm>
          <a:prstGeom prst="rect">
            <a:avLst/>
          </a:prstGeom>
          <a:noFill/>
          <a:ln>
            <a:noFill/>
          </a:ln>
        </p:spPr>
        <p:txBody>
          <a:bodyPr wrap="square" rtlCol="0">
            <a:spAutoFit/>
          </a:bodyPr>
          <a:lstStyle/>
          <a:p>
            <a:r>
              <a:rPr lang="en-US" sz="2000" b="1" dirty="0">
                <a:solidFill>
                  <a:schemeClr val="accent5">
                    <a:lumMod val="25000"/>
                  </a:schemeClr>
                </a:solidFill>
                <a:latin typeface="Bradley Hand ITC" panose="03070402050302030203" pitchFamily="66" charset="0"/>
              </a:rPr>
              <a:t>Discretized form:</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8E511DA-CFFF-B97E-3BB8-86A7B9066058}"/>
                  </a:ext>
                </a:extLst>
              </p:cNvPr>
              <p:cNvSpPr txBox="1"/>
              <p:nvPr/>
            </p:nvSpPr>
            <p:spPr>
              <a:xfrm>
                <a:off x="2055978" y="2463184"/>
                <a:ext cx="7221372"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b="0" i="1" smtClean="0">
                                  <a:solidFill>
                                    <a:srgbClr val="C00000"/>
                                  </a:solidFill>
                                  <a:latin typeface="Cambria Math" panose="02040503050406030204" pitchFamily="18" charset="0"/>
                                  <a:ea typeface="Cambria Math" panose="02040503050406030204" pitchFamily="18" charset="0"/>
                                </a:rPr>
                                <m:t>𝑛</m:t>
                              </m:r>
                            </m:sup>
                          </m:sSubSup>
                        </m:num>
                        <m:den>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oMath>
                  </m:oMathPara>
                </a14:m>
                <a:endParaRPr lang="en-US" sz="1600" dirty="0"/>
              </a:p>
            </p:txBody>
          </p:sp>
        </mc:Choice>
        <mc:Fallback xmlns="">
          <p:sp>
            <p:nvSpPr>
              <p:cNvPr id="11" name="TextBox 10">
                <a:extLst>
                  <a:ext uri="{FF2B5EF4-FFF2-40B4-BE49-F238E27FC236}">
                    <a16:creationId xmlns:a16="http://schemas.microsoft.com/office/drawing/2014/main" id="{08E511DA-CFFF-B97E-3BB8-86A7B9066058}"/>
                  </a:ext>
                </a:extLst>
              </p:cNvPr>
              <p:cNvSpPr txBox="1">
                <a:spLocks noRot="1" noChangeAspect="1" noMove="1" noResize="1" noEditPoints="1" noAdjustHandles="1" noChangeArrowheads="1" noChangeShapeType="1" noTextEdit="1"/>
              </p:cNvSpPr>
              <p:nvPr/>
            </p:nvSpPr>
            <p:spPr>
              <a:xfrm>
                <a:off x="2055978" y="2463184"/>
                <a:ext cx="7221372" cy="7007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3F0A17-3E08-66D8-2BB7-547B71230C2A}"/>
                  </a:ext>
                </a:extLst>
              </p:cNvPr>
              <p:cNvSpPr txBox="1"/>
              <p:nvPr/>
            </p:nvSpPr>
            <p:spPr>
              <a:xfrm>
                <a:off x="1352877" y="3429000"/>
                <a:ext cx="8428521"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𝑗</m:t>
                              </m:r>
                            </m:sub>
                            <m:sup>
                              <m:r>
                                <a:rPr lang="en-US" b="0" i="1" smtClean="0">
                                  <a:solidFill>
                                    <a:srgbClr val="C00000"/>
                                  </a:solidFill>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chemeClr val="tx1"/>
                              </a:solidFill>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up>
                              <m:r>
                                <a:rPr lang="en-US" i="1">
                                  <a:solidFill>
                                    <a:srgbClr val="C00000"/>
                                  </a:solidFill>
                                  <a:latin typeface="Cambria Math" panose="02040503050406030204" pitchFamily="18" charset="0"/>
                                  <a:ea typeface="Cambria Math" panose="02040503050406030204" pitchFamily="18" charset="0"/>
                                </a:rPr>
                                <m:t>𝑛</m:t>
                              </m:r>
                            </m:sup>
                          </m:sSub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num>
                        <m:den>
                          <m:r>
                            <a:rPr lang="en-US" b="0" i="0" smtClean="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Δ</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12" name="TextBox 11">
                <a:extLst>
                  <a:ext uri="{FF2B5EF4-FFF2-40B4-BE49-F238E27FC236}">
                    <a16:creationId xmlns:a16="http://schemas.microsoft.com/office/drawing/2014/main" id="{E13F0A17-3E08-66D8-2BB7-547B71230C2A}"/>
                  </a:ext>
                </a:extLst>
              </p:cNvPr>
              <p:cNvSpPr txBox="1">
                <a:spLocks noRot="1" noChangeAspect="1" noMove="1" noResize="1" noEditPoints="1" noAdjustHandles="1" noChangeArrowheads="1" noChangeShapeType="1" noTextEdit="1"/>
              </p:cNvSpPr>
              <p:nvPr/>
            </p:nvSpPr>
            <p:spPr>
              <a:xfrm>
                <a:off x="1352877" y="3429000"/>
                <a:ext cx="8428521" cy="715260"/>
              </a:xfrm>
              <a:prstGeom prst="rect">
                <a:avLst/>
              </a:prstGeom>
              <a:blipFill>
                <a:blip r:embed="rId5"/>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63EB917-E791-A1A9-657B-D5F135BC9F20}"/>
              </a:ext>
            </a:extLst>
          </p:cNvPr>
          <p:cNvGrpSpPr/>
          <p:nvPr/>
        </p:nvGrpSpPr>
        <p:grpSpPr>
          <a:xfrm>
            <a:off x="6774024" y="3841680"/>
            <a:ext cx="4999805" cy="2953226"/>
            <a:chOff x="6774024" y="3841680"/>
            <a:chExt cx="4999805" cy="2953226"/>
          </a:xfrm>
        </p:grpSpPr>
        <p:grpSp>
          <p:nvGrpSpPr>
            <p:cNvPr id="13" name="Group 12">
              <a:extLst>
                <a:ext uri="{FF2B5EF4-FFF2-40B4-BE49-F238E27FC236}">
                  <a16:creationId xmlns:a16="http://schemas.microsoft.com/office/drawing/2014/main" id="{66C7BD3E-3E6B-D815-0865-FDEF2E98F10F}"/>
                </a:ext>
              </a:extLst>
            </p:cNvPr>
            <p:cNvGrpSpPr/>
            <p:nvPr/>
          </p:nvGrpSpPr>
          <p:grpSpPr>
            <a:xfrm>
              <a:off x="6774024" y="4217438"/>
              <a:ext cx="4999805" cy="2577468"/>
              <a:chOff x="1760835" y="4032470"/>
              <a:chExt cx="5325988" cy="2852164"/>
            </a:xfrm>
          </p:grpSpPr>
          <p:grpSp>
            <p:nvGrpSpPr>
              <p:cNvPr id="14" name="Group 13">
                <a:extLst>
                  <a:ext uri="{FF2B5EF4-FFF2-40B4-BE49-F238E27FC236}">
                    <a16:creationId xmlns:a16="http://schemas.microsoft.com/office/drawing/2014/main" id="{25166903-3E66-606F-790E-7EA813FB978B}"/>
                  </a:ext>
                </a:extLst>
              </p:cNvPr>
              <p:cNvGrpSpPr/>
              <p:nvPr/>
            </p:nvGrpSpPr>
            <p:grpSpPr>
              <a:xfrm>
                <a:off x="1760835" y="4442997"/>
                <a:ext cx="5325988" cy="2441637"/>
                <a:chOff x="2109884" y="2608693"/>
                <a:chExt cx="6595577" cy="3114458"/>
              </a:xfrm>
            </p:grpSpPr>
            <p:grpSp>
              <p:nvGrpSpPr>
                <p:cNvPr id="24" name="Group 23">
                  <a:extLst>
                    <a:ext uri="{FF2B5EF4-FFF2-40B4-BE49-F238E27FC236}">
                      <a16:creationId xmlns:a16="http://schemas.microsoft.com/office/drawing/2014/main" id="{2E8C725F-6BA3-912E-3EE2-6B2875C86BE0}"/>
                    </a:ext>
                  </a:extLst>
                </p:cNvPr>
                <p:cNvGrpSpPr/>
                <p:nvPr/>
              </p:nvGrpSpPr>
              <p:grpSpPr>
                <a:xfrm>
                  <a:off x="2929812" y="3550300"/>
                  <a:ext cx="5775649" cy="272143"/>
                  <a:chOff x="2929812" y="3550300"/>
                  <a:chExt cx="5775649" cy="272143"/>
                </a:xfrm>
              </p:grpSpPr>
              <p:cxnSp>
                <p:nvCxnSpPr>
                  <p:cNvPr id="41" name="Straight Connector 40">
                    <a:extLst>
                      <a:ext uri="{FF2B5EF4-FFF2-40B4-BE49-F238E27FC236}">
                        <a16:creationId xmlns:a16="http://schemas.microsoft.com/office/drawing/2014/main" id="{A9AA5B11-4947-596E-A29C-B37F8E4B6AB4}"/>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8D1BA7E8-556B-B5CE-F87C-BCFFED6A7907}"/>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7BF1FC69-3CD3-90B1-AF0C-9029091D5DB5}"/>
                      </a:ext>
                    </a:extLst>
                  </p:cNvPr>
                  <p:cNvSpPr/>
                  <p:nvPr/>
                </p:nvSpPr>
                <p:spPr>
                  <a:xfrm>
                    <a:off x="5741440" y="3553408"/>
                    <a:ext cx="289249" cy="265922"/>
                  </a:xfrm>
                  <a:prstGeom prst="ellipse">
                    <a:avLst/>
                  </a:prstGeom>
                  <a:solidFill>
                    <a:srgbClr val="4DA06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4791"/>
                      </a:solidFill>
                    </a:endParaRPr>
                  </a:p>
                </p:txBody>
              </p:sp>
              <p:sp>
                <p:nvSpPr>
                  <p:cNvPr id="44" name="Oval 43">
                    <a:extLst>
                      <a:ext uri="{FF2B5EF4-FFF2-40B4-BE49-F238E27FC236}">
                        <a16:creationId xmlns:a16="http://schemas.microsoft.com/office/drawing/2014/main" id="{C1DB2671-046E-87CD-95CA-77A91A20D328}"/>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DD01976-B68A-1554-2C11-F0E57D2D4025}"/>
                    </a:ext>
                  </a:extLst>
                </p:cNvPr>
                <p:cNvGrpSpPr/>
                <p:nvPr/>
              </p:nvGrpSpPr>
              <p:grpSpPr>
                <a:xfrm>
                  <a:off x="2109884" y="2608693"/>
                  <a:ext cx="6589358" cy="3114458"/>
                  <a:chOff x="2109884" y="2608693"/>
                  <a:chExt cx="6589358" cy="3114458"/>
                </a:xfrm>
              </p:grpSpPr>
              <p:grpSp>
                <p:nvGrpSpPr>
                  <p:cNvPr id="26" name="Group 25">
                    <a:extLst>
                      <a:ext uri="{FF2B5EF4-FFF2-40B4-BE49-F238E27FC236}">
                        <a16:creationId xmlns:a16="http://schemas.microsoft.com/office/drawing/2014/main" id="{F934A5C5-23AC-9D58-EBE0-195C9A2BDBDC}"/>
                      </a:ext>
                    </a:extLst>
                  </p:cNvPr>
                  <p:cNvGrpSpPr/>
                  <p:nvPr/>
                </p:nvGrpSpPr>
                <p:grpSpPr>
                  <a:xfrm>
                    <a:off x="2923593" y="4514463"/>
                    <a:ext cx="5775649" cy="272143"/>
                    <a:chOff x="2929812" y="3550300"/>
                    <a:chExt cx="5775649" cy="272143"/>
                  </a:xfrm>
                </p:grpSpPr>
                <p:cxnSp>
                  <p:nvCxnSpPr>
                    <p:cNvPr id="37" name="Straight Connector 36">
                      <a:extLst>
                        <a:ext uri="{FF2B5EF4-FFF2-40B4-BE49-F238E27FC236}">
                          <a16:creationId xmlns:a16="http://schemas.microsoft.com/office/drawing/2014/main" id="{D1DB0975-B2F8-738A-690F-6225D548AD65}"/>
                        </a:ext>
                      </a:extLst>
                    </p:cNvPr>
                    <p:cNvCxnSpPr/>
                    <p:nvPr/>
                  </p:nvCxnSpPr>
                  <p:spPr>
                    <a:xfrm>
                      <a:off x="2929812" y="3685592"/>
                      <a:ext cx="5775649"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858CB03E-3650-2516-15F8-79BA6889FE17}"/>
                        </a:ext>
                      </a:extLst>
                    </p:cNvPr>
                    <p:cNvSpPr/>
                    <p:nvPr/>
                  </p:nvSpPr>
                  <p:spPr>
                    <a:xfrm>
                      <a:off x="3946851" y="3550300"/>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4D3AC4B0-D669-2015-50EB-09A14566616B}"/>
                        </a:ext>
                      </a:extLst>
                    </p:cNvPr>
                    <p:cNvSpPr/>
                    <p:nvPr/>
                  </p:nvSpPr>
                  <p:spPr>
                    <a:xfrm>
                      <a:off x="5741440" y="3553408"/>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A5C1A40-C1FA-E4E3-8A02-7A4ED93F0756}"/>
                        </a:ext>
                      </a:extLst>
                    </p:cNvPr>
                    <p:cNvSpPr/>
                    <p:nvPr/>
                  </p:nvSpPr>
                  <p:spPr>
                    <a:xfrm>
                      <a:off x="7517365" y="3556521"/>
                      <a:ext cx="289249" cy="265922"/>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7C0E1187-D800-05FB-0134-1A0DAEC2AB08}"/>
                      </a:ext>
                    </a:extLst>
                  </p:cNvPr>
                  <p:cNvSpPr txBox="1"/>
                  <p:nvPr/>
                </p:nvSpPr>
                <p:spPr>
                  <a:xfrm>
                    <a:off x="3402624" y="476494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8" name="TextBox 27">
                    <a:extLst>
                      <a:ext uri="{FF2B5EF4-FFF2-40B4-BE49-F238E27FC236}">
                        <a16:creationId xmlns:a16="http://schemas.microsoft.com/office/drawing/2014/main" id="{263D9C4F-5E93-B234-7DBA-7394974A0912}"/>
                      </a:ext>
                    </a:extLst>
                  </p:cNvPr>
                  <p:cNvSpPr txBox="1"/>
                  <p:nvPr/>
                </p:nvSpPr>
                <p:spPr>
                  <a:xfrm>
                    <a:off x="5234532" y="4786710"/>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29" name="TextBox 28">
                    <a:extLst>
                      <a:ext uri="{FF2B5EF4-FFF2-40B4-BE49-F238E27FC236}">
                        <a16:creationId xmlns:a16="http://schemas.microsoft.com/office/drawing/2014/main" id="{AD1E165A-DE4E-2E09-4BCE-10D2B3CE7C51}"/>
                      </a:ext>
                    </a:extLst>
                  </p:cNvPr>
                  <p:cNvSpPr txBox="1"/>
                  <p:nvPr/>
                </p:nvSpPr>
                <p:spPr>
                  <a:xfrm>
                    <a:off x="7047783" y="4780488"/>
                    <a:ext cx="134743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0" name="TextBox 29">
                    <a:extLst>
                      <a:ext uri="{FF2B5EF4-FFF2-40B4-BE49-F238E27FC236}">
                        <a16:creationId xmlns:a16="http://schemas.microsoft.com/office/drawing/2014/main" id="{53783BDB-7A4A-E193-58B2-62F3CCD0780C}"/>
                      </a:ext>
                    </a:extLst>
                  </p:cNvPr>
                  <p:cNvSpPr txBox="1"/>
                  <p:nvPr/>
                </p:nvSpPr>
                <p:spPr>
                  <a:xfrm>
                    <a:off x="3405737" y="3116529"/>
                    <a:ext cx="126579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a:t>
                    </a:r>
                    <a:endParaRPr lang="en-US" dirty="0">
                      <a:solidFill>
                        <a:srgbClr val="004791"/>
                      </a:solidFill>
                      <a:latin typeface="Bradley Hand ITC" panose="03070402050302030203" pitchFamily="66" charset="0"/>
                    </a:endParaRPr>
                  </a:p>
                </p:txBody>
              </p:sp>
              <p:sp>
                <p:nvSpPr>
                  <p:cNvPr id="31" name="TextBox 30">
                    <a:extLst>
                      <a:ext uri="{FF2B5EF4-FFF2-40B4-BE49-F238E27FC236}">
                        <a16:creationId xmlns:a16="http://schemas.microsoft.com/office/drawing/2014/main" id="{9DD525D5-3982-41B5-4813-AD1C12F5CD28}"/>
                      </a:ext>
                    </a:extLst>
                  </p:cNvPr>
                  <p:cNvSpPr txBox="1"/>
                  <p:nvPr/>
                </p:nvSpPr>
                <p:spPr>
                  <a:xfrm>
                    <a:off x="5237646" y="3138299"/>
                    <a:ext cx="1265798" cy="510365"/>
                  </a:xfrm>
                  <a:prstGeom prst="rect">
                    <a:avLst/>
                  </a:prstGeom>
                  <a:noFill/>
                </p:spPr>
                <p:txBody>
                  <a:bodyPr wrap="square" rtlCol="0">
                    <a:spAutoFit/>
                  </a:bodyPr>
                  <a:lstStyle/>
                  <a:p>
                    <a:pPr algn="ctr"/>
                    <a:r>
                      <a:rPr lang="en-US" sz="2000" b="1" dirty="0" err="1">
                        <a:solidFill>
                          <a:srgbClr val="004791"/>
                        </a:solidFill>
                        <a:latin typeface="Bradley Hand ITC" panose="03070402050302030203" pitchFamily="66" charset="0"/>
                      </a:rPr>
                      <a:t>i,j</a:t>
                    </a:r>
                    <a:endParaRPr lang="en-US" dirty="0">
                      <a:solidFill>
                        <a:srgbClr val="004791"/>
                      </a:solidFill>
                      <a:latin typeface="Bradley Hand ITC" panose="03070402050302030203" pitchFamily="66" charset="0"/>
                    </a:endParaRPr>
                  </a:p>
                </p:txBody>
              </p:sp>
              <p:sp>
                <p:nvSpPr>
                  <p:cNvPr id="32" name="TextBox 31">
                    <a:extLst>
                      <a:ext uri="{FF2B5EF4-FFF2-40B4-BE49-F238E27FC236}">
                        <a16:creationId xmlns:a16="http://schemas.microsoft.com/office/drawing/2014/main" id="{6F57A0CA-27EF-9886-AAFB-DA580964A603}"/>
                      </a:ext>
                    </a:extLst>
                  </p:cNvPr>
                  <p:cNvSpPr txBox="1"/>
                  <p:nvPr/>
                </p:nvSpPr>
                <p:spPr>
                  <a:xfrm>
                    <a:off x="7050897" y="3132077"/>
                    <a:ext cx="1425208" cy="510365"/>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33" name="TextBox 32">
                    <a:extLst>
                      <a:ext uri="{FF2B5EF4-FFF2-40B4-BE49-F238E27FC236}">
                        <a16:creationId xmlns:a16="http://schemas.microsoft.com/office/drawing/2014/main" id="{CBC48610-646D-D272-47A0-0AEC87CACDE7}"/>
                      </a:ext>
                    </a:extLst>
                  </p:cNvPr>
                  <p:cNvSpPr txBox="1"/>
                  <p:nvPr/>
                </p:nvSpPr>
                <p:spPr>
                  <a:xfrm rot="16200000">
                    <a:off x="1232706" y="3485871"/>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y</a:t>
                    </a:r>
                    <a:endParaRPr lang="en-US" sz="2000" dirty="0">
                      <a:solidFill>
                        <a:srgbClr val="004791"/>
                      </a:solidFill>
                      <a:latin typeface="Bradley Hand ITC" panose="03070402050302030203" pitchFamily="66" charset="0"/>
                    </a:endParaRPr>
                  </a:p>
                </p:txBody>
              </p:sp>
              <p:sp>
                <p:nvSpPr>
                  <p:cNvPr id="34" name="TextBox 33">
                    <a:extLst>
                      <a:ext uri="{FF2B5EF4-FFF2-40B4-BE49-F238E27FC236}">
                        <a16:creationId xmlns:a16="http://schemas.microsoft.com/office/drawing/2014/main" id="{DE2783E7-E8EC-BE18-6A7A-38BF5E638D73}"/>
                      </a:ext>
                    </a:extLst>
                  </p:cNvPr>
                  <p:cNvSpPr txBox="1"/>
                  <p:nvPr/>
                </p:nvSpPr>
                <p:spPr>
                  <a:xfrm>
                    <a:off x="4768721" y="5261486"/>
                    <a:ext cx="2216021" cy="461665"/>
                  </a:xfrm>
                  <a:prstGeom prst="rect">
                    <a:avLst/>
                  </a:prstGeom>
                  <a:noFill/>
                </p:spPr>
                <p:txBody>
                  <a:bodyPr wrap="square" rtlCol="0">
                    <a:spAutoFit/>
                  </a:bodyPr>
                  <a:lstStyle/>
                  <a:p>
                    <a:pPr algn="ctr"/>
                    <a:r>
                      <a:rPr lang="en-US" sz="2400" b="1" dirty="0">
                        <a:solidFill>
                          <a:srgbClr val="004791"/>
                        </a:solidFill>
                        <a:latin typeface="Bradley Hand ITC" panose="03070402050302030203" pitchFamily="66" charset="0"/>
                      </a:rPr>
                      <a:t>X</a:t>
                    </a:r>
                    <a:endParaRPr lang="en-US" sz="2000" dirty="0">
                      <a:solidFill>
                        <a:srgbClr val="004791"/>
                      </a:solidFill>
                      <a:latin typeface="Bradley Hand ITC" panose="03070402050302030203" pitchFamily="66" charset="0"/>
                    </a:endParaRPr>
                  </a:p>
                </p:txBody>
              </p:sp>
              <p:cxnSp>
                <p:nvCxnSpPr>
                  <p:cNvPr id="35" name="Straight Arrow Connector 34">
                    <a:extLst>
                      <a:ext uri="{FF2B5EF4-FFF2-40B4-BE49-F238E27FC236}">
                        <a16:creationId xmlns:a16="http://schemas.microsoft.com/office/drawing/2014/main" id="{FB003187-1BE8-ADD6-B623-2CDE6245DB8D}"/>
                      </a:ext>
                    </a:extLst>
                  </p:cNvPr>
                  <p:cNvCxnSpPr/>
                  <p:nvPr/>
                </p:nvCxnSpPr>
                <p:spPr>
                  <a:xfrm flipV="1">
                    <a:off x="2433092" y="2909308"/>
                    <a:ext cx="0" cy="445538"/>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6C87F3B-A455-52C7-990B-38B9A62C5D9B}"/>
                      </a:ext>
                    </a:extLst>
                  </p:cNvPr>
                  <p:cNvCxnSpPr>
                    <a:cxnSpLocks/>
                    <a:endCxn id="34" idx="3"/>
                  </p:cNvCxnSpPr>
                  <p:nvPr/>
                </p:nvCxnSpPr>
                <p:spPr>
                  <a:xfrm flipV="1">
                    <a:off x="6393084" y="5492319"/>
                    <a:ext cx="591658" cy="5356"/>
                  </a:xfrm>
                  <a:prstGeom prst="straightConnector1">
                    <a:avLst/>
                  </a:prstGeom>
                  <a:ln w="19050">
                    <a:solidFill>
                      <a:srgbClr val="00479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6" name="Straight Connector 15">
                <a:extLst>
                  <a:ext uri="{FF2B5EF4-FFF2-40B4-BE49-F238E27FC236}">
                    <a16:creationId xmlns:a16="http://schemas.microsoft.com/office/drawing/2014/main" id="{C5A2B84F-30BE-B82A-A6D0-1D0BC852FED2}"/>
                  </a:ext>
                </a:extLst>
              </p:cNvPr>
              <p:cNvCxnSpPr/>
              <p:nvPr/>
            </p:nvCxnSpPr>
            <p:spPr>
              <a:xfrm>
                <a:off x="2416715" y="4478598"/>
                <a:ext cx="4663888" cy="0"/>
              </a:xfrm>
              <a:prstGeom prst="line">
                <a:avLst/>
              </a:prstGeom>
              <a:ln w="28575">
                <a:solidFill>
                  <a:srgbClr val="004791"/>
                </a:solidFill>
                <a:prstDash val="dash"/>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E9CA46F5-4F89-3A12-1C53-FB40F2BF6AA3}"/>
                  </a:ext>
                </a:extLst>
              </p:cNvPr>
              <p:cNvSpPr/>
              <p:nvPr/>
            </p:nvSpPr>
            <p:spPr>
              <a:xfrm>
                <a:off x="3237983" y="4372532"/>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BDF71AE9-0092-C030-D829-DDC36D6787A4}"/>
                  </a:ext>
                </a:extLst>
              </p:cNvPr>
              <p:cNvSpPr/>
              <p:nvPr/>
            </p:nvSpPr>
            <p:spPr>
              <a:xfrm>
                <a:off x="4687130" y="437497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1E9E1CCA-EB89-A317-2012-C05245F2DFC4}"/>
                  </a:ext>
                </a:extLst>
              </p:cNvPr>
              <p:cNvSpPr/>
              <p:nvPr/>
            </p:nvSpPr>
            <p:spPr>
              <a:xfrm>
                <a:off x="6121205" y="4377410"/>
                <a:ext cx="233571" cy="208475"/>
              </a:xfrm>
              <a:prstGeom prst="ellipse">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D23AF31-3F6E-7BEB-F4B3-080439C74C75}"/>
                  </a:ext>
                </a:extLst>
              </p:cNvPr>
              <p:cNvSpPr txBox="1"/>
              <p:nvPr/>
            </p:nvSpPr>
            <p:spPr>
              <a:xfrm>
                <a:off x="2801029" y="4032470"/>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i-1,j+1</a:t>
                </a:r>
                <a:endParaRPr lang="en-US" dirty="0">
                  <a:solidFill>
                    <a:srgbClr val="004791"/>
                  </a:solidFill>
                  <a:latin typeface="Bradley Hand ITC" panose="03070402050302030203" pitchFamily="66" charset="0"/>
                </a:endParaRPr>
              </a:p>
            </p:txBody>
          </p:sp>
          <p:sp>
            <p:nvSpPr>
              <p:cNvPr id="22" name="TextBox 21">
                <a:extLst>
                  <a:ext uri="{FF2B5EF4-FFF2-40B4-BE49-F238E27FC236}">
                    <a16:creationId xmlns:a16="http://schemas.microsoft.com/office/drawing/2014/main" id="{1DAD502C-4247-A08A-8127-1BD80B877524}"/>
                  </a:ext>
                </a:extLst>
              </p:cNvPr>
              <p:cNvSpPr txBox="1"/>
              <p:nvPr/>
            </p:nvSpPr>
            <p:spPr>
              <a:xfrm>
                <a:off x="4280312" y="4049537"/>
                <a:ext cx="1022143"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i,j+1</a:t>
                </a:r>
                <a:endParaRPr lang="en-US" dirty="0">
                  <a:solidFill>
                    <a:srgbClr val="004791"/>
                  </a:solidFill>
                  <a:latin typeface="Bradley Hand ITC" panose="03070402050302030203" pitchFamily="66" charset="0"/>
                </a:endParaRPr>
              </a:p>
            </p:txBody>
          </p:sp>
          <p:sp>
            <p:nvSpPr>
              <p:cNvPr id="23" name="TextBox 22">
                <a:extLst>
                  <a:ext uri="{FF2B5EF4-FFF2-40B4-BE49-F238E27FC236}">
                    <a16:creationId xmlns:a16="http://schemas.microsoft.com/office/drawing/2014/main" id="{37FE5367-BC27-AD07-92C6-D6B9CF2F4461}"/>
                  </a:ext>
                </a:extLst>
              </p:cNvPr>
              <p:cNvSpPr txBox="1"/>
              <p:nvPr/>
            </p:nvSpPr>
            <p:spPr>
              <a:xfrm>
                <a:off x="5744528" y="4044659"/>
                <a:ext cx="1157086" cy="400110"/>
              </a:xfrm>
              <a:prstGeom prst="rect">
                <a:avLst/>
              </a:prstGeom>
              <a:noFill/>
            </p:spPr>
            <p:txBody>
              <a:bodyPr wrap="square" rtlCol="0">
                <a:spAutoFit/>
              </a:bodyPr>
              <a:lstStyle/>
              <a:p>
                <a:pPr algn="ctr"/>
                <a:r>
                  <a:rPr lang="en-US" sz="2000" b="1" dirty="0">
                    <a:solidFill>
                      <a:srgbClr val="004791"/>
                    </a:solidFill>
                    <a:latin typeface="Bradley Hand ITC" panose="03070402050302030203" pitchFamily="66" charset="0"/>
                  </a:rPr>
                  <a:t>i+1,</a:t>
                </a:r>
                <a:r>
                  <a:rPr lang="en-US" b="1" dirty="0">
                    <a:solidFill>
                      <a:srgbClr val="004791"/>
                    </a:solidFill>
                    <a:latin typeface="Bradley Hand ITC" panose="03070402050302030203" pitchFamily="66" charset="0"/>
                  </a:rPr>
                  <a:t>j+1</a:t>
                </a:r>
                <a:endParaRPr lang="en-US" dirty="0">
                  <a:solidFill>
                    <a:srgbClr val="004791"/>
                  </a:solidFill>
                  <a:latin typeface="Bradley Hand ITC" panose="03070402050302030203" pitchFamily="66" charset="0"/>
                </a:endParaRPr>
              </a:p>
            </p:txBody>
          </p:sp>
        </p:grpSp>
        <p:sp>
          <p:nvSpPr>
            <p:cNvPr id="45" name="TextBox 44">
              <a:extLst>
                <a:ext uri="{FF2B5EF4-FFF2-40B4-BE49-F238E27FC236}">
                  <a16:creationId xmlns:a16="http://schemas.microsoft.com/office/drawing/2014/main" id="{9C83CC93-2A9F-2D7F-8C45-EFBC45F46903}"/>
                </a:ext>
              </a:extLst>
            </p:cNvPr>
            <p:cNvSpPr txBox="1"/>
            <p:nvPr/>
          </p:nvSpPr>
          <p:spPr>
            <a:xfrm>
              <a:off x="8558652" y="3841680"/>
              <a:ext cx="2924539"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5 points stencil</a:t>
              </a:r>
            </a:p>
          </p:txBody>
        </p:sp>
        <p:cxnSp>
          <p:nvCxnSpPr>
            <p:cNvPr id="46" name="Straight Arrow Connector 45">
              <a:extLst>
                <a:ext uri="{FF2B5EF4-FFF2-40B4-BE49-F238E27FC236}">
                  <a16:creationId xmlns:a16="http://schemas.microsoft.com/office/drawing/2014/main" id="{AEB810EC-1700-B8BF-C385-AFF08F222CFB}"/>
                </a:ext>
              </a:extLst>
            </p:cNvPr>
            <p:cNvCxnSpPr>
              <a:cxnSpLocks/>
            </p:cNvCxnSpPr>
            <p:nvPr/>
          </p:nvCxnSpPr>
          <p:spPr>
            <a:xfrm>
              <a:off x="8379972" y="5366092"/>
              <a:ext cx="114034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113D107-1D73-2254-4240-5E348621FBD3}"/>
                </a:ext>
              </a:extLst>
            </p:cNvPr>
            <p:cNvCxnSpPr>
              <a:cxnSpLocks/>
            </p:cNvCxnSpPr>
            <p:nvPr/>
          </p:nvCxnSpPr>
          <p:spPr>
            <a:xfrm>
              <a:off x="9753887" y="5357791"/>
              <a:ext cx="1113462" cy="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5C2B75A-AA0A-1D4F-26BE-5BE707FF3173}"/>
                </a:ext>
              </a:extLst>
            </p:cNvPr>
            <p:cNvCxnSpPr>
              <a:cxnSpLocks/>
              <a:stCxn id="19" idx="4"/>
            </p:cNvCxnSpPr>
            <p:nvPr/>
          </p:nvCxnSpPr>
          <p:spPr>
            <a:xfrm flipH="1">
              <a:off x="9624570" y="4715347"/>
              <a:ext cx="6165" cy="537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FEB2F37-6A12-E138-4CE9-C392E72D2B61}"/>
                </a:ext>
              </a:extLst>
            </p:cNvPr>
            <p:cNvCxnSpPr>
              <a:cxnSpLocks/>
              <a:endCxn id="39" idx="0"/>
            </p:cNvCxnSpPr>
            <p:nvPr/>
          </p:nvCxnSpPr>
          <p:spPr>
            <a:xfrm flipH="1">
              <a:off x="9631859" y="5451667"/>
              <a:ext cx="5243" cy="48913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1E252B9B-163D-2448-99DE-D84E5C3EA539}"/>
              </a:ext>
            </a:extLst>
          </p:cNvPr>
          <p:cNvSpPr txBox="1"/>
          <p:nvPr/>
        </p:nvSpPr>
        <p:spPr>
          <a:xfrm>
            <a:off x="8535158" y="2632542"/>
            <a:ext cx="3137130" cy="461665"/>
          </a:xfrm>
          <a:prstGeom prst="rect">
            <a:avLst/>
          </a:prstGeom>
          <a:noFill/>
        </p:spPr>
        <p:txBody>
          <a:bodyPr wrap="square" rtlCol="0">
            <a:spAutoFit/>
          </a:bodyPr>
          <a:lstStyle/>
          <a:p>
            <a:r>
              <a:rPr lang="en-US" sz="2400" b="1" dirty="0">
                <a:solidFill>
                  <a:srgbClr val="004791"/>
                </a:solidFill>
                <a:latin typeface="Bradley Hand ITC" panose="03070402050302030203" pitchFamily="66" charset="0"/>
              </a:rPr>
              <a:t>BCs:</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0771CE-BAD8-EBEA-228A-14DE57A1F257}"/>
                  </a:ext>
                </a:extLst>
              </p:cNvPr>
              <p:cNvSpPr txBox="1"/>
              <p:nvPr/>
            </p:nvSpPr>
            <p:spPr>
              <a:xfrm>
                <a:off x="9476840" y="2469148"/>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=0,2</m:t>
                      </m:r>
                    </m:oMath>
                  </m:oMathPara>
                </a14:m>
                <a:endParaRPr lang="en-US" sz="1600" dirty="0">
                  <a:latin typeface="Bradley Hand ITC" panose="03070402050302030203" pitchFamily="66" charset="0"/>
                </a:endParaRPr>
              </a:p>
            </p:txBody>
          </p:sp>
        </mc:Choice>
        <mc:Fallback xmlns="">
          <p:sp>
            <p:nvSpPr>
              <p:cNvPr id="55" name="TextBox 54">
                <a:extLst>
                  <a:ext uri="{FF2B5EF4-FFF2-40B4-BE49-F238E27FC236}">
                    <a16:creationId xmlns:a16="http://schemas.microsoft.com/office/drawing/2014/main" id="{4C0771CE-BAD8-EBEA-228A-14DE57A1F257}"/>
                  </a:ext>
                </a:extLst>
              </p:cNvPr>
              <p:cNvSpPr txBox="1">
                <a:spLocks noRot="1" noChangeAspect="1" noMove="1" noResize="1" noEditPoints="1" noAdjustHandles="1" noChangeArrowheads="1" noChangeShapeType="1" noTextEdit="1"/>
              </p:cNvSpPr>
              <p:nvPr/>
            </p:nvSpPr>
            <p:spPr>
              <a:xfrm>
                <a:off x="9476840" y="2469148"/>
                <a:ext cx="2781018"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7C569F6-E2EB-6AFD-DE3D-179F00C5D8F6}"/>
                  </a:ext>
                </a:extLst>
              </p:cNvPr>
              <p:cNvSpPr txBox="1"/>
              <p:nvPr/>
            </p:nvSpPr>
            <p:spPr>
              <a:xfrm>
                <a:off x="9476840" y="2828221"/>
                <a:ext cx="27810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=0,2</m:t>
                      </m:r>
                    </m:oMath>
                  </m:oMathPara>
                </a14:m>
                <a:endParaRPr lang="en-US" sz="1600" dirty="0">
                  <a:latin typeface="Bradley Hand ITC" panose="03070402050302030203" pitchFamily="66" charset="0"/>
                </a:endParaRPr>
              </a:p>
            </p:txBody>
          </p:sp>
        </mc:Choice>
        <mc:Fallback xmlns="">
          <p:sp>
            <p:nvSpPr>
              <p:cNvPr id="56" name="TextBox 55">
                <a:extLst>
                  <a:ext uri="{FF2B5EF4-FFF2-40B4-BE49-F238E27FC236}">
                    <a16:creationId xmlns:a16="http://schemas.microsoft.com/office/drawing/2014/main" id="{E7C569F6-E2EB-6AFD-DE3D-179F00C5D8F6}"/>
                  </a:ext>
                </a:extLst>
              </p:cNvPr>
              <p:cNvSpPr txBox="1">
                <a:spLocks noRot="1" noChangeAspect="1" noMove="1" noResize="1" noEditPoints="1" noAdjustHandles="1" noChangeArrowheads="1" noChangeShapeType="1" noTextEdit="1"/>
              </p:cNvSpPr>
              <p:nvPr/>
            </p:nvSpPr>
            <p:spPr>
              <a:xfrm>
                <a:off x="9476840" y="2828221"/>
                <a:ext cx="2781018" cy="338554"/>
              </a:xfrm>
              <a:prstGeom prst="rect">
                <a:avLst/>
              </a:prstGeom>
              <a:blipFill>
                <a:blip r:embed="rId7"/>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3B2956B-B153-558E-6483-8C518463A752}"/>
              </a:ext>
            </a:extLst>
          </p:cNvPr>
          <p:cNvSpPr txBox="1"/>
          <p:nvPr/>
        </p:nvSpPr>
        <p:spPr>
          <a:xfrm>
            <a:off x="480478" y="4414883"/>
            <a:ext cx="16127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Source term:</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BCB73B8-0CDF-8CEB-44CB-EBEFFF94673A}"/>
                  </a:ext>
                </a:extLst>
              </p:cNvPr>
              <p:cNvSpPr txBox="1"/>
              <p:nvPr/>
            </p:nvSpPr>
            <p:spPr>
              <a:xfrm>
                <a:off x="2246736" y="4344060"/>
                <a:ext cx="3366293" cy="553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=−100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𝑛𝑥</m:t>
                          </m:r>
                        </m:num>
                        <m:den>
                          <m:r>
                            <a:rPr lang="en-US" sz="1600" b="0" i="1" smtClean="0">
                              <a:latin typeface="Cambria Math" panose="02040503050406030204" pitchFamily="18" charset="0"/>
                              <a:ea typeface="Cambria Math" panose="02040503050406030204" pitchFamily="18" charset="0"/>
                            </a:rPr>
                            <m:t>4</m:t>
                          </m:r>
                        </m:den>
                      </m:f>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𝑛𝑦</m:t>
                          </m:r>
                        </m:num>
                        <m:den>
                          <m:r>
                            <a:rPr lang="en-US" sz="1600" b="0" i="1" smtClean="0">
                              <a:latin typeface="Cambria Math" panose="02040503050406030204" pitchFamily="18" charset="0"/>
                              <a:ea typeface="Cambria Math" panose="02040503050406030204" pitchFamily="18" charset="0"/>
                            </a:rPr>
                            <m:t>4</m:t>
                          </m:r>
                        </m:den>
                      </m:f>
                    </m:oMath>
                  </m:oMathPara>
                </a14:m>
                <a:endParaRPr lang="en-US" sz="1600" dirty="0">
                  <a:latin typeface="Bradley Hand ITC" panose="03070402050302030203" pitchFamily="66" charset="0"/>
                </a:endParaRPr>
              </a:p>
            </p:txBody>
          </p:sp>
        </mc:Choice>
        <mc:Fallback xmlns="">
          <p:sp>
            <p:nvSpPr>
              <p:cNvPr id="59" name="TextBox 58">
                <a:extLst>
                  <a:ext uri="{FF2B5EF4-FFF2-40B4-BE49-F238E27FC236}">
                    <a16:creationId xmlns:a16="http://schemas.microsoft.com/office/drawing/2014/main" id="{3BCB73B8-0CDF-8CEB-44CB-EBEFFF94673A}"/>
                  </a:ext>
                </a:extLst>
              </p:cNvPr>
              <p:cNvSpPr txBox="1">
                <a:spLocks noRot="1" noChangeAspect="1" noMove="1" noResize="1" noEditPoints="1" noAdjustHandles="1" noChangeArrowheads="1" noChangeShapeType="1" noTextEdit="1"/>
              </p:cNvSpPr>
              <p:nvPr/>
            </p:nvSpPr>
            <p:spPr>
              <a:xfrm>
                <a:off x="2246736" y="4344060"/>
                <a:ext cx="3366293" cy="55335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E1745BC-9BC2-E12E-2327-01EE73576F63}"/>
                  </a:ext>
                </a:extLst>
              </p:cNvPr>
              <p:cNvSpPr txBox="1"/>
              <p:nvPr/>
            </p:nvSpPr>
            <p:spPr>
              <a:xfrm>
                <a:off x="2280748" y="4860825"/>
                <a:ext cx="3366293" cy="553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=100 </m:t>
                      </m:r>
                      <m:r>
                        <a:rPr lang="en-US" sz="1600" b="0" i="1" smtClean="0">
                          <a:latin typeface="Cambria Math" panose="02040503050406030204" pitchFamily="18" charset="0"/>
                          <a:ea typeface="Cambria Math" panose="02040503050406030204" pitchFamily="18" charset="0"/>
                        </a:rPr>
                        <m:t>𝑎𝑡</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𝑛𝑥</m:t>
                          </m:r>
                        </m:num>
                        <m:den>
                          <m:r>
                            <a:rPr lang="en-US" sz="1600" b="0" i="1" smtClean="0">
                              <a:latin typeface="Cambria Math" panose="02040503050406030204" pitchFamily="18" charset="0"/>
                              <a:ea typeface="Cambria Math" panose="02040503050406030204" pitchFamily="18" charset="0"/>
                            </a:rPr>
                            <m:t>4</m:t>
                          </m:r>
                        </m:den>
                      </m:f>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𝑛𝑦</m:t>
                          </m:r>
                        </m:num>
                        <m:den>
                          <m:r>
                            <a:rPr lang="en-US" sz="1600" b="0" i="1" smtClean="0">
                              <a:latin typeface="Cambria Math" panose="02040503050406030204" pitchFamily="18" charset="0"/>
                              <a:ea typeface="Cambria Math" panose="02040503050406030204" pitchFamily="18" charset="0"/>
                            </a:rPr>
                            <m:t>4</m:t>
                          </m:r>
                        </m:den>
                      </m:f>
                    </m:oMath>
                  </m:oMathPara>
                </a14:m>
                <a:endParaRPr lang="en-US" sz="1600" dirty="0">
                  <a:latin typeface="Bradley Hand ITC" panose="03070402050302030203" pitchFamily="66" charset="0"/>
                </a:endParaRPr>
              </a:p>
            </p:txBody>
          </p:sp>
        </mc:Choice>
        <mc:Fallback xmlns="">
          <p:sp>
            <p:nvSpPr>
              <p:cNvPr id="60" name="TextBox 59">
                <a:extLst>
                  <a:ext uri="{FF2B5EF4-FFF2-40B4-BE49-F238E27FC236}">
                    <a16:creationId xmlns:a16="http://schemas.microsoft.com/office/drawing/2014/main" id="{7E1745BC-9BC2-E12E-2327-01EE73576F63}"/>
                  </a:ext>
                </a:extLst>
              </p:cNvPr>
              <p:cNvSpPr txBox="1">
                <a:spLocks noRot="1" noChangeAspect="1" noMove="1" noResize="1" noEditPoints="1" noAdjustHandles="1" noChangeArrowheads="1" noChangeShapeType="1" noTextEdit="1"/>
              </p:cNvSpPr>
              <p:nvPr/>
            </p:nvSpPr>
            <p:spPr>
              <a:xfrm>
                <a:off x="2280748" y="4860825"/>
                <a:ext cx="3366293" cy="5533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DC72450-CA2C-C0C6-4DDF-D9885F929736}"/>
                  </a:ext>
                </a:extLst>
              </p:cNvPr>
              <p:cNvSpPr txBox="1"/>
              <p:nvPr/>
            </p:nvSpPr>
            <p:spPr>
              <a:xfrm>
                <a:off x="2280748" y="5517048"/>
                <a:ext cx="3366293" cy="3583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 0  </m:t>
                      </m:r>
                      <m:r>
                        <a:rPr lang="en-US" sz="1600" b="0" i="1" smtClean="0">
                          <a:latin typeface="Cambria Math" panose="02040503050406030204" pitchFamily="18" charset="0"/>
                          <a:ea typeface="Cambria Math" panose="02040503050406030204" pitchFamily="18" charset="0"/>
                        </a:rPr>
                        <m:t>𝑒𝑙𝑠𝑒𝑤h𝑒𝑟𝑒</m:t>
                      </m:r>
                    </m:oMath>
                  </m:oMathPara>
                </a14:m>
                <a:endParaRPr lang="en-US" sz="1600" dirty="0">
                  <a:latin typeface="Bradley Hand ITC" panose="03070402050302030203" pitchFamily="66" charset="0"/>
                </a:endParaRPr>
              </a:p>
            </p:txBody>
          </p:sp>
        </mc:Choice>
        <mc:Fallback xmlns="">
          <p:sp>
            <p:nvSpPr>
              <p:cNvPr id="61" name="TextBox 60">
                <a:extLst>
                  <a:ext uri="{FF2B5EF4-FFF2-40B4-BE49-F238E27FC236}">
                    <a16:creationId xmlns:a16="http://schemas.microsoft.com/office/drawing/2014/main" id="{5DC72450-CA2C-C0C6-4DDF-D9885F929736}"/>
                  </a:ext>
                </a:extLst>
              </p:cNvPr>
              <p:cNvSpPr txBox="1">
                <a:spLocks noRot="1" noChangeAspect="1" noMove="1" noResize="1" noEditPoints="1" noAdjustHandles="1" noChangeArrowheads="1" noChangeShapeType="1" noTextEdit="1"/>
              </p:cNvSpPr>
              <p:nvPr/>
            </p:nvSpPr>
            <p:spPr>
              <a:xfrm>
                <a:off x="2280748" y="5517048"/>
                <a:ext cx="3366293" cy="358368"/>
              </a:xfrm>
              <a:prstGeom prst="rect">
                <a:avLst/>
              </a:prstGeom>
              <a:blipFill>
                <a:blip r:embed="rId10"/>
                <a:stretch>
                  <a:fillRect b="-5085"/>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568049AE-BD13-87EC-BEFD-2FA8AB9BE4F4}"/>
              </a:ext>
            </a:extLst>
          </p:cNvPr>
          <p:cNvSpPr txBox="1"/>
          <p:nvPr/>
        </p:nvSpPr>
        <p:spPr>
          <a:xfrm>
            <a:off x="563011" y="4984939"/>
            <a:ext cx="16127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2 Spikes</a:t>
            </a:r>
          </a:p>
        </p:txBody>
      </p:sp>
      <p:sp>
        <p:nvSpPr>
          <p:cNvPr id="63" name="TextBox 62">
            <a:extLst>
              <a:ext uri="{FF2B5EF4-FFF2-40B4-BE49-F238E27FC236}">
                <a16:creationId xmlns:a16="http://schemas.microsoft.com/office/drawing/2014/main" id="{4AD372D8-FFB2-67CF-48EC-6F2915546225}"/>
              </a:ext>
            </a:extLst>
          </p:cNvPr>
          <p:cNvSpPr txBox="1"/>
          <p:nvPr/>
        </p:nvSpPr>
        <p:spPr>
          <a:xfrm>
            <a:off x="540145" y="5925232"/>
            <a:ext cx="5818880" cy="400110"/>
          </a:xfrm>
          <a:prstGeom prst="rect">
            <a:avLst/>
          </a:prstGeom>
          <a:noFill/>
          <a:ln>
            <a:noFill/>
          </a:ln>
        </p:spPr>
        <p:txBody>
          <a:bodyPr wrap="square" rtlCol="0">
            <a:spAutoFit/>
          </a:bodyPr>
          <a:lstStyle/>
          <a:p>
            <a:r>
              <a:rPr lang="en-US" sz="2000" b="1" dirty="0">
                <a:solidFill>
                  <a:srgbClr val="C00000"/>
                </a:solidFill>
                <a:latin typeface="Bradley Hand ITC" panose="03070402050302030203" pitchFamily="66" charset="0"/>
              </a:rPr>
              <a:t>The iteration will relax the initial spikes!</a:t>
            </a:r>
          </a:p>
        </p:txBody>
      </p:sp>
      <p:sp>
        <p:nvSpPr>
          <p:cNvPr id="14336" name="TextBox 14335">
            <a:extLst>
              <a:ext uri="{FF2B5EF4-FFF2-40B4-BE49-F238E27FC236}">
                <a16:creationId xmlns:a16="http://schemas.microsoft.com/office/drawing/2014/main" id="{F50E60FB-58E6-A611-98B0-4E90AB8C27C7}"/>
              </a:ext>
            </a:extLst>
          </p:cNvPr>
          <p:cNvSpPr txBox="1"/>
          <p:nvPr/>
        </p:nvSpPr>
        <p:spPr>
          <a:xfrm>
            <a:off x="5007047" y="6227029"/>
            <a:ext cx="2346635" cy="523220"/>
          </a:xfrm>
          <a:prstGeom prst="rect">
            <a:avLst/>
          </a:prstGeom>
          <a:noFill/>
          <a:ln>
            <a:noFill/>
          </a:ln>
        </p:spPr>
        <p:txBody>
          <a:bodyPr wrap="square" rtlCol="0">
            <a:spAutoFit/>
          </a:bodyPr>
          <a:lstStyle/>
          <a:p>
            <a:r>
              <a:rPr lang="en-US" sz="2800" b="1" dirty="0">
                <a:solidFill>
                  <a:srgbClr val="C00000"/>
                </a:solidFill>
                <a:latin typeface="Bradley Hand ITC" panose="03070402050302030203" pitchFamily="66" charset="0"/>
              </a:rPr>
              <a:t>Let’s Code it!</a:t>
            </a:r>
          </a:p>
        </p:txBody>
      </p:sp>
    </p:spTree>
    <p:extLst>
      <p:ext uri="{BB962C8B-B14F-4D97-AF65-F5344CB8AC3E}">
        <p14:creationId xmlns:p14="http://schemas.microsoft.com/office/powerpoint/2010/main" val="42894222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225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723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F34881-8122-4935-A933-BE4EC6655A18}"/>
              </a:ext>
            </a:extLst>
          </p:cNvPr>
          <p:cNvSpPr txBox="1"/>
          <p:nvPr/>
        </p:nvSpPr>
        <p:spPr>
          <a:xfrm>
            <a:off x="931367" y="3227299"/>
            <a:ext cx="5646084" cy="2631490"/>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 poisson2D</a:t>
            </a:r>
            <a:r>
              <a:rPr lang="en-US" sz="1100" dirty="0"/>
              <a:t>(</a:t>
            </a:r>
            <a:r>
              <a:rPr lang="en-US" sz="1100" dirty="0" err="1"/>
              <a:t>p,b,dx,dy,target_norm</a:t>
            </a:r>
            <a:r>
              <a:rPr lang="en-US" sz="1100" dirty="0"/>
              <a:t>):</a:t>
            </a:r>
          </a:p>
          <a:p>
            <a:r>
              <a:rPr lang="en-US" sz="1100" dirty="0"/>
              <a:t>    norm=</a:t>
            </a:r>
            <a:r>
              <a:rPr lang="en-US" sz="1100" dirty="0">
                <a:solidFill>
                  <a:srgbClr val="4DA060"/>
                </a:solidFill>
              </a:rPr>
              <a:t>1; </a:t>
            </a:r>
            <a:r>
              <a:rPr lang="en-US" sz="1100" dirty="0"/>
              <a:t>small=</a:t>
            </a:r>
            <a:r>
              <a:rPr lang="en-US" sz="1100" dirty="0">
                <a:solidFill>
                  <a:srgbClr val="4DA060"/>
                </a:solidFill>
              </a:rPr>
              <a:t>1e-8; </a:t>
            </a:r>
            <a:r>
              <a:rPr lang="en-US" sz="1100" dirty="0"/>
              <a:t>niter=</a:t>
            </a:r>
            <a:r>
              <a:rPr lang="en-US" sz="1100" dirty="0">
                <a:solidFill>
                  <a:srgbClr val="4DA060"/>
                </a:solidFill>
              </a:rPr>
              <a:t>0</a:t>
            </a:r>
          </a:p>
          <a:p>
            <a:r>
              <a:rPr lang="en-US" sz="1100" dirty="0"/>
              <a:t>    </a:t>
            </a:r>
            <a:r>
              <a:rPr lang="en-US" sz="1100" dirty="0" err="1"/>
              <a:t>pn</a:t>
            </a:r>
            <a:r>
              <a:rPr lang="en-US" sz="1100" dirty="0"/>
              <a:t> = </a:t>
            </a:r>
            <a:r>
              <a:rPr lang="en-US" sz="1100" dirty="0" err="1">
                <a:solidFill>
                  <a:srgbClr val="7030A0"/>
                </a:solidFill>
              </a:rPr>
              <a:t>np.zeros_like</a:t>
            </a:r>
            <a:r>
              <a:rPr lang="en-US" sz="1100" dirty="0"/>
              <a:t>(p)</a:t>
            </a:r>
          </a:p>
          <a:p>
            <a:r>
              <a:rPr lang="en-US" sz="1100" dirty="0"/>
              <a:t>    </a:t>
            </a:r>
            <a:r>
              <a:rPr lang="en-US" sz="1100" dirty="0">
                <a:solidFill>
                  <a:srgbClr val="7030A0"/>
                </a:solidFill>
              </a:rPr>
              <a:t>while</a:t>
            </a:r>
            <a:r>
              <a:rPr lang="en-US" sz="1100" dirty="0"/>
              <a:t> norm &gt; </a:t>
            </a:r>
            <a:r>
              <a:rPr lang="en-US" sz="1100" dirty="0" err="1"/>
              <a:t>target_norm</a:t>
            </a:r>
            <a:r>
              <a:rPr lang="en-US" sz="1100" dirty="0"/>
              <a:t>:</a:t>
            </a:r>
          </a:p>
          <a:p>
            <a:r>
              <a:rPr lang="en-US" sz="1100" dirty="0"/>
              <a:t>        </a:t>
            </a:r>
            <a:r>
              <a:rPr lang="en-US" sz="1100" dirty="0" err="1"/>
              <a:t>pn</a:t>
            </a:r>
            <a:r>
              <a:rPr lang="en-US" sz="1100" dirty="0"/>
              <a:t> = </a:t>
            </a:r>
            <a:r>
              <a:rPr lang="en-US" sz="1100" dirty="0" err="1"/>
              <a:t>p.</a:t>
            </a:r>
            <a:r>
              <a:rPr lang="en-US" sz="1100" dirty="0" err="1">
                <a:solidFill>
                  <a:srgbClr val="7030A0"/>
                </a:solidFill>
              </a:rPr>
              <a:t>copy</a:t>
            </a:r>
            <a:r>
              <a:rPr lang="en-US" sz="1100" dirty="0"/>
              <a:t>(); niter+=1</a:t>
            </a:r>
          </a:p>
          <a:p>
            <a:r>
              <a:rPr lang="en-US" sz="1100" dirty="0"/>
              <a:t>        p[</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 ( </a:t>
            </a:r>
            <a:r>
              <a:rPr lang="en-US" sz="1100" dirty="0" err="1"/>
              <a:t>dy</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a:t>
            </a:r>
          </a:p>
          <a:p>
            <a:r>
              <a:rPr lang="en-US" sz="1100" dirty="0"/>
              <a:t>                                   dx**</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a:t>
            </a:r>
          </a:p>
          <a:p>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 * b[</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p>
          <a:p>
            <a:r>
              <a:rPr lang="en-US" sz="1100" dirty="0"/>
              <a:t>                                  (</a:t>
            </a:r>
            <a:r>
              <a:rPr lang="en-US" sz="1100" dirty="0">
                <a:solidFill>
                  <a:srgbClr val="4DA060"/>
                </a:solidFill>
              </a:rPr>
              <a:t>2</a:t>
            </a:r>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x=2</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y=2</a:t>
            </a:r>
          </a:p>
          <a:p>
            <a:r>
              <a:rPr lang="en-US" sz="1100" dirty="0"/>
              <a:t>        norm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(p))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))+small)</a:t>
            </a:r>
          </a:p>
          <a:p>
            <a:r>
              <a:rPr lang="en-US" sz="1100" dirty="0">
                <a:solidFill>
                  <a:srgbClr val="7030A0"/>
                </a:solidFill>
              </a:rPr>
              <a:t>    return</a:t>
            </a:r>
            <a:r>
              <a:rPr lang="en-US" sz="1100" dirty="0"/>
              <a:t> p</a:t>
            </a:r>
          </a:p>
        </p:txBody>
      </p:sp>
    </p:spTree>
    <p:extLst>
      <p:ext uri="{BB962C8B-B14F-4D97-AF65-F5344CB8AC3E}">
        <p14:creationId xmlns:p14="http://schemas.microsoft.com/office/powerpoint/2010/main" val="16191668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F34881-8122-4935-A933-BE4EC6655A18}"/>
              </a:ext>
            </a:extLst>
          </p:cNvPr>
          <p:cNvSpPr txBox="1"/>
          <p:nvPr/>
        </p:nvSpPr>
        <p:spPr>
          <a:xfrm>
            <a:off x="931367" y="3227299"/>
            <a:ext cx="5646084" cy="2631490"/>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 poisson2D</a:t>
            </a:r>
            <a:r>
              <a:rPr lang="en-US" sz="1100" dirty="0"/>
              <a:t>(</a:t>
            </a:r>
            <a:r>
              <a:rPr lang="en-US" sz="1100" dirty="0" err="1"/>
              <a:t>p,b,dx,dy,target_norm</a:t>
            </a:r>
            <a:r>
              <a:rPr lang="en-US" sz="1100" dirty="0"/>
              <a:t>):</a:t>
            </a:r>
          </a:p>
          <a:p>
            <a:r>
              <a:rPr lang="en-US" sz="1100" dirty="0"/>
              <a:t>    norm=</a:t>
            </a:r>
            <a:r>
              <a:rPr lang="en-US" sz="1100" dirty="0">
                <a:solidFill>
                  <a:srgbClr val="4DA060"/>
                </a:solidFill>
              </a:rPr>
              <a:t>1; </a:t>
            </a:r>
            <a:r>
              <a:rPr lang="en-US" sz="1100" dirty="0"/>
              <a:t>small=</a:t>
            </a:r>
            <a:r>
              <a:rPr lang="en-US" sz="1100" dirty="0">
                <a:solidFill>
                  <a:srgbClr val="4DA060"/>
                </a:solidFill>
              </a:rPr>
              <a:t>1e-8; </a:t>
            </a:r>
            <a:r>
              <a:rPr lang="en-US" sz="1100" dirty="0"/>
              <a:t>niter=</a:t>
            </a:r>
            <a:r>
              <a:rPr lang="en-US" sz="1100" dirty="0">
                <a:solidFill>
                  <a:srgbClr val="4DA060"/>
                </a:solidFill>
              </a:rPr>
              <a:t>0</a:t>
            </a:r>
          </a:p>
          <a:p>
            <a:r>
              <a:rPr lang="en-US" sz="1100" dirty="0"/>
              <a:t>    </a:t>
            </a:r>
            <a:r>
              <a:rPr lang="en-US" sz="1100" dirty="0" err="1"/>
              <a:t>pn</a:t>
            </a:r>
            <a:r>
              <a:rPr lang="en-US" sz="1100" dirty="0"/>
              <a:t> = </a:t>
            </a:r>
            <a:r>
              <a:rPr lang="en-US" sz="1100" dirty="0" err="1">
                <a:solidFill>
                  <a:srgbClr val="7030A0"/>
                </a:solidFill>
              </a:rPr>
              <a:t>np.zeros_like</a:t>
            </a:r>
            <a:r>
              <a:rPr lang="en-US" sz="1100" dirty="0"/>
              <a:t>(p)</a:t>
            </a:r>
          </a:p>
          <a:p>
            <a:r>
              <a:rPr lang="en-US" sz="1100" dirty="0"/>
              <a:t>    </a:t>
            </a:r>
            <a:r>
              <a:rPr lang="en-US" sz="1100" dirty="0">
                <a:solidFill>
                  <a:srgbClr val="7030A0"/>
                </a:solidFill>
              </a:rPr>
              <a:t>while</a:t>
            </a:r>
            <a:r>
              <a:rPr lang="en-US" sz="1100" dirty="0"/>
              <a:t> norm &gt; </a:t>
            </a:r>
            <a:r>
              <a:rPr lang="en-US" sz="1100" dirty="0" err="1"/>
              <a:t>target_norm</a:t>
            </a:r>
            <a:r>
              <a:rPr lang="en-US" sz="1100" dirty="0"/>
              <a:t>:</a:t>
            </a:r>
          </a:p>
          <a:p>
            <a:r>
              <a:rPr lang="en-US" sz="1100" dirty="0"/>
              <a:t>        </a:t>
            </a:r>
            <a:r>
              <a:rPr lang="en-US" sz="1100" dirty="0" err="1"/>
              <a:t>pn</a:t>
            </a:r>
            <a:r>
              <a:rPr lang="en-US" sz="1100" dirty="0"/>
              <a:t> = </a:t>
            </a:r>
            <a:r>
              <a:rPr lang="en-US" sz="1100" dirty="0" err="1"/>
              <a:t>p.</a:t>
            </a:r>
            <a:r>
              <a:rPr lang="en-US" sz="1100" dirty="0" err="1">
                <a:solidFill>
                  <a:srgbClr val="7030A0"/>
                </a:solidFill>
              </a:rPr>
              <a:t>copy</a:t>
            </a:r>
            <a:r>
              <a:rPr lang="en-US" sz="1100" dirty="0"/>
              <a:t>(); niter+=1</a:t>
            </a:r>
          </a:p>
          <a:p>
            <a:r>
              <a:rPr lang="en-US" sz="1100" dirty="0"/>
              <a:t>        p[</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 ( </a:t>
            </a:r>
            <a:r>
              <a:rPr lang="en-US" sz="1100" dirty="0" err="1"/>
              <a:t>dy</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a:t>
            </a:r>
          </a:p>
          <a:p>
            <a:r>
              <a:rPr lang="en-US" sz="1100" dirty="0"/>
              <a:t>                                   dx**</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a:t>
            </a:r>
          </a:p>
          <a:p>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 * b[</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p>
          <a:p>
            <a:r>
              <a:rPr lang="en-US" sz="1100" dirty="0"/>
              <a:t>                                  (</a:t>
            </a:r>
            <a:r>
              <a:rPr lang="en-US" sz="1100" dirty="0">
                <a:solidFill>
                  <a:srgbClr val="4DA060"/>
                </a:solidFill>
              </a:rPr>
              <a:t>2</a:t>
            </a:r>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x=2</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y=2</a:t>
            </a:r>
          </a:p>
          <a:p>
            <a:r>
              <a:rPr lang="en-US" sz="1100" dirty="0"/>
              <a:t>        norm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(p))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))+small)</a:t>
            </a:r>
          </a:p>
          <a:p>
            <a:r>
              <a:rPr lang="en-US" sz="1100" dirty="0">
                <a:solidFill>
                  <a:srgbClr val="7030A0"/>
                </a:solidFill>
              </a:rPr>
              <a:t>    return</a:t>
            </a:r>
            <a:r>
              <a:rPr lang="en-US" sz="1100" dirty="0"/>
              <a:t> p</a:t>
            </a:r>
          </a:p>
        </p:txBody>
      </p:sp>
      <p:sp>
        <p:nvSpPr>
          <p:cNvPr id="15" name="TextBox 14">
            <a:extLst>
              <a:ext uri="{FF2B5EF4-FFF2-40B4-BE49-F238E27FC236}">
                <a16:creationId xmlns:a16="http://schemas.microsoft.com/office/drawing/2014/main" id="{ED14E92F-758C-5C55-608B-09909517100D}"/>
              </a:ext>
            </a:extLst>
          </p:cNvPr>
          <p:cNvSpPr txBox="1"/>
          <p:nvPr/>
        </p:nvSpPr>
        <p:spPr>
          <a:xfrm>
            <a:off x="944183" y="6088749"/>
            <a:ext cx="5151817" cy="769441"/>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51; </a:t>
            </a:r>
            <a:r>
              <a:rPr lang="en-US" sz="1100" dirty="0" err="1"/>
              <a:t>ny</a:t>
            </a:r>
            <a:r>
              <a:rPr lang="en-US" sz="1100" dirty="0">
                <a:solidFill>
                  <a:srgbClr val="4DA060"/>
                </a:solidFill>
              </a:rPr>
              <a:t> </a:t>
            </a:r>
            <a:r>
              <a:rPr lang="en-US" sz="1100" dirty="0">
                <a:solidFill>
                  <a:srgbClr val="7030A0"/>
                </a:solidFill>
              </a:rPr>
              <a:t>=</a:t>
            </a:r>
            <a:r>
              <a:rPr lang="en-US" sz="1100" dirty="0">
                <a:solidFill>
                  <a:srgbClr val="4DA060"/>
                </a:solidFill>
              </a:rPr>
              <a:t> 51; </a:t>
            </a:r>
            <a:r>
              <a:rPr lang="en-US" sz="1100" dirty="0"/>
              <a:t>dx </a:t>
            </a:r>
            <a:r>
              <a:rPr lang="en-US" sz="1100" dirty="0">
                <a:solidFill>
                  <a:srgbClr val="7030A0"/>
                </a:solidFill>
              </a:rPr>
              <a:t>=</a:t>
            </a:r>
            <a:r>
              <a:rPr lang="en-US" sz="1100" dirty="0">
                <a:solidFill>
                  <a:srgbClr val="4DA060"/>
                </a:solidFill>
              </a:rPr>
              <a:t> 2</a:t>
            </a:r>
            <a:r>
              <a:rPr lang="en-US" sz="1100" dirty="0"/>
              <a:t>/(nx-</a:t>
            </a:r>
            <a:r>
              <a:rPr lang="en-US" sz="1100" dirty="0">
                <a:solidFill>
                  <a:srgbClr val="4DA060"/>
                </a:solidFill>
              </a:rPr>
              <a:t>1</a:t>
            </a:r>
            <a:r>
              <a:rPr lang="en-US" sz="1100" dirty="0"/>
              <a:t>); </a:t>
            </a:r>
            <a:r>
              <a:rPr lang="en-US" sz="1100" dirty="0" err="1"/>
              <a:t>dy</a:t>
            </a:r>
            <a:r>
              <a:rPr lang="en-US" sz="1100" dirty="0"/>
              <a:t> </a:t>
            </a:r>
            <a:r>
              <a:rPr lang="en-US" sz="1100" dirty="0">
                <a:solidFill>
                  <a:srgbClr val="7030A0"/>
                </a:solidFill>
              </a:rPr>
              <a:t>=</a:t>
            </a:r>
            <a:r>
              <a:rPr lang="en-US" sz="1100" dirty="0">
                <a:solidFill>
                  <a:srgbClr val="4DA060"/>
                </a:solidFill>
              </a:rPr>
              <a:t> 2</a:t>
            </a:r>
            <a:r>
              <a:rPr lang="en-US" sz="1100" dirty="0"/>
              <a:t>/(ny-</a:t>
            </a:r>
            <a:r>
              <a:rPr lang="en-US" sz="1100" dirty="0">
                <a:solidFill>
                  <a:srgbClr val="4DA060"/>
                </a:solidFill>
              </a:rPr>
              <a:t>1</a:t>
            </a:r>
            <a:r>
              <a:rPr lang="en-US" sz="1100" dirty="0"/>
              <a:t>); </a:t>
            </a:r>
            <a:r>
              <a:rPr lang="en-US" sz="1100" dirty="0" err="1"/>
              <a:t>nt</a:t>
            </a:r>
            <a:r>
              <a:rPr lang="en-US" sz="1100" dirty="0"/>
              <a:t> = </a:t>
            </a:r>
            <a:r>
              <a:rPr lang="en-US" sz="1100" dirty="0">
                <a:solidFill>
                  <a:srgbClr val="4DA060"/>
                </a:solidFill>
              </a:rPr>
              <a:t>100</a:t>
            </a:r>
            <a:r>
              <a:rPr lang="en-US" sz="1100" dirty="0"/>
              <a:t>; </a:t>
            </a:r>
          </a:p>
          <a:p>
            <a:r>
              <a:rPr lang="en-US" sz="1100" dirty="0"/>
              <a:t>x = </a:t>
            </a:r>
            <a:r>
              <a:rPr lang="en-US" sz="1100" dirty="0" err="1"/>
              <a:t>np.</a:t>
            </a:r>
            <a:r>
              <a:rPr lang="en-US" sz="1100" dirty="0" err="1">
                <a:solidFill>
                  <a:srgbClr val="7030A0"/>
                </a:solidFill>
              </a:rPr>
              <a:t>linspace</a:t>
            </a:r>
            <a:r>
              <a:rPr lang="en-US" sz="1100" dirty="0"/>
              <a:t>(</a:t>
            </a:r>
            <a:r>
              <a:rPr lang="en-US" sz="1100" dirty="0">
                <a:solidFill>
                  <a:srgbClr val="4DA060"/>
                </a:solidFill>
              </a:rPr>
              <a:t>0</a:t>
            </a:r>
            <a:r>
              <a:rPr lang="en-US" sz="1100" dirty="0"/>
              <a:t>, </a:t>
            </a:r>
            <a:r>
              <a:rPr lang="en-US" sz="1100" dirty="0">
                <a:solidFill>
                  <a:srgbClr val="4DA060"/>
                </a:solidFill>
              </a:rPr>
              <a:t>2</a:t>
            </a:r>
            <a:r>
              <a:rPr lang="en-US" sz="1100" dirty="0"/>
              <a:t>, </a:t>
            </a:r>
            <a:r>
              <a:rPr lang="en-US" sz="1100" dirty="0" err="1"/>
              <a:t>nx</a:t>
            </a:r>
            <a:r>
              <a:rPr lang="en-US" sz="1100" dirty="0"/>
              <a:t>); y = </a:t>
            </a:r>
            <a:r>
              <a:rPr lang="en-US" sz="1100" dirty="0" err="1"/>
              <a:t>np.</a:t>
            </a:r>
            <a:r>
              <a:rPr lang="en-US" sz="1100" dirty="0" err="1">
                <a:solidFill>
                  <a:srgbClr val="7030A0"/>
                </a:solidFill>
              </a:rPr>
              <a:t>linspace</a:t>
            </a:r>
            <a:r>
              <a:rPr lang="en-US" sz="1100" dirty="0"/>
              <a:t>(</a:t>
            </a:r>
            <a:r>
              <a:rPr lang="en-US" sz="1100" dirty="0">
                <a:solidFill>
                  <a:srgbClr val="4DA060"/>
                </a:solidFill>
              </a:rPr>
              <a:t>0</a:t>
            </a:r>
            <a:r>
              <a:rPr lang="en-US" sz="1100" dirty="0"/>
              <a:t>, </a:t>
            </a:r>
            <a:r>
              <a:rPr lang="en-US" sz="1100" dirty="0">
                <a:solidFill>
                  <a:srgbClr val="4DA060"/>
                </a:solidFill>
              </a:rPr>
              <a:t>2</a:t>
            </a:r>
            <a:r>
              <a:rPr lang="en-US" sz="1100" dirty="0"/>
              <a:t>, </a:t>
            </a:r>
            <a:r>
              <a:rPr lang="en-US" sz="1100" dirty="0" err="1"/>
              <a:t>ny</a:t>
            </a:r>
            <a:r>
              <a:rPr lang="en-US" sz="1100" dirty="0"/>
              <a:t>) </a:t>
            </a:r>
          </a:p>
          <a:p>
            <a:endParaRPr lang="en-US" sz="1100" dirty="0"/>
          </a:p>
          <a:p>
            <a:endParaRPr lang="en-US" sz="1100" dirty="0"/>
          </a:p>
        </p:txBody>
      </p:sp>
    </p:spTree>
    <p:extLst>
      <p:ext uri="{BB962C8B-B14F-4D97-AF65-F5344CB8AC3E}">
        <p14:creationId xmlns:p14="http://schemas.microsoft.com/office/powerpoint/2010/main" val="31530974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F34881-8122-4935-A933-BE4EC6655A18}"/>
              </a:ext>
            </a:extLst>
          </p:cNvPr>
          <p:cNvSpPr txBox="1"/>
          <p:nvPr/>
        </p:nvSpPr>
        <p:spPr>
          <a:xfrm>
            <a:off x="931367" y="3227299"/>
            <a:ext cx="5646084" cy="2631490"/>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 poisson2D</a:t>
            </a:r>
            <a:r>
              <a:rPr lang="en-US" sz="1100" dirty="0"/>
              <a:t>(</a:t>
            </a:r>
            <a:r>
              <a:rPr lang="en-US" sz="1100" dirty="0" err="1"/>
              <a:t>p,b,dx,dy,target_norm</a:t>
            </a:r>
            <a:r>
              <a:rPr lang="en-US" sz="1100" dirty="0"/>
              <a:t>):</a:t>
            </a:r>
          </a:p>
          <a:p>
            <a:r>
              <a:rPr lang="en-US" sz="1100" dirty="0"/>
              <a:t>    norm=</a:t>
            </a:r>
            <a:r>
              <a:rPr lang="en-US" sz="1100" dirty="0">
                <a:solidFill>
                  <a:srgbClr val="4DA060"/>
                </a:solidFill>
              </a:rPr>
              <a:t>1; </a:t>
            </a:r>
            <a:r>
              <a:rPr lang="en-US" sz="1100" dirty="0"/>
              <a:t>small=</a:t>
            </a:r>
            <a:r>
              <a:rPr lang="en-US" sz="1100" dirty="0">
                <a:solidFill>
                  <a:srgbClr val="4DA060"/>
                </a:solidFill>
              </a:rPr>
              <a:t>1e-8; </a:t>
            </a:r>
            <a:r>
              <a:rPr lang="en-US" sz="1100" dirty="0"/>
              <a:t>niter=</a:t>
            </a:r>
            <a:r>
              <a:rPr lang="en-US" sz="1100" dirty="0">
                <a:solidFill>
                  <a:srgbClr val="4DA060"/>
                </a:solidFill>
              </a:rPr>
              <a:t>0</a:t>
            </a:r>
          </a:p>
          <a:p>
            <a:r>
              <a:rPr lang="en-US" sz="1100" dirty="0"/>
              <a:t>    </a:t>
            </a:r>
            <a:r>
              <a:rPr lang="en-US" sz="1100" dirty="0" err="1"/>
              <a:t>pn</a:t>
            </a:r>
            <a:r>
              <a:rPr lang="en-US" sz="1100" dirty="0"/>
              <a:t> = </a:t>
            </a:r>
            <a:r>
              <a:rPr lang="en-US" sz="1100" dirty="0" err="1">
                <a:solidFill>
                  <a:srgbClr val="7030A0"/>
                </a:solidFill>
              </a:rPr>
              <a:t>np.zeros_like</a:t>
            </a:r>
            <a:r>
              <a:rPr lang="en-US" sz="1100" dirty="0"/>
              <a:t>(p)</a:t>
            </a:r>
          </a:p>
          <a:p>
            <a:r>
              <a:rPr lang="en-US" sz="1100" dirty="0"/>
              <a:t>    </a:t>
            </a:r>
            <a:r>
              <a:rPr lang="en-US" sz="1100" dirty="0">
                <a:solidFill>
                  <a:srgbClr val="7030A0"/>
                </a:solidFill>
              </a:rPr>
              <a:t>while</a:t>
            </a:r>
            <a:r>
              <a:rPr lang="en-US" sz="1100" dirty="0"/>
              <a:t> norm &gt; </a:t>
            </a:r>
            <a:r>
              <a:rPr lang="en-US" sz="1100" dirty="0" err="1"/>
              <a:t>target_norm</a:t>
            </a:r>
            <a:r>
              <a:rPr lang="en-US" sz="1100" dirty="0"/>
              <a:t>:</a:t>
            </a:r>
          </a:p>
          <a:p>
            <a:r>
              <a:rPr lang="en-US" sz="1100" dirty="0"/>
              <a:t>        </a:t>
            </a:r>
            <a:r>
              <a:rPr lang="en-US" sz="1100" dirty="0" err="1"/>
              <a:t>pn</a:t>
            </a:r>
            <a:r>
              <a:rPr lang="en-US" sz="1100" dirty="0"/>
              <a:t> = </a:t>
            </a:r>
            <a:r>
              <a:rPr lang="en-US" sz="1100" dirty="0" err="1"/>
              <a:t>p.</a:t>
            </a:r>
            <a:r>
              <a:rPr lang="en-US" sz="1100" dirty="0" err="1">
                <a:solidFill>
                  <a:srgbClr val="7030A0"/>
                </a:solidFill>
              </a:rPr>
              <a:t>copy</a:t>
            </a:r>
            <a:r>
              <a:rPr lang="en-US" sz="1100" dirty="0"/>
              <a:t>(); niter+=1</a:t>
            </a:r>
          </a:p>
          <a:p>
            <a:r>
              <a:rPr lang="en-US" sz="1100" dirty="0"/>
              <a:t>        p[</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 ( </a:t>
            </a:r>
            <a:r>
              <a:rPr lang="en-US" sz="1100" dirty="0" err="1"/>
              <a:t>dy</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a:t>
            </a:r>
          </a:p>
          <a:p>
            <a:r>
              <a:rPr lang="en-US" sz="1100" dirty="0"/>
              <a:t>                                   dx**</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a:t>
            </a:r>
          </a:p>
          <a:p>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 * b[</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p>
          <a:p>
            <a:r>
              <a:rPr lang="en-US" sz="1100" dirty="0"/>
              <a:t>                                  (</a:t>
            </a:r>
            <a:r>
              <a:rPr lang="en-US" sz="1100" dirty="0">
                <a:solidFill>
                  <a:srgbClr val="4DA060"/>
                </a:solidFill>
              </a:rPr>
              <a:t>2</a:t>
            </a:r>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x=2</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y=2</a:t>
            </a:r>
          </a:p>
          <a:p>
            <a:r>
              <a:rPr lang="en-US" sz="1100" dirty="0"/>
              <a:t>        norm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(p))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))+small)</a:t>
            </a:r>
          </a:p>
          <a:p>
            <a:r>
              <a:rPr lang="en-US" sz="1100" dirty="0">
                <a:solidFill>
                  <a:srgbClr val="7030A0"/>
                </a:solidFill>
              </a:rPr>
              <a:t>    return</a:t>
            </a:r>
            <a:r>
              <a:rPr lang="en-US" sz="1100" dirty="0"/>
              <a:t> p</a:t>
            </a:r>
          </a:p>
        </p:txBody>
      </p:sp>
      <p:sp>
        <p:nvSpPr>
          <p:cNvPr id="10" name="TextBox 9">
            <a:extLst>
              <a:ext uri="{FF2B5EF4-FFF2-40B4-BE49-F238E27FC236}">
                <a16:creationId xmlns:a16="http://schemas.microsoft.com/office/drawing/2014/main" id="{1D7801A5-CFA4-B436-37CB-33BF22EAE5DA}"/>
              </a:ext>
            </a:extLst>
          </p:cNvPr>
          <p:cNvSpPr txBox="1"/>
          <p:nvPr/>
        </p:nvSpPr>
        <p:spPr>
          <a:xfrm>
            <a:off x="5661848" y="1058018"/>
            <a:ext cx="3506875" cy="1446550"/>
          </a:xfrm>
          <a:prstGeom prst="rect">
            <a:avLst/>
          </a:prstGeom>
          <a:noFill/>
        </p:spPr>
        <p:txBody>
          <a:bodyPr wrap="square" rtlCol="0">
            <a:spAutoFit/>
          </a:bodyPr>
          <a:lstStyle/>
          <a:p>
            <a:r>
              <a:rPr lang="en-US" sz="1100" dirty="0"/>
              <a:t>p  </a:t>
            </a:r>
            <a:r>
              <a:rPr lang="en-US" sz="1100" dirty="0">
                <a:solidFill>
                  <a:srgbClr val="7030A0"/>
                </a:solidFill>
              </a:rPr>
              <a:t>=</a:t>
            </a:r>
            <a:r>
              <a:rPr lang="en-US" sz="1100" dirty="0"/>
              <a:t> </a:t>
            </a:r>
            <a:r>
              <a:rPr lang="en-US" sz="1100" dirty="0" err="1"/>
              <a:t>np.z</a:t>
            </a:r>
            <a:r>
              <a:rPr lang="en-US" sz="1100" dirty="0" err="1">
                <a:solidFill>
                  <a:srgbClr val="7030A0"/>
                </a:solidFill>
              </a:rPr>
              <a:t>eros</a:t>
            </a:r>
            <a:r>
              <a:rPr lang="en-US" sz="1100" dirty="0"/>
              <a:t>((</a:t>
            </a:r>
            <a:r>
              <a:rPr lang="en-US" sz="1100" dirty="0" err="1"/>
              <a:t>nx,ny</a:t>
            </a:r>
            <a:r>
              <a:rPr lang="en-US" sz="1100" dirty="0"/>
              <a:t>))</a:t>
            </a:r>
          </a:p>
          <a:p>
            <a:r>
              <a:rPr lang="en-US" sz="1100" dirty="0"/>
              <a:t>b  </a:t>
            </a:r>
            <a:r>
              <a:rPr lang="en-US" sz="1100" dirty="0">
                <a:solidFill>
                  <a:srgbClr val="7030A0"/>
                </a:solidFill>
              </a:rPr>
              <a:t>=</a:t>
            </a:r>
            <a:r>
              <a:rPr lang="en-US" sz="1100" dirty="0"/>
              <a:t> </a:t>
            </a:r>
            <a:r>
              <a:rPr lang="en-US" sz="1100" dirty="0" err="1"/>
              <a:t>np.z</a:t>
            </a:r>
            <a:r>
              <a:rPr lang="en-US" sz="1100" dirty="0" err="1">
                <a:solidFill>
                  <a:srgbClr val="7030A0"/>
                </a:solidFill>
              </a:rPr>
              <a:t>eros</a:t>
            </a:r>
            <a:r>
              <a:rPr lang="en-US" sz="1100" dirty="0"/>
              <a:t>((</a:t>
            </a:r>
            <a:r>
              <a:rPr lang="en-US" sz="1100" dirty="0" err="1"/>
              <a:t>nx,ny</a:t>
            </a:r>
            <a:r>
              <a:rPr lang="en-US" sz="1100" dirty="0"/>
              <a:t>))</a:t>
            </a:r>
          </a:p>
          <a:p>
            <a:endParaRPr lang="en-US" sz="1100" dirty="0"/>
          </a:p>
          <a:p>
            <a:r>
              <a:rPr lang="en-US" sz="1100" dirty="0"/>
              <a:t>b[int(</a:t>
            </a:r>
            <a:r>
              <a:rPr lang="en-US" sz="1100" dirty="0" err="1"/>
              <a:t>nx</a:t>
            </a:r>
            <a:r>
              <a:rPr lang="en-US" sz="1100" dirty="0"/>
              <a:t>/</a:t>
            </a:r>
            <a:r>
              <a:rPr lang="en-US" sz="1100" dirty="0">
                <a:solidFill>
                  <a:srgbClr val="4DA060"/>
                </a:solidFill>
              </a:rPr>
              <a:t>4</a:t>
            </a:r>
            <a:r>
              <a:rPr lang="en-US" sz="1100" dirty="0"/>
              <a:t>), int(</a:t>
            </a:r>
            <a:r>
              <a:rPr lang="en-US" sz="1100" dirty="0">
                <a:solidFill>
                  <a:srgbClr val="4DA060"/>
                </a:solidFill>
              </a:rPr>
              <a:t>3</a:t>
            </a:r>
            <a:r>
              <a:rPr lang="en-US" sz="1100" dirty="0"/>
              <a:t>*</a:t>
            </a:r>
            <a:r>
              <a:rPr lang="en-US" sz="1100" dirty="0" err="1"/>
              <a:t>ny</a:t>
            </a:r>
            <a:r>
              <a:rPr lang="en-US" sz="1100" dirty="0"/>
              <a:t>/</a:t>
            </a:r>
            <a:r>
              <a:rPr lang="en-US" sz="1100" dirty="0">
                <a:solidFill>
                  <a:srgbClr val="4DA060"/>
                </a:solidFill>
              </a:rPr>
              <a:t>4</a:t>
            </a:r>
            <a:r>
              <a:rPr lang="en-US" sz="1100" dirty="0"/>
              <a:t>)] = -</a:t>
            </a:r>
            <a:r>
              <a:rPr lang="en-US" sz="1100" dirty="0">
                <a:solidFill>
                  <a:srgbClr val="4DA060"/>
                </a:solidFill>
              </a:rPr>
              <a:t>100</a:t>
            </a:r>
          </a:p>
          <a:p>
            <a:r>
              <a:rPr lang="en-US" sz="1100" dirty="0"/>
              <a:t>b[int(</a:t>
            </a:r>
            <a:r>
              <a:rPr lang="en-US" sz="1100" dirty="0">
                <a:solidFill>
                  <a:srgbClr val="4DA060"/>
                </a:solidFill>
              </a:rPr>
              <a:t>3</a:t>
            </a:r>
            <a:r>
              <a:rPr lang="en-US" sz="1100" dirty="0"/>
              <a:t>*</a:t>
            </a:r>
            <a:r>
              <a:rPr lang="en-US" sz="1100" dirty="0" err="1"/>
              <a:t>nx</a:t>
            </a:r>
            <a:r>
              <a:rPr lang="en-US" sz="1100" dirty="0"/>
              <a:t>/</a:t>
            </a:r>
            <a:r>
              <a:rPr lang="en-US" sz="1100" dirty="0">
                <a:solidFill>
                  <a:srgbClr val="4DA060"/>
                </a:solidFill>
              </a:rPr>
              <a:t>4</a:t>
            </a:r>
            <a:r>
              <a:rPr lang="en-US" sz="1100" dirty="0"/>
              <a:t>), int(</a:t>
            </a:r>
            <a:r>
              <a:rPr lang="en-US" sz="1100" dirty="0" err="1"/>
              <a:t>ny</a:t>
            </a:r>
            <a:r>
              <a:rPr lang="en-US" sz="1100" dirty="0"/>
              <a:t>/</a:t>
            </a:r>
            <a:r>
              <a:rPr lang="en-US" sz="1100" dirty="0">
                <a:solidFill>
                  <a:srgbClr val="4DA060"/>
                </a:solidFill>
              </a:rPr>
              <a:t>4</a:t>
            </a:r>
            <a:r>
              <a:rPr lang="en-US" sz="1100" dirty="0"/>
              <a:t>)] = </a:t>
            </a:r>
            <a:r>
              <a:rPr lang="en-US" sz="1100" dirty="0">
                <a:solidFill>
                  <a:srgbClr val="4DA060"/>
                </a:solidFill>
              </a:rPr>
              <a:t>100</a:t>
            </a:r>
          </a:p>
          <a:p>
            <a:endParaRPr lang="en-US" sz="1100" dirty="0">
              <a:solidFill>
                <a:srgbClr val="004791"/>
              </a:solidFill>
            </a:endParaRPr>
          </a:p>
          <a:p>
            <a:r>
              <a:rPr lang="en-US" sz="1100" dirty="0">
                <a:solidFill>
                  <a:srgbClr val="004791"/>
                </a:solidFill>
              </a:rPr>
              <a:t>plot2D</a:t>
            </a:r>
            <a:r>
              <a:rPr lang="en-US" sz="1100" dirty="0"/>
              <a:t>(</a:t>
            </a:r>
            <a:r>
              <a:rPr lang="en-US" sz="1100" dirty="0" err="1"/>
              <a:t>x,y,p</a:t>
            </a:r>
            <a:r>
              <a:rPr lang="en-US" sz="1100" dirty="0"/>
              <a:t>)</a:t>
            </a:r>
          </a:p>
          <a:p>
            <a:r>
              <a:rPr lang="en-US" sz="1100" dirty="0">
                <a:solidFill>
                  <a:srgbClr val="004791"/>
                </a:solidFill>
              </a:rPr>
              <a:t>plot2D</a:t>
            </a:r>
            <a:r>
              <a:rPr lang="en-US" sz="1100" dirty="0"/>
              <a:t>(</a:t>
            </a:r>
            <a:r>
              <a:rPr lang="en-US" sz="1100" dirty="0" err="1"/>
              <a:t>x,y,b</a:t>
            </a:r>
            <a:r>
              <a:rPr lang="en-US" sz="1100" dirty="0"/>
              <a:t>)</a:t>
            </a:r>
          </a:p>
        </p:txBody>
      </p:sp>
      <p:sp>
        <p:nvSpPr>
          <p:cNvPr id="15" name="TextBox 14">
            <a:extLst>
              <a:ext uri="{FF2B5EF4-FFF2-40B4-BE49-F238E27FC236}">
                <a16:creationId xmlns:a16="http://schemas.microsoft.com/office/drawing/2014/main" id="{ED14E92F-758C-5C55-608B-09909517100D}"/>
              </a:ext>
            </a:extLst>
          </p:cNvPr>
          <p:cNvSpPr txBox="1"/>
          <p:nvPr/>
        </p:nvSpPr>
        <p:spPr>
          <a:xfrm>
            <a:off x="944183" y="6088749"/>
            <a:ext cx="5151817" cy="769441"/>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51; </a:t>
            </a:r>
            <a:r>
              <a:rPr lang="en-US" sz="1100" dirty="0" err="1"/>
              <a:t>ny</a:t>
            </a:r>
            <a:r>
              <a:rPr lang="en-US" sz="1100" dirty="0">
                <a:solidFill>
                  <a:srgbClr val="4DA060"/>
                </a:solidFill>
              </a:rPr>
              <a:t> </a:t>
            </a:r>
            <a:r>
              <a:rPr lang="en-US" sz="1100" dirty="0">
                <a:solidFill>
                  <a:srgbClr val="7030A0"/>
                </a:solidFill>
              </a:rPr>
              <a:t>=</a:t>
            </a:r>
            <a:r>
              <a:rPr lang="en-US" sz="1100" dirty="0">
                <a:solidFill>
                  <a:srgbClr val="4DA060"/>
                </a:solidFill>
              </a:rPr>
              <a:t> 51; </a:t>
            </a:r>
            <a:r>
              <a:rPr lang="en-US" sz="1100" dirty="0"/>
              <a:t>dx </a:t>
            </a:r>
            <a:r>
              <a:rPr lang="en-US" sz="1100" dirty="0">
                <a:solidFill>
                  <a:srgbClr val="7030A0"/>
                </a:solidFill>
              </a:rPr>
              <a:t>=</a:t>
            </a:r>
            <a:r>
              <a:rPr lang="en-US" sz="1100" dirty="0">
                <a:solidFill>
                  <a:srgbClr val="4DA060"/>
                </a:solidFill>
              </a:rPr>
              <a:t> 2</a:t>
            </a:r>
            <a:r>
              <a:rPr lang="en-US" sz="1100" dirty="0"/>
              <a:t>/(nx-</a:t>
            </a:r>
            <a:r>
              <a:rPr lang="en-US" sz="1100" dirty="0">
                <a:solidFill>
                  <a:srgbClr val="4DA060"/>
                </a:solidFill>
              </a:rPr>
              <a:t>1</a:t>
            </a:r>
            <a:r>
              <a:rPr lang="en-US" sz="1100" dirty="0"/>
              <a:t>); </a:t>
            </a:r>
            <a:r>
              <a:rPr lang="en-US" sz="1100" dirty="0" err="1"/>
              <a:t>dy</a:t>
            </a:r>
            <a:r>
              <a:rPr lang="en-US" sz="1100" dirty="0"/>
              <a:t> </a:t>
            </a:r>
            <a:r>
              <a:rPr lang="en-US" sz="1100" dirty="0">
                <a:solidFill>
                  <a:srgbClr val="7030A0"/>
                </a:solidFill>
              </a:rPr>
              <a:t>=</a:t>
            </a:r>
            <a:r>
              <a:rPr lang="en-US" sz="1100" dirty="0">
                <a:solidFill>
                  <a:srgbClr val="4DA060"/>
                </a:solidFill>
              </a:rPr>
              <a:t> 2</a:t>
            </a:r>
            <a:r>
              <a:rPr lang="en-US" sz="1100" dirty="0"/>
              <a:t>/(ny-</a:t>
            </a:r>
            <a:r>
              <a:rPr lang="en-US" sz="1100" dirty="0">
                <a:solidFill>
                  <a:srgbClr val="4DA060"/>
                </a:solidFill>
              </a:rPr>
              <a:t>1</a:t>
            </a:r>
            <a:r>
              <a:rPr lang="en-US" sz="1100" dirty="0"/>
              <a:t>); </a:t>
            </a:r>
            <a:r>
              <a:rPr lang="en-US" sz="1100" dirty="0" err="1"/>
              <a:t>nt</a:t>
            </a:r>
            <a:r>
              <a:rPr lang="en-US" sz="1100" dirty="0"/>
              <a:t> = </a:t>
            </a:r>
            <a:r>
              <a:rPr lang="en-US" sz="1100" dirty="0">
                <a:solidFill>
                  <a:srgbClr val="4DA060"/>
                </a:solidFill>
              </a:rPr>
              <a:t>100</a:t>
            </a:r>
            <a:r>
              <a:rPr lang="en-US" sz="1100" dirty="0"/>
              <a:t>; </a:t>
            </a:r>
          </a:p>
          <a:p>
            <a:r>
              <a:rPr lang="en-US" sz="1100" dirty="0"/>
              <a:t>x = </a:t>
            </a:r>
            <a:r>
              <a:rPr lang="en-US" sz="1100" dirty="0" err="1"/>
              <a:t>np.</a:t>
            </a:r>
            <a:r>
              <a:rPr lang="en-US" sz="1100" dirty="0" err="1">
                <a:solidFill>
                  <a:srgbClr val="7030A0"/>
                </a:solidFill>
              </a:rPr>
              <a:t>linspace</a:t>
            </a:r>
            <a:r>
              <a:rPr lang="en-US" sz="1100" dirty="0"/>
              <a:t>(</a:t>
            </a:r>
            <a:r>
              <a:rPr lang="en-US" sz="1100" dirty="0">
                <a:solidFill>
                  <a:srgbClr val="4DA060"/>
                </a:solidFill>
              </a:rPr>
              <a:t>0</a:t>
            </a:r>
            <a:r>
              <a:rPr lang="en-US" sz="1100" dirty="0"/>
              <a:t>, </a:t>
            </a:r>
            <a:r>
              <a:rPr lang="en-US" sz="1100" dirty="0">
                <a:solidFill>
                  <a:srgbClr val="4DA060"/>
                </a:solidFill>
              </a:rPr>
              <a:t>2</a:t>
            </a:r>
            <a:r>
              <a:rPr lang="en-US" sz="1100" dirty="0"/>
              <a:t>, </a:t>
            </a:r>
            <a:r>
              <a:rPr lang="en-US" sz="1100" dirty="0" err="1"/>
              <a:t>nx</a:t>
            </a:r>
            <a:r>
              <a:rPr lang="en-US" sz="1100" dirty="0"/>
              <a:t>); y = </a:t>
            </a:r>
            <a:r>
              <a:rPr lang="en-US" sz="1100" dirty="0" err="1"/>
              <a:t>np.</a:t>
            </a:r>
            <a:r>
              <a:rPr lang="en-US" sz="1100" dirty="0" err="1">
                <a:solidFill>
                  <a:srgbClr val="7030A0"/>
                </a:solidFill>
              </a:rPr>
              <a:t>linspace</a:t>
            </a:r>
            <a:r>
              <a:rPr lang="en-US" sz="1100" dirty="0"/>
              <a:t>(</a:t>
            </a:r>
            <a:r>
              <a:rPr lang="en-US" sz="1100" dirty="0">
                <a:solidFill>
                  <a:srgbClr val="4DA060"/>
                </a:solidFill>
              </a:rPr>
              <a:t>0</a:t>
            </a:r>
            <a:r>
              <a:rPr lang="en-US" sz="1100" dirty="0"/>
              <a:t>, </a:t>
            </a:r>
            <a:r>
              <a:rPr lang="en-US" sz="1100" dirty="0">
                <a:solidFill>
                  <a:srgbClr val="4DA060"/>
                </a:solidFill>
              </a:rPr>
              <a:t>1</a:t>
            </a:r>
            <a:r>
              <a:rPr lang="en-US" sz="1100" dirty="0"/>
              <a:t>, </a:t>
            </a:r>
            <a:r>
              <a:rPr lang="en-US" sz="1100" dirty="0" err="1"/>
              <a:t>ny</a:t>
            </a:r>
            <a:r>
              <a:rPr lang="en-US" sz="1100" dirty="0"/>
              <a:t>) </a:t>
            </a:r>
          </a:p>
          <a:p>
            <a:endParaRPr lang="en-US" sz="1100" dirty="0"/>
          </a:p>
          <a:p>
            <a:endParaRPr lang="en-US" sz="1100" dirty="0"/>
          </a:p>
        </p:txBody>
      </p:sp>
      <p:pic>
        <p:nvPicPr>
          <p:cNvPr id="11274" name="Picture 10">
            <a:extLst>
              <a:ext uri="{FF2B5EF4-FFF2-40B4-BE49-F238E27FC236}">
                <a16:creationId xmlns:a16="http://schemas.microsoft.com/office/drawing/2014/main" id="{0AE4142D-0514-651B-4112-88F161D2C11E}"/>
              </a:ext>
            </a:extLst>
          </p:cNvPr>
          <p:cNvPicPr>
            <a:picLocks noChangeAspect="1" noChangeArrowheads="1"/>
          </p:cNvPicPr>
          <p:nvPr/>
        </p:nvPicPr>
        <p:blipFill>
          <a:blip r:embed="rId3"/>
          <a:srcRect/>
          <a:stretch/>
        </p:blipFill>
        <p:spPr bwMode="auto">
          <a:xfrm>
            <a:off x="8484054" y="1184056"/>
            <a:ext cx="3236846" cy="314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6012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F34881-8122-4935-A933-BE4EC6655A18}"/>
              </a:ext>
            </a:extLst>
          </p:cNvPr>
          <p:cNvSpPr txBox="1"/>
          <p:nvPr/>
        </p:nvSpPr>
        <p:spPr>
          <a:xfrm>
            <a:off x="931367" y="3227299"/>
            <a:ext cx="5646084" cy="2631490"/>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 poisson2D</a:t>
            </a:r>
            <a:r>
              <a:rPr lang="en-US" sz="1100" dirty="0"/>
              <a:t>(</a:t>
            </a:r>
            <a:r>
              <a:rPr lang="en-US" sz="1100" dirty="0" err="1"/>
              <a:t>p,b,dx,dy,target_norm</a:t>
            </a:r>
            <a:r>
              <a:rPr lang="en-US" sz="1100" dirty="0"/>
              <a:t>):</a:t>
            </a:r>
          </a:p>
          <a:p>
            <a:r>
              <a:rPr lang="en-US" sz="1100" dirty="0"/>
              <a:t>    norm=</a:t>
            </a:r>
            <a:r>
              <a:rPr lang="en-US" sz="1100" dirty="0">
                <a:solidFill>
                  <a:srgbClr val="4DA060"/>
                </a:solidFill>
              </a:rPr>
              <a:t>1; </a:t>
            </a:r>
            <a:r>
              <a:rPr lang="en-US" sz="1100" dirty="0"/>
              <a:t>small=</a:t>
            </a:r>
            <a:r>
              <a:rPr lang="en-US" sz="1100" dirty="0">
                <a:solidFill>
                  <a:srgbClr val="4DA060"/>
                </a:solidFill>
              </a:rPr>
              <a:t>1e-8; </a:t>
            </a:r>
            <a:r>
              <a:rPr lang="en-US" sz="1100" dirty="0"/>
              <a:t>niter=</a:t>
            </a:r>
            <a:r>
              <a:rPr lang="en-US" sz="1100" dirty="0">
                <a:solidFill>
                  <a:srgbClr val="4DA060"/>
                </a:solidFill>
              </a:rPr>
              <a:t>0</a:t>
            </a:r>
          </a:p>
          <a:p>
            <a:r>
              <a:rPr lang="en-US" sz="1100" dirty="0"/>
              <a:t>    </a:t>
            </a:r>
            <a:r>
              <a:rPr lang="en-US" sz="1100" dirty="0" err="1"/>
              <a:t>pn</a:t>
            </a:r>
            <a:r>
              <a:rPr lang="en-US" sz="1100" dirty="0"/>
              <a:t> = </a:t>
            </a:r>
            <a:r>
              <a:rPr lang="en-US" sz="1100" dirty="0" err="1">
                <a:solidFill>
                  <a:srgbClr val="7030A0"/>
                </a:solidFill>
              </a:rPr>
              <a:t>np.zeros_like</a:t>
            </a:r>
            <a:r>
              <a:rPr lang="en-US" sz="1100" dirty="0"/>
              <a:t>(p)</a:t>
            </a:r>
          </a:p>
          <a:p>
            <a:r>
              <a:rPr lang="en-US" sz="1100" dirty="0"/>
              <a:t>    </a:t>
            </a:r>
            <a:r>
              <a:rPr lang="en-US" sz="1100" dirty="0">
                <a:solidFill>
                  <a:srgbClr val="7030A0"/>
                </a:solidFill>
              </a:rPr>
              <a:t>while</a:t>
            </a:r>
            <a:r>
              <a:rPr lang="en-US" sz="1100" dirty="0"/>
              <a:t> norm &gt; </a:t>
            </a:r>
            <a:r>
              <a:rPr lang="en-US" sz="1100" dirty="0" err="1"/>
              <a:t>target_norm</a:t>
            </a:r>
            <a:r>
              <a:rPr lang="en-US" sz="1100" dirty="0"/>
              <a:t>:</a:t>
            </a:r>
          </a:p>
          <a:p>
            <a:r>
              <a:rPr lang="en-US" sz="1100" dirty="0"/>
              <a:t>        </a:t>
            </a:r>
            <a:r>
              <a:rPr lang="en-US" sz="1100" dirty="0" err="1"/>
              <a:t>pn</a:t>
            </a:r>
            <a:r>
              <a:rPr lang="en-US" sz="1100" dirty="0"/>
              <a:t> = </a:t>
            </a:r>
            <a:r>
              <a:rPr lang="en-US" sz="1100" dirty="0" err="1"/>
              <a:t>p.</a:t>
            </a:r>
            <a:r>
              <a:rPr lang="en-US" sz="1100" dirty="0" err="1">
                <a:solidFill>
                  <a:srgbClr val="7030A0"/>
                </a:solidFill>
              </a:rPr>
              <a:t>copy</a:t>
            </a:r>
            <a:r>
              <a:rPr lang="en-US" sz="1100" dirty="0"/>
              <a:t>(); niter+=1</a:t>
            </a:r>
          </a:p>
          <a:p>
            <a:r>
              <a:rPr lang="en-US" sz="1100" dirty="0"/>
              <a:t>        p[</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 ( </a:t>
            </a:r>
            <a:r>
              <a:rPr lang="en-US" sz="1100" dirty="0" err="1"/>
              <a:t>dy</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a:t>
            </a:r>
          </a:p>
          <a:p>
            <a:r>
              <a:rPr lang="en-US" sz="1100" dirty="0"/>
              <a:t>                                   dx**</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a:t>
            </a:r>
          </a:p>
          <a:p>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 * b[</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p>
          <a:p>
            <a:r>
              <a:rPr lang="en-US" sz="1100" dirty="0"/>
              <a:t>                                  (</a:t>
            </a:r>
            <a:r>
              <a:rPr lang="en-US" sz="1100" dirty="0">
                <a:solidFill>
                  <a:srgbClr val="4DA060"/>
                </a:solidFill>
              </a:rPr>
              <a:t>2</a:t>
            </a:r>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x=2</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y=2</a:t>
            </a:r>
          </a:p>
          <a:p>
            <a:r>
              <a:rPr lang="en-US" sz="1100" dirty="0"/>
              <a:t>        norm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(p))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))+small)</a:t>
            </a:r>
          </a:p>
          <a:p>
            <a:r>
              <a:rPr lang="en-US" sz="1100" dirty="0">
                <a:solidFill>
                  <a:srgbClr val="7030A0"/>
                </a:solidFill>
              </a:rPr>
              <a:t>    return</a:t>
            </a:r>
            <a:r>
              <a:rPr lang="en-US" sz="1100" dirty="0"/>
              <a:t> p</a:t>
            </a:r>
          </a:p>
        </p:txBody>
      </p:sp>
      <p:sp>
        <p:nvSpPr>
          <p:cNvPr id="10" name="TextBox 9">
            <a:extLst>
              <a:ext uri="{FF2B5EF4-FFF2-40B4-BE49-F238E27FC236}">
                <a16:creationId xmlns:a16="http://schemas.microsoft.com/office/drawing/2014/main" id="{1D7801A5-CFA4-B436-37CB-33BF22EAE5DA}"/>
              </a:ext>
            </a:extLst>
          </p:cNvPr>
          <p:cNvSpPr txBox="1"/>
          <p:nvPr/>
        </p:nvSpPr>
        <p:spPr>
          <a:xfrm>
            <a:off x="5661848" y="1058018"/>
            <a:ext cx="3506875" cy="1785104"/>
          </a:xfrm>
          <a:prstGeom prst="rect">
            <a:avLst/>
          </a:prstGeom>
          <a:noFill/>
        </p:spPr>
        <p:txBody>
          <a:bodyPr wrap="square" rtlCol="0">
            <a:spAutoFit/>
          </a:bodyPr>
          <a:lstStyle/>
          <a:p>
            <a:r>
              <a:rPr lang="en-US" sz="1100" dirty="0"/>
              <a:t>p  </a:t>
            </a:r>
            <a:r>
              <a:rPr lang="en-US" sz="1100" dirty="0">
                <a:solidFill>
                  <a:srgbClr val="7030A0"/>
                </a:solidFill>
              </a:rPr>
              <a:t>=</a:t>
            </a:r>
            <a:r>
              <a:rPr lang="en-US" sz="1100" dirty="0"/>
              <a:t> </a:t>
            </a:r>
            <a:r>
              <a:rPr lang="en-US" sz="1100" dirty="0" err="1"/>
              <a:t>np.z</a:t>
            </a:r>
            <a:r>
              <a:rPr lang="en-US" sz="1100" dirty="0" err="1">
                <a:solidFill>
                  <a:srgbClr val="7030A0"/>
                </a:solidFill>
              </a:rPr>
              <a:t>eros</a:t>
            </a:r>
            <a:r>
              <a:rPr lang="en-US" sz="1100" dirty="0"/>
              <a:t>((</a:t>
            </a:r>
            <a:r>
              <a:rPr lang="en-US" sz="1100" dirty="0" err="1"/>
              <a:t>nx,ny</a:t>
            </a:r>
            <a:r>
              <a:rPr lang="en-US" sz="1100" dirty="0"/>
              <a:t>))</a:t>
            </a:r>
          </a:p>
          <a:p>
            <a:r>
              <a:rPr lang="en-US" sz="1100" dirty="0"/>
              <a:t>b  </a:t>
            </a:r>
            <a:r>
              <a:rPr lang="en-US" sz="1100" dirty="0">
                <a:solidFill>
                  <a:srgbClr val="7030A0"/>
                </a:solidFill>
              </a:rPr>
              <a:t>=</a:t>
            </a:r>
            <a:r>
              <a:rPr lang="en-US" sz="1100" dirty="0"/>
              <a:t> </a:t>
            </a:r>
            <a:r>
              <a:rPr lang="en-US" sz="1100" dirty="0" err="1"/>
              <a:t>np.z</a:t>
            </a:r>
            <a:r>
              <a:rPr lang="en-US" sz="1100" dirty="0" err="1">
                <a:solidFill>
                  <a:srgbClr val="7030A0"/>
                </a:solidFill>
              </a:rPr>
              <a:t>eros</a:t>
            </a:r>
            <a:r>
              <a:rPr lang="en-US" sz="1100" dirty="0"/>
              <a:t>((</a:t>
            </a:r>
            <a:r>
              <a:rPr lang="en-US" sz="1100" dirty="0" err="1"/>
              <a:t>nx,ny</a:t>
            </a:r>
            <a:r>
              <a:rPr lang="en-US" sz="1100" dirty="0"/>
              <a:t>))</a:t>
            </a:r>
          </a:p>
          <a:p>
            <a:endParaRPr lang="en-US" sz="1100" dirty="0"/>
          </a:p>
          <a:p>
            <a:r>
              <a:rPr lang="en-US" sz="1100" dirty="0"/>
              <a:t>b[int(</a:t>
            </a:r>
            <a:r>
              <a:rPr lang="en-US" sz="1100" dirty="0" err="1"/>
              <a:t>nx</a:t>
            </a:r>
            <a:r>
              <a:rPr lang="en-US" sz="1100" dirty="0"/>
              <a:t>/</a:t>
            </a:r>
            <a:r>
              <a:rPr lang="en-US" sz="1100" dirty="0">
                <a:solidFill>
                  <a:srgbClr val="4DA060"/>
                </a:solidFill>
              </a:rPr>
              <a:t>4</a:t>
            </a:r>
            <a:r>
              <a:rPr lang="en-US" sz="1100" dirty="0"/>
              <a:t>), int(</a:t>
            </a:r>
            <a:r>
              <a:rPr lang="en-US" sz="1100" dirty="0">
                <a:solidFill>
                  <a:srgbClr val="4DA060"/>
                </a:solidFill>
              </a:rPr>
              <a:t>3</a:t>
            </a:r>
            <a:r>
              <a:rPr lang="en-US" sz="1100" dirty="0"/>
              <a:t>*</a:t>
            </a:r>
            <a:r>
              <a:rPr lang="en-US" sz="1100" dirty="0" err="1"/>
              <a:t>ny</a:t>
            </a:r>
            <a:r>
              <a:rPr lang="en-US" sz="1100" dirty="0"/>
              <a:t>/</a:t>
            </a:r>
            <a:r>
              <a:rPr lang="en-US" sz="1100" dirty="0">
                <a:solidFill>
                  <a:srgbClr val="4DA060"/>
                </a:solidFill>
              </a:rPr>
              <a:t>4</a:t>
            </a:r>
            <a:r>
              <a:rPr lang="en-US" sz="1100" dirty="0"/>
              <a:t>)] = -</a:t>
            </a:r>
            <a:r>
              <a:rPr lang="en-US" sz="1100" dirty="0">
                <a:solidFill>
                  <a:srgbClr val="4DA060"/>
                </a:solidFill>
              </a:rPr>
              <a:t>100</a:t>
            </a:r>
          </a:p>
          <a:p>
            <a:r>
              <a:rPr lang="en-US" sz="1100" dirty="0"/>
              <a:t>b[int(</a:t>
            </a:r>
            <a:r>
              <a:rPr lang="en-US" sz="1100" dirty="0">
                <a:solidFill>
                  <a:srgbClr val="4DA060"/>
                </a:solidFill>
              </a:rPr>
              <a:t>3</a:t>
            </a:r>
            <a:r>
              <a:rPr lang="en-US" sz="1100" dirty="0"/>
              <a:t>*</a:t>
            </a:r>
            <a:r>
              <a:rPr lang="en-US" sz="1100" dirty="0" err="1"/>
              <a:t>nx</a:t>
            </a:r>
            <a:r>
              <a:rPr lang="en-US" sz="1100" dirty="0"/>
              <a:t>/</a:t>
            </a:r>
            <a:r>
              <a:rPr lang="en-US" sz="1100" dirty="0">
                <a:solidFill>
                  <a:srgbClr val="4DA060"/>
                </a:solidFill>
              </a:rPr>
              <a:t>4</a:t>
            </a:r>
            <a:r>
              <a:rPr lang="en-US" sz="1100" dirty="0"/>
              <a:t>), int(</a:t>
            </a:r>
            <a:r>
              <a:rPr lang="en-US" sz="1100" dirty="0" err="1"/>
              <a:t>ny</a:t>
            </a:r>
            <a:r>
              <a:rPr lang="en-US" sz="1100" dirty="0"/>
              <a:t>/</a:t>
            </a:r>
            <a:r>
              <a:rPr lang="en-US" sz="1100" dirty="0">
                <a:solidFill>
                  <a:srgbClr val="4DA060"/>
                </a:solidFill>
              </a:rPr>
              <a:t>4</a:t>
            </a:r>
            <a:r>
              <a:rPr lang="en-US" sz="1100" dirty="0"/>
              <a:t>)] = </a:t>
            </a:r>
            <a:r>
              <a:rPr lang="en-US" sz="1100" dirty="0">
                <a:solidFill>
                  <a:srgbClr val="4DA060"/>
                </a:solidFill>
              </a:rPr>
              <a:t>100</a:t>
            </a:r>
          </a:p>
          <a:p>
            <a:endParaRPr lang="en-US" sz="1100" dirty="0">
              <a:solidFill>
                <a:srgbClr val="004791"/>
              </a:solidFill>
            </a:endParaRPr>
          </a:p>
          <a:p>
            <a:r>
              <a:rPr lang="en-US" sz="1100" dirty="0">
                <a:solidFill>
                  <a:srgbClr val="004791"/>
                </a:solidFill>
              </a:rPr>
              <a:t>plot2D</a:t>
            </a:r>
            <a:r>
              <a:rPr lang="en-US" sz="1100" dirty="0"/>
              <a:t>(</a:t>
            </a:r>
            <a:r>
              <a:rPr lang="en-US" sz="1100" dirty="0" err="1"/>
              <a:t>x,y,p</a:t>
            </a:r>
            <a:r>
              <a:rPr lang="en-US" sz="1100" dirty="0"/>
              <a:t>)</a:t>
            </a:r>
          </a:p>
          <a:p>
            <a:r>
              <a:rPr lang="en-US" sz="1100" dirty="0">
                <a:solidFill>
                  <a:srgbClr val="004791"/>
                </a:solidFill>
              </a:rPr>
              <a:t>plot2D</a:t>
            </a:r>
            <a:r>
              <a:rPr lang="en-US" sz="1100" dirty="0"/>
              <a:t>(</a:t>
            </a:r>
            <a:r>
              <a:rPr lang="en-US" sz="1100" dirty="0" err="1"/>
              <a:t>x,y,b</a:t>
            </a:r>
            <a:r>
              <a:rPr lang="en-US" sz="1100" dirty="0"/>
              <a:t>)</a:t>
            </a:r>
          </a:p>
          <a:p>
            <a:endParaRPr lang="en-US" sz="1100" dirty="0"/>
          </a:p>
          <a:p>
            <a:r>
              <a:rPr lang="en-US" sz="1100" dirty="0"/>
              <a:t>p, niter =</a:t>
            </a:r>
            <a:r>
              <a:rPr lang="en-US" sz="1100" dirty="0">
                <a:solidFill>
                  <a:srgbClr val="004791"/>
                </a:solidFill>
              </a:rPr>
              <a:t> poisson2D</a:t>
            </a:r>
            <a:r>
              <a:rPr lang="en-US" sz="1100" dirty="0"/>
              <a:t>(p,b,dx,dy,</a:t>
            </a:r>
            <a:r>
              <a:rPr lang="en-US" sz="1100" dirty="0">
                <a:solidFill>
                  <a:srgbClr val="4DA060"/>
                </a:solidFill>
              </a:rPr>
              <a:t>1e-4</a:t>
            </a:r>
            <a:r>
              <a:rPr lang="en-US" sz="1100" dirty="0"/>
              <a:t>)</a:t>
            </a:r>
          </a:p>
        </p:txBody>
      </p:sp>
      <p:sp>
        <p:nvSpPr>
          <p:cNvPr id="15" name="TextBox 14">
            <a:extLst>
              <a:ext uri="{FF2B5EF4-FFF2-40B4-BE49-F238E27FC236}">
                <a16:creationId xmlns:a16="http://schemas.microsoft.com/office/drawing/2014/main" id="{ED14E92F-758C-5C55-608B-09909517100D}"/>
              </a:ext>
            </a:extLst>
          </p:cNvPr>
          <p:cNvSpPr txBox="1"/>
          <p:nvPr/>
        </p:nvSpPr>
        <p:spPr>
          <a:xfrm>
            <a:off x="944183" y="6088749"/>
            <a:ext cx="5151817" cy="769441"/>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51; </a:t>
            </a:r>
            <a:r>
              <a:rPr lang="en-US" sz="1100" dirty="0" err="1"/>
              <a:t>ny</a:t>
            </a:r>
            <a:r>
              <a:rPr lang="en-US" sz="1100" dirty="0">
                <a:solidFill>
                  <a:srgbClr val="4DA060"/>
                </a:solidFill>
              </a:rPr>
              <a:t> </a:t>
            </a:r>
            <a:r>
              <a:rPr lang="en-US" sz="1100" dirty="0">
                <a:solidFill>
                  <a:srgbClr val="7030A0"/>
                </a:solidFill>
              </a:rPr>
              <a:t>=</a:t>
            </a:r>
            <a:r>
              <a:rPr lang="en-US" sz="1100" dirty="0">
                <a:solidFill>
                  <a:srgbClr val="4DA060"/>
                </a:solidFill>
              </a:rPr>
              <a:t> 51; </a:t>
            </a:r>
            <a:r>
              <a:rPr lang="en-US" sz="1100" dirty="0"/>
              <a:t>dx </a:t>
            </a:r>
            <a:r>
              <a:rPr lang="en-US" sz="1100" dirty="0">
                <a:solidFill>
                  <a:srgbClr val="7030A0"/>
                </a:solidFill>
              </a:rPr>
              <a:t>=</a:t>
            </a:r>
            <a:r>
              <a:rPr lang="en-US" sz="1100" dirty="0">
                <a:solidFill>
                  <a:srgbClr val="4DA060"/>
                </a:solidFill>
              </a:rPr>
              <a:t> 2</a:t>
            </a:r>
            <a:r>
              <a:rPr lang="en-US" sz="1100" dirty="0"/>
              <a:t>/(nx-</a:t>
            </a:r>
            <a:r>
              <a:rPr lang="en-US" sz="1100" dirty="0">
                <a:solidFill>
                  <a:srgbClr val="4DA060"/>
                </a:solidFill>
              </a:rPr>
              <a:t>1</a:t>
            </a:r>
            <a:r>
              <a:rPr lang="en-US" sz="1100" dirty="0"/>
              <a:t>); </a:t>
            </a:r>
            <a:r>
              <a:rPr lang="en-US" sz="1100" dirty="0" err="1"/>
              <a:t>dy</a:t>
            </a:r>
            <a:r>
              <a:rPr lang="en-US" sz="1100" dirty="0"/>
              <a:t> </a:t>
            </a:r>
            <a:r>
              <a:rPr lang="en-US" sz="1100" dirty="0">
                <a:solidFill>
                  <a:srgbClr val="7030A0"/>
                </a:solidFill>
              </a:rPr>
              <a:t>=</a:t>
            </a:r>
            <a:r>
              <a:rPr lang="en-US" sz="1100" dirty="0">
                <a:solidFill>
                  <a:srgbClr val="4DA060"/>
                </a:solidFill>
              </a:rPr>
              <a:t> 2</a:t>
            </a:r>
            <a:r>
              <a:rPr lang="en-US" sz="1100" dirty="0"/>
              <a:t>/(ny-</a:t>
            </a:r>
            <a:r>
              <a:rPr lang="en-US" sz="1100" dirty="0">
                <a:solidFill>
                  <a:srgbClr val="4DA060"/>
                </a:solidFill>
              </a:rPr>
              <a:t>1</a:t>
            </a:r>
            <a:r>
              <a:rPr lang="en-US" sz="1100" dirty="0"/>
              <a:t>); </a:t>
            </a:r>
            <a:r>
              <a:rPr lang="en-US" sz="1100" dirty="0" err="1"/>
              <a:t>nt</a:t>
            </a:r>
            <a:r>
              <a:rPr lang="en-US" sz="1100" dirty="0"/>
              <a:t> = </a:t>
            </a:r>
            <a:r>
              <a:rPr lang="en-US" sz="1100" dirty="0">
                <a:solidFill>
                  <a:srgbClr val="4DA060"/>
                </a:solidFill>
              </a:rPr>
              <a:t>100</a:t>
            </a:r>
            <a:r>
              <a:rPr lang="en-US" sz="1100" dirty="0"/>
              <a:t>; </a:t>
            </a:r>
          </a:p>
          <a:p>
            <a:r>
              <a:rPr lang="en-US" sz="1100" dirty="0"/>
              <a:t>x = </a:t>
            </a:r>
            <a:r>
              <a:rPr lang="en-US" sz="1100" dirty="0" err="1"/>
              <a:t>np.</a:t>
            </a:r>
            <a:r>
              <a:rPr lang="en-US" sz="1100" dirty="0" err="1">
                <a:solidFill>
                  <a:srgbClr val="7030A0"/>
                </a:solidFill>
              </a:rPr>
              <a:t>linspace</a:t>
            </a:r>
            <a:r>
              <a:rPr lang="en-US" sz="1100" dirty="0"/>
              <a:t>(</a:t>
            </a:r>
            <a:r>
              <a:rPr lang="en-US" sz="1100" dirty="0">
                <a:solidFill>
                  <a:srgbClr val="4DA060"/>
                </a:solidFill>
              </a:rPr>
              <a:t>0</a:t>
            </a:r>
            <a:r>
              <a:rPr lang="en-US" sz="1100" dirty="0"/>
              <a:t>, </a:t>
            </a:r>
            <a:r>
              <a:rPr lang="en-US" sz="1100" dirty="0">
                <a:solidFill>
                  <a:srgbClr val="4DA060"/>
                </a:solidFill>
              </a:rPr>
              <a:t>2</a:t>
            </a:r>
            <a:r>
              <a:rPr lang="en-US" sz="1100" dirty="0"/>
              <a:t>, </a:t>
            </a:r>
            <a:r>
              <a:rPr lang="en-US" sz="1100" dirty="0" err="1"/>
              <a:t>nx</a:t>
            </a:r>
            <a:r>
              <a:rPr lang="en-US" sz="1100" dirty="0"/>
              <a:t>); y = </a:t>
            </a:r>
            <a:r>
              <a:rPr lang="en-US" sz="1100" dirty="0" err="1"/>
              <a:t>np.</a:t>
            </a:r>
            <a:r>
              <a:rPr lang="en-US" sz="1100" dirty="0" err="1">
                <a:solidFill>
                  <a:srgbClr val="7030A0"/>
                </a:solidFill>
              </a:rPr>
              <a:t>linspace</a:t>
            </a:r>
            <a:r>
              <a:rPr lang="en-US" sz="1100" dirty="0"/>
              <a:t>(</a:t>
            </a:r>
            <a:r>
              <a:rPr lang="en-US" sz="1100" dirty="0">
                <a:solidFill>
                  <a:srgbClr val="4DA060"/>
                </a:solidFill>
              </a:rPr>
              <a:t>0</a:t>
            </a:r>
            <a:r>
              <a:rPr lang="en-US" sz="1100" dirty="0"/>
              <a:t>, </a:t>
            </a:r>
            <a:r>
              <a:rPr lang="en-US" sz="1100" dirty="0">
                <a:solidFill>
                  <a:srgbClr val="4DA060"/>
                </a:solidFill>
              </a:rPr>
              <a:t>1</a:t>
            </a:r>
            <a:r>
              <a:rPr lang="en-US" sz="1100" dirty="0"/>
              <a:t>, </a:t>
            </a:r>
            <a:r>
              <a:rPr lang="en-US" sz="1100" dirty="0" err="1"/>
              <a:t>ny</a:t>
            </a:r>
            <a:r>
              <a:rPr lang="en-US" sz="1100" dirty="0"/>
              <a:t>) </a:t>
            </a:r>
          </a:p>
          <a:p>
            <a:endParaRPr lang="en-US" sz="1100" dirty="0"/>
          </a:p>
          <a:p>
            <a:endParaRPr lang="en-US" sz="1100" dirty="0"/>
          </a:p>
        </p:txBody>
      </p:sp>
      <p:pic>
        <p:nvPicPr>
          <p:cNvPr id="2" name="Picture 10">
            <a:extLst>
              <a:ext uri="{FF2B5EF4-FFF2-40B4-BE49-F238E27FC236}">
                <a16:creationId xmlns:a16="http://schemas.microsoft.com/office/drawing/2014/main" id="{536CDC37-3ECB-4AF3-0426-27A1B739BA97}"/>
              </a:ext>
            </a:extLst>
          </p:cNvPr>
          <p:cNvPicPr>
            <a:picLocks noChangeAspect="1" noChangeArrowheads="1"/>
          </p:cNvPicPr>
          <p:nvPr/>
        </p:nvPicPr>
        <p:blipFill>
          <a:blip r:embed="rId3"/>
          <a:srcRect/>
          <a:stretch/>
        </p:blipFill>
        <p:spPr bwMode="auto">
          <a:xfrm>
            <a:off x="8484054" y="1184056"/>
            <a:ext cx="3236846" cy="314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697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90D6CA-B1C9-858F-3948-8D01F9DB3765}"/>
              </a:ext>
            </a:extLst>
          </p:cNvPr>
          <p:cNvSpPr txBox="1"/>
          <p:nvPr/>
        </p:nvSpPr>
        <p:spPr>
          <a:xfrm>
            <a:off x="937846" y="947616"/>
            <a:ext cx="3506875" cy="600164"/>
          </a:xfrm>
          <a:prstGeom prst="rect">
            <a:avLst/>
          </a:prstGeom>
          <a:noFill/>
        </p:spPr>
        <p:txBody>
          <a:bodyPr wrap="square" rtlCol="0">
            <a:spAutoFit/>
          </a:bodyPr>
          <a:lstStyle/>
          <a:p>
            <a:r>
              <a:rPr lang="en-US" sz="1100" dirty="0">
                <a:solidFill>
                  <a:srgbClr val="7030A0"/>
                </a:solidFill>
              </a:rPr>
              <a:t>import </a:t>
            </a:r>
            <a:r>
              <a:rPr lang="en-US" sz="1100" dirty="0" err="1"/>
              <a:t>numpy</a:t>
            </a:r>
            <a:r>
              <a:rPr lang="en-US" sz="1100" dirty="0">
                <a:solidFill>
                  <a:srgbClr val="7030A0"/>
                </a:solidFill>
              </a:rPr>
              <a:t> as </a:t>
            </a:r>
            <a:r>
              <a:rPr lang="en-US" sz="1100" dirty="0"/>
              <a:t>np</a:t>
            </a:r>
          </a:p>
          <a:p>
            <a:r>
              <a:rPr lang="en-US" sz="1100" dirty="0">
                <a:solidFill>
                  <a:srgbClr val="7030A0"/>
                </a:solidFill>
              </a:rPr>
              <a:t>from</a:t>
            </a:r>
            <a:r>
              <a:rPr lang="en-US" sz="1100" dirty="0"/>
              <a:t> matplotlib </a:t>
            </a:r>
            <a:r>
              <a:rPr lang="en-US" sz="1100" dirty="0">
                <a:solidFill>
                  <a:srgbClr val="7030A0"/>
                </a:solidFill>
              </a:rPr>
              <a:t>import</a:t>
            </a:r>
            <a:r>
              <a:rPr lang="en-US" sz="1100" dirty="0"/>
              <a:t> </a:t>
            </a:r>
            <a:r>
              <a:rPr lang="en-US" sz="1100" dirty="0" err="1"/>
              <a:t>pyplot</a:t>
            </a:r>
            <a:r>
              <a:rPr lang="en-US" sz="1100" dirty="0"/>
              <a:t>, cm </a:t>
            </a:r>
          </a:p>
          <a:p>
            <a:r>
              <a:rPr lang="en-US" sz="1100" dirty="0">
                <a:solidFill>
                  <a:srgbClr val="7030A0"/>
                </a:solidFill>
              </a:rPr>
              <a:t>from</a:t>
            </a:r>
            <a:r>
              <a:rPr lang="en-US" sz="1100" dirty="0"/>
              <a:t> mpl_toolkits.mplot3d </a:t>
            </a:r>
            <a:r>
              <a:rPr lang="en-US" sz="1100" dirty="0">
                <a:solidFill>
                  <a:srgbClr val="7030A0"/>
                </a:solidFill>
              </a:rPr>
              <a:t>import</a:t>
            </a:r>
            <a:r>
              <a:rPr lang="en-US" sz="1100" dirty="0"/>
              <a:t> Axes3D </a:t>
            </a:r>
          </a:p>
        </p:txBody>
      </p:sp>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6</a:t>
            </a:r>
            <a:r>
              <a:rPr lang="en-US" sz="3600" b="1" baseline="30000" dirty="0">
                <a:latin typeface="Bradley Hand ITC" panose="03070402050302030203" pitchFamily="66" charset="0"/>
              </a:rPr>
              <a:t>th</a:t>
            </a:r>
            <a:r>
              <a:rPr lang="en-US" sz="3600" b="1" dirty="0">
                <a:latin typeface="Bradley Hand ITC" panose="03070402050302030203" pitchFamily="66" charset="0"/>
              </a:rPr>
              <a:t> Code: 2D Poisson’s Equation</a:t>
            </a:r>
          </a:p>
        </p:txBody>
      </p:sp>
      <p:sp>
        <p:nvSpPr>
          <p:cNvPr id="5" name="TextBox 4">
            <a:extLst>
              <a:ext uri="{FF2B5EF4-FFF2-40B4-BE49-F238E27FC236}">
                <a16:creationId xmlns:a16="http://schemas.microsoft.com/office/drawing/2014/main" id="{D2A311F0-7DF2-32F8-FED1-E8BB99DA601F}"/>
              </a:ext>
            </a:extLst>
          </p:cNvPr>
          <p:cNvSpPr txBox="1"/>
          <p:nvPr/>
        </p:nvSpPr>
        <p:spPr>
          <a:xfrm>
            <a:off x="909597" y="1609989"/>
            <a:ext cx="4726093" cy="1615827"/>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plot2D</a:t>
            </a:r>
            <a:r>
              <a:rPr lang="en-US" sz="1100" dirty="0"/>
              <a:t>(</a:t>
            </a:r>
            <a:r>
              <a:rPr lang="en-US" sz="1100" dirty="0" err="1"/>
              <a:t>x,y,p</a:t>
            </a:r>
            <a:r>
              <a:rPr lang="en-US" sz="1100" dirty="0"/>
              <a:t>):</a:t>
            </a:r>
          </a:p>
          <a:p>
            <a:r>
              <a:rPr lang="en-US" sz="1100" dirty="0"/>
              <a:t>    fig = </a:t>
            </a:r>
            <a:r>
              <a:rPr lang="en-US" sz="1100" dirty="0" err="1">
                <a:solidFill>
                  <a:srgbClr val="7030A0"/>
                </a:solidFill>
              </a:rPr>
              <a:t>pyplot.figure</a:t>
            </a:r>
            <a:r>
              <a:rPr lang="en-US" sz="1100" dirty="0"/>
              <a:t>( </a:t>
            </a:r>
            <a:r>
              <a:rPr lang="en-US" sz="1100" dirty="0" err="1"/>
              <a:t>figsize</a:t>
            </a:r>
            <a:r>
              <a:rPr lang="en-US" sz="1100" dirty="0"/>
              <a:t>=(</a:t>
            </a:r>
            <a:r>
              <a:rPr lang="en-US" sz="1100" dirty="0">
                <a:solidFill>
                  <a:srgbClr val="4DA060"/>
                </a:solidFill>
              </a:rPr>
              <a:t>11</a:t>
            </a:r>
            <a:r>
              <a:rPr lang="en-US" sz="1100" dirty="0"/>
              <a:t>,</a:t>
            </a:r>
            <a:r>
              <a:rPr lang="en-US" sz="1100" dirty="0">
                <a:solidFill>
                  <a:srgbClr val="4DA060"/>
                </a:solidFill>
              </a:rPr>
              <a:t>7</a:t>
            </a:r>
            <a:r>
              <a:rPr lang="en-US" sz="1100" dirty="0"/>
              <a:t>), dpi=</a:t>
            </a:r>
            <a:r>
              <a:rPr lang="en-US" sz="1100" dirty="0">
                <a:solidFill>
                  <a:srgbClr val="4DA060"/>
                </a:solidFill>
              </a:rPr>
              <a:t>100</a:t>
            </a:r>
            <a:r>
              <a:rPr lang="en-US" sz="1100" dirty="0"/>
              <a:t> )</a:t>
            </a:r>
          </a:p>
          <a:p>
            <a:r>
              <a:rPr lang="en-US" sz="1100" dirty="0"/>
              <a:t>    ax  = </a:t>
            </a:r>
            <a:r>
              <a:rPr lang="en-US" sz="1100" dirty="0" err="1">
                <a:solidFill>
                  <a:srgbClr val="7030A0"/>
                </a:solidFill>
              </a:rPr>
              <a:t>fig.gca</a:t>
            </a:r>
            <a:r>
              <a:rPr lang="en-US" sz="1100" dirty="0"/>
              <a:t>(projection=</a:t>
            </a:r>
            <a:r>
              <a:rPr lang="en-US" sz="1100" dirty="0">
                <a:solidFill>
                  <a:srgbClr val="C00000"/>
                </a:solidFill>
              </a:rPr>
              <a:t>‘3d’</a:t>
            </a:r>
            <a:r>
              <a:rPr lang="en-US" sz="1100" dirty="0"/>
              <a:t>)</a:t>
            </a:r>
          </a:p>
          <a:p>
            <a:r>
              <a:rPr lang="en-US" sz="1100" dirty="0"/>
              <a:t>    X, Y = </a:t>
            </a:r>
            <a:r>
              <a:rPr lang="en-US" sz="1100" dirty="0" err="1">
                <a:solidFill>
                  <a:srgbClr val="7030A0"/>
                </a:solidFill>
              </a:rPr>
              <a:t>np.meshgrid</a:t>
            </a:r>
            <a:r>
              <a:rPr lang="en-US" sz="1100" dirty="0"/>
              <a:t>(</a:t>
            </a:r>
            <a:r>
              <a:rPr lang="en-US" sz="1100" dirty="0" err="1"/>
              <a:t>x,y</a:t>
            </a:r>
            <a:r>
              <a:rPr lang="en-US" sz="1100" dirty="0"/>
              <a:t>)</a:t>
            </a:r>
          </a:p>
          <a:p>
            <a:r>
              <a:rPr lang="en-US" sz="1100" dirty="0"/>
              <a:t>    surf = </a:t>
            </a:r>
            <a:r>
              <a:rPr lang="en-US" sz="1100" dirty="0" err="1">
                <a:solidFill>
                  <a:srgbClr val="7030A0"/>
                </a:solidFill>
              </a:rPr>
              <a:t>ax.plot_surface</a:t>
            </a:r>
            <a:r>
              <a:rPr lang="en-US" sz="1100" dirty="0"/>
              <a:t>( X, Y, p[:], </a:t>
            </a:r>
            <a:r>
              <a:rPr lang="en-US" sz="1100" dirty="0" err="1">
                <a:solidFill>
                  <a:srgbClr val="7030A0"/>
                </a:solidFill>
              </a:rPr>
              <a:t>rstride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cstride</a:t>
            </a:r>
            <a:r>
              <a:rPr lang="en-US" sz="1100" dirty="0">
                <a:solidFill>
                  <a:srgbClr val="7030A0"/>
                </a:solidFill>
              </a:rPr>
              <a:t>=</a:t>
            </a:r>
            <a:r>
              <a:rPr lang="en-US" sz="1100" dirty="0">
                <a:solidFill>
                  <a:srgbClr val="4DA060"/>
                </a:solidFill>
              </a:rPr>
              <a:t>1</a:t>
            </a:r>
            <a:r>
              <a:rPr lang="en-US" sz="1100" dirty="0"/>
              <a:t>, </a:t>
            </a:r>
            <a:r>
              <a:rPr lang="en-US" sz="1100" dirty="0" err="1">
                <a:solidFill>
                  <a:srgbClr val="7030A0"/>
                </a:solidFill>
              </a:rPr>
              <a:t>cmap</a:t>
            </a:r>
            <a:r>
              <a:rPr lang="en-US" sz="1100" dirty="0">
                <a:solidFill>
                  <a:srgbClr val="7030A0"/>
                </a:solidFill>
              </a:rPr>
              <a:t>=</a:t>
            </a:r>
            <a:r>
              <a:rPr lang="en-US" sz="1100" dirty="0" err="1"/>
              <a:t>cm.viridis</a:t>
            </a:r>
            <a:r>
              <a:rPr lang="en-US" sz="1100" dirty="0"/>
              <a:t>,</a:t>
            </a:r>
          </a:p>
          <a:p>
            <a:r>
              <a:rPr lang="en-US" sz="1100" dirty="0"/>
              <a:t>                                             </a:t>
            </a:r>
            <a:r>
              <a:rPr lang="en-US" sz="1100" dirty="0">
                <a:solidFill>
                  <a:srgbClr val="7030A0"/>
                </a:solidFill>
              </a:rPr>
              <a:t>linewidth=</a:t>
            </a:r>
            <a:r>
              <a:rPr lang="en-US" sz="1100" dirty="0">
                <a:solidFill>
                  <a:srgbClr val="4DA060"/>
                </a:solidFill>
              </a:rPr>
              <a:t>0</a:t>
            </a:r>
            <a:r>
              <a:rPr lang="en-US" sz="1100" dirty="0"/>
              <a:t>, </a:t>
            </a:r>
            <a:r>
              <a:rPr lang="en-US" sz="1100" dirty="0" err="1">
                <a:solidFill>
                  <a:srgbClr val="7030A0"/>
                </a:solidFill>
              </a:rPr>
              <a:t>antialiased</a:t>
            </a:r>
            <a:r>
              <a:rPr lang="en-US" sz="1100" dirty="0">
                <a:solidFill>
                  <a:srgbClr val="7030A0"/>
                </a:solidFill>
              </a:rPr>
              <a:t>=</a:t>
            </a:r>
            <a:r>
              <a:rPr lang="en-US" sz="1100" dirty="0"/>
              <a:t>False )</a:t>
            </a:r>
          </a:p>
          <a:p>
            <a:r>
              <a:rPr lang="en-US" sz="1100" dirty="0"/>
              <a:t>    </a:t>
            </a:r>
            <a:r>
              <a:rPr lang="en-US" sz="1100" dirty="0" err="1"/>
              <a:t>ax.</a:t>
            </a:r>
            <a:r>
              <a:rPr lang="en-US" sz="1100" dirty="0" err="1">
                <a:solidFill>
                  <a:srgbClr val="7030A0"/>
                </a:solidFill>
              </a:rPr>
              <a:t>set_xlabel</a:t>
            </a:r>
            <a:r>
              <a:rPr lang="en-US" sz="1100" dirty="0"/>
              <a:t>(</a:t>
            </a:r>
            <a:r>
              <a:rPr lang="en-US" sz="1100" dirty="0">
                <a:solidFill>
                  <a:srgbClr val="C00000"/>
                </a:solidFill>
              </a:rPr>
              <a:t>“$x$”</a:t>
            </a:r>
            <a:r>
              <a:rPr lang="en-US" sz="1100" dirty="0"/>
              <a:t>);  </a:t>
            </a:r>
            <a:r>
              <a:rPr lang="en-US" sz="1100" dirty="0" err="1"/>
              <a:t>ax.</a:t>
            </a:r>
            <a:r>
              <a:rPr lang="en-US" sz="1100" dirty="0" err="1">
                <a:solidFill>
                  <a:srgbClr val="7030A0"/>
                </a:solidFill>
              </a:rPr>
              <a:t>set_xlim</a:t>
            </a:r>
            <a:r>
              <a:rPr lang="en-US" sz="1100" dirty="0"/>
              <a:t>(</a:t>
            </a:r>
            <a:r>
              <a:rPr lang="en-US" sz="1100" dirty="0">
                <a:solidFill>
                  <a:srgbClr val="4DA060"/>
                </a:solidFill>
              </a:rPr>
              <a:t>0</a:t>
            </a:r>
            <a:r>
              <a:rPr lang="en-US" sz="1100" dirty="0"/>
              <a:t>,</a:t>
            </a:r>
            <a:r>
              <a:rPr lang="en-US" sz="1100" dirty="0">
                <a:solidFill>
                  <a:srgbClr val="4DA060"/>
                </a:solidFill>
              </a:rPr>
              <a:t>2</a:t>
            </a:r>
            <a:r>
              <a:rPr lang="en-US" sz="1100" dirty="0"/>
              <a:t>)</a:t>
            </a:r>
          </a:p>
          <a:p>
            <a:r>
              <a:rPr lang="en-US" sz="1100" dirty="0"/>
              <a:t>    </a:t>
            </a:r>
            <a:r>
              <a:rPr lang="en-US" sz="1100" dirty="0" err="1"/>
              <a:t>ax.</a:t>
            </a:r>
            <a:r>
              <a:rPr lang="en-US" sz="1100" dirty="0" err="1">
                <a:solidFill>
                  <a:srgbClr val="7030A0"/>
                </a:solidFill>
              </a:rPr>
              <a:t>set_ylabel</a:t>
            </a:r>
            <a:r>
              <a:rPr lang="en-US" sz="1100" dirty="0"/>
              <a:t>(</a:t>
            </a:r>
            <a:r>
              <a:rPr lang="en-US" sz="1100" dirty="0">
                <a:solidFill>
                  <a:srgbClr val="C00000"/>
                </a:solidFill>
              </a:rPr>
              <a:t>“$y$”</a:t>
            </a:r>
            <a:r>
              <a:rPr lang="en-US" sz="1100" dirty="0"/>
              <a:t>);  </a:t>
            </a:r>
            <a:r>
              <a:rPr lang="en-US" sz="1100" dirty="0" err="1"/>
              <a:t>ax.</a:t>
            </a:r>
            <a:r>
              <a:rPr lang="en-US" sz="1100" dirty="0" err="1">
                <a:solidFill>
                  <a:srgbClr val="7030A0"/>
                </a:solidFill>
              </a:rPr>
              <a:t>set_ylim</a:t>
            </a:r>
            <a:r>
              <a:rPr lang="en-US" sz="1100" dirty="0"/>
              <a:t>(</a:t>
            </a:r>
            <a:r>
              <a:rPr lang="en-US" sz="1100" dirty="0">
                <a:solidFill>
                  <a:srgbClr val="4DA060"/>
                </a:solidFill>
              </a:rPr>
              <a:t>0</a:t>
            </a:r>
            <a:r>
              <a:rPr lang="en-US" sz="1100" dirty="0"/>
              <a:t>,</a:t>
            </a:r>
            <a:r>
              <a:rPr lang="en-US" sz="1100" dirty="0">
                <a:solidFill>
                  <a:srgbClr val="4DA060"/>
                </a:solidFill>
              </a:rPr>
              <a:t>1</a:t>
            </a:r>
            <a:r>
              <a:rPr lang="en-US" sz="1100" dirty="0"/>
              <a:t>)</a:t>
            </a:r>
          </a:p>
          <a:p>
            <a:r>
              <a:rPr lang="en-US" sz="1100" dirty="0"/>
              <a:t>    </a:t>
            </a:r>
            <a:r>
              <a:rPr lang="en-US" sz="1100" dirty="0" err="1"/>
              <a:t>ax.</a:t>
            </a:r>
            <a:r>
              <a:rPr lang="en-US" sz="1100" dirty="0" err="1">
                <a:solidFill>
                  <a:srgbClr val="7030A0"/>
                </a:solidFill>
              </a:rPr>
              <a:t>view_init</a:t>
            </a:r>
            <a:r>
              <a:rPr lang="en-US" sz="1100" dirty="0"/>
              <a:t>(</a:t>
            </a:r>
            <a:r>
              <a:rPr lang="en-US" sz="1100" dirty="0">
                <a:solidFill>
                  <a:srgbClr val="4DA060"/>
                </a:solidFill>
              </a:rPr>
              <a:t>30</a:t>
            </a:r>
            <a:r>
              <a:rPr lang="en-US" sz="1100" dirty="0"/>
              <a:t>,</a:t>
            </a:r>
            <a:r>
              <a:rPr lang="en-US" sz="1100" dirty="0">
                <a:solidFill>
                  <a:srgbClr val="4DA060"/>
                </a:solidFill>
              </a:rPr>
              <a:t>225</a:t>
            </a:r>
            <a:r>
              <a:rPr lang="en-US" sz="1100" dirty="0"/>
              <a:t>)</a:t>
            </a:r>
          </a:p>
        </p:txBody>
      </p:sp>
      <p:pic>
        <p:nvPicPr>
          <p:cNvPr id="8" name="Picture 2">
            <a:extLst>
              <a:ext uri="{FF2B5EF4-FFF2-40B4-BE49-F238E27FC236}">
                <a16:creationId xmlns:a16="http://schemas.microsoft.com/office/drawing/2014/main" id="{4C5333C9-AA80-6820-7AF2-E4624196E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F34881-8122-4935-A933-BE4EC6655A18}"/>
              </a:ext>
            </a:extLst>
          </p:cNvPr>
          <p:cNvSpPr txBox="1"/>
          <p:nvPr/>
        </p:nvSpPr>
        <p:spPr>
          <a:xfrm>
            <a:off x="931367" y="3227299"/>
            <a:ext cx="5646084" cy="2631490"/>
          </a:xfrm>
          <a:prstGeom prst="rect">
            <a:avLst/>
          </a:prstGeom>
          <a:noFill/>
        </p:spPr>
        <p:txBody>
          <a:bodyPr wrap="square" rtlCol="0">
            <a:spAutoFit/>
          </a:bodyPr>
          <a:lstStyle/>
          <a:p>
            <a:r>
              <a:rPr lang="en-US" sz="1100" dirty="0">
                <a:solidFill>
                  <a:srgbClr val="7030A0"/>
                </a:solidFill>
              </a:rPr>
              <a:t>def</a:t>
            </a:r>
            <a:r>
              <a:rPr lang="en-US" sz="1100" dirty="0"/>
              <a:t> </a:t>
            </a:r>
            <a:r>
              <a:rPr lang="en-US" sz="1100" dirty="0">
                <a:solidFill>
                  <a:srgbClr val="004791"/>
                </a:solidFill>
              </a:rPr>
              <a:t> poisson2D</a:t>
            </a:r>
            <a:r>
              <a:rPr lang="en-US" sz="1100" dirty="0"/>
              <a:t>(</a:t>
            </a:r>
            <a:r>
              <a:rPr lang="en-US" sz="1100" dirty="0" err="1"/>
              <a:t>p,b,dx,dy,target_norm</a:t>
            </a:r>
            <a:r>
              <a:rPr lang="en-US" sz="1100" dirty="0"/>
              <a:t>):</a:t>
            </a:r>
          </a:p>
          <a:p>
            <a:r>
              <a:rPr lang="en-US" sz="1100" dirty="0"/>
              <a:t>    norm=</a:t>
            </a:r>
            <a:r>
              <a:rPr lang="en-US" sz="1100" dirty="0">
                <a:solidFill>
                  <a:srgbClr val="4DA060"/>
                </a:solidFill>
              </a:rPr>
              <a:t>1; </a:t>
            </a:r>
            <a:r>
              <a:rPr lang="en-US" sz="1100" dirty="0"/>
              <a:t>small=</a:t>
            </a:r>
            <a:r>
              <a:rPr lang="en-US" sz="1100" dirty="0">
                <a:solidFill>
                  <a:srgbClr val="4DA060"/>
                </a:solidFill>
              </a:rPr>
              <a:t>1e-8; </a:t>
            </a:r>
            <a:r>
              <a:rPr lang="en-US" sz="1100" dirty="0"/>
              <a:t>niter=</a:t>
            </a:r>
            <a:r>
              <a:rPr lang="en-US" sz="1100" dirty="0">
                <a:solidFill>
                  <a:srgbClr val="4DA060"/>
                </a:solidFill>
              </a:rPr>
              <a:t>0</a:t>
            </a:r>
          </a:p>
          <a:p>
            <a:r>
              <a:rPr lang="en-US" sz="1100" dirty="0"/>
              <a:t>    </a:t>
            </a:r>
            <a:r>
              <a:rPr lang="en-US" sz="1100" dirty="0" err="1"/>
              <a:t>pn</a:t>
            </a:r>
            <a:r>
              <a:rPr lang="en-US" sz="1100" dirty="0"/>
              <a:t> = </a:t>
            </a:r>
            <a:r>
              <a:rPr lang="en-US" sz="1100" dirty="0" err="1">
                <a:solidFill>
                  <a:srgbClr val="7030A0"/>
                </a:solidFill>
              </a:rPr>
              <a:t>np.zeros_like</a:t>
            </a:r>
            <a:r>
              <a:rPr lang="en-US" sz="1100" dirty="0"/>
              <a:t>(p)</a:t>
            </a:r>
          </a:p>
          <a:p>
            <a:r>
              <a:rPr lang="en-US" sz="1100" dirty="0"/>
              <a:t>    </a:t>
            </a:r>
            <a:r>
              <a:rPr lang="en-US" sz="1100" dirty="0">
                <a:solidFill>
                  <a:srgbClr val="7030A0"/>
                </a:solidFill>
              </a:rPr>
              <a:t>while</a:t>
            </a:r>
            <a:r>
              <a:rPr lang="en-US" sz="1100" dirty="0"/>
              <a:t> norm &gt; </a:t>
            </a:r>
            <a:r>
              <a:rPr lang="en-US" sz="1100" dirty="0" err="1"/>
              <a:t>target_norm</a:t>
            </a:r>
            <a:r>
              <a:rPr lang="en-US" sz="1100" dirty="0"/>
              <a:t>:</a:t>
            </a:r>
          </a:p>
          <a:p>
            <a:r>
              <a:rPr lang="en-US" sz="1100" dirty="0"/>
              <a:t>        </a:t>
            </a:r>
            <a:r>
              <a:rPr lang="en-US" sz="1100" dirty="0" err="1"/>
              <a:t>pn</a:t>
            </a:r>
            <a:r>
              <a:rPr lang="en-US" sz="1100" dirty="0"/>
              <a:t> = </a:t>
            </a:r>
            <a:r>
              <a:rPr lang="en-US" sz="1100" dirty="0" err="1"/>
              <a:t>p.</a:t>
            </a:r>
            <a:r>
              <a:rPr lang="en-US" sz="1100" dirty="0" err="1">
                <a:solidFill>
                  <a:srgbClr val="7030A0"/>
                </a:solidFill>
              </a:rPr>
              <a:t>copy</a:t>
            </a:r>
            <a:r>
              <a:rPr lang="en-US" sz="1100" dirty="0"/>
              <a:t>(); niter+=1</a:t>
            </a:r>
          </a:p>
          <a:p>
            <a:r>
              <a:rPr lang="en-US" sz="1100" dirty="0"/>
              <a:t>        p[</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 ( </a:t>
            </a:r>
            <a:r>
              <a:rPr lang="en-US" sz="1100" dirty="0" err="1"/>
              <a:t>dy</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r>
              <a:rPr lang="en-US" sz="1100" dirty="0" err="1"/>
              <a:t>pn</a:t>
            </a:r>
            <a:r>
              <a:rPr lang="en-US" sz="1100" dirty="0"/>
              <a:t>[:</a:t>
            </a:r>
            <a:r>
              <a:rPr lang="en-US" sz="1100" dirty="0">
                <a:solidFill>
                  <a:srgbClr val="4DA060"/>
                </a:solidFill>
              </a:rPr>
              <a:t>-2</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a:t>
            </a:r>
          </a:p>
          <a:p>
            <a:r>
              <a:rPr lang="en-US" sz="1100" dirty="0"/>
              <a:t>                                   dx**</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 </a:t>
            </a:r>
            <a:r>
              <a:rPr lang="en-US" sz="1100" dirty="0" err="1"/>
              <a:t>pn</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-2</a:t>
            </a:r>
            <a:r>
              <a:rPr lang="en-US" sz="1100" dirty="0"/>
              <a:t>])     -</a:t>
            </a:r>
          </a:p>
          <a:p>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 * b[</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a:t>
            </a:r>
            <a:r>
              <a:rPr lang="en-US" sz="1100" dirty="0">
                <a:solidFill>
                  <a:srgbClr val="4DA060"/>
                </a:solidFill>
              </a:rPr>
              <a:t>-1</a:t>
            </a:r>
            <a:r>
              <a:rPr lang="en-US" sz="1100" dirty="0"/>
              <a:t>] ) /</a:t>
            </a:r>
          </a:p>
          <a:p>
            <a:r>
              <a:rPr lang="en-US" sz="1100" dirty="0"/>
              <a:t>                                  (</a:t>
            </a:r>
            <a:r>
              <a:rPr lang="en-US" sz="1100" dirty="0">
                <a:solidFill>
                  <a:srgbClr val="4DA060"/>
                </a:solidFill>
              </a:rPr>
              <a:t>2</a:t>
            </a:r>
            <a:r>
              <a:rPr lang="en-US" sz="1100" dirty="0"/>
              <a:t>* (dx**</a:t>
            </a:r>
            <a:r>
              <a:rPr lang="en-US" sz="1100" dirty="0">
                <a:solidFill>
                  <a:srgbClr val="4DA060"/>
                </a:solidFill>
              </a:rPr>
              <a:t>2</a:t>
            </a:r>
            <a:r>
              <a:rPr lang="en-US" sz="1100" dirty="0"/>
              <a:t> + </a:t>
            </a:r>
            <a:r>
              <a:rPr lang="en-US" sz="1100" dirty="0" err="1"/>
              <a:t>dy</a:t>
            </a:r>
            <a:r>
              <a:rPr lang="en-US" sz="1100" dirty="0"/>
              <a:t>**</a:t>
            </a:r>
            <a:r>
              <a:rPr lang="en-US" sz="1100" dirty="0">
                <a:solidFill>
                  <a:srgbClr val="4DA060"/>
                </a:solidFill>
              </a:rPr>
              <a:t>2</a:t>
            </a:r>
            <a:r>
              <a:rPr lang="en-US" sz="1100" dirty="0"/>
              <a:t>)))</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x=2</a:t>
            </a:r>
          </a:p>
          <a:p>
            <a:r>
              <a:rPr lang="en-US" sz="1100" dirty="0"/>
              <a:t>        p[:,</a:t>
            </a:r>
            <a:r>
              <a:rPr lang="en-US" sz="1100" dirty="0">
                <a:solidFill>
                  <a:srgbClr val="4DA060"/>
                </a:solidFill>
              </a:rPr>
              <a:t>0</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y=0</a:t>
            </a:r>
          </a:p>
          <a:p>
            <a:r>
              <a:rPr lang="en-US" sz="1100" dirty="0"/>
              <a:t>        p[:,-</a:t>
            </a:r>
            <a:r>
              <a:rPr lang="en-US" sz="1100" dirty="0">
                <a:solidFill>
                  <a:srgbClr val="4DA060"/>
                </a:solidFill>
              </a:rPr>
              <a:t>1</a:t>
            </a:r>
            <a:r>
              <a:rPr lang="en-US" sz="1100" dirty="0"/>
              <a:t>] = </a:t>
            </a:r>
            <a:r>
              <a:rPr lang="en-US" sz="1100" dirty="0">
                <a:solidFill>
                  <a:srgbClr val="4DA060"/>
                </a:solidFill>
              </a:rPr>
              <a:t>0</a:t>
            </a:r>
            <a:r>
              <a:rPr lang="en-US" sz="1100" dirty="0"/>
              <a:t>               </a:t>
            </a:r>
            <a:r>
              <a:rPr lang="en-US" sz="1100" dirty="0">
                <a:solidFill>
                  <a:schemeClr val="bg1">
                    <a:lumMod val="50000"/>
                  </a:schemeClr>
                </a:solidFill>
              </a:rPr>
              <a:t># p=0 at y=2</a:t>
            </a:r>
          </a:p>
          <a:p>
            <a:r>
              <a:rPr lang="en-US" sz="1100" dirty="0"/>
              <a:t>        norm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(p)) – </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a:t>
            </a:r>
            <a:r>
              <a:rPr lang="en-US" sz="1100" dirty="0" err="1"/>
              <a:t>np.</a:t>
            </a:r>
            <a:r>
              <a:rPr lang="en-US" sz="1100" dirty="0" err="1">
                <a:solidFill>
                  <a:srgbClr val="7030A0"/>
                </a:solidFill>
              </a:rPr>
              <a:t>sum</a:t>
            </a:r>
            <a:r>
              <a:rPr lang="en-US" sz="1100" dirty="0"/>
              <a:t>(</a:t>
            </a:r>
            <a:r>
              <a:rPr lang="en-US" sz="1100" dirty="0" err="1"/>
              <a:t>np.</a:t>
            </a:r>
            <a:r>
              <a:rPr lang="en-US" sz="1100" dirty="0" err="1">
                <a:solidFill>
                  <a:srgbClr val="7030A0"/>
                </a:solidFill>
              </a:rPr>
              <a:t>abs</a:t>
            </a:r>
            <a:r>
              <a:rPr lang="en-US" sz="1100" dirty="0"/>
              <a:t>(</a:t>
            </a:r>
            <a:r>
              <a:rPr lang="en-US" sz="1100" dirty="0" err="1"/>
              <a:t>pn</a:t>
            </a:r>
            <a:r>
              <a:rPr lang="en-US" sz="1100" dirty="0"/>
              <a:t>))+small)</a:t>
            </a:r>
          </a:p>
          <a:p>
            <a:r>
              <a:rPr lang="en-US" sz="1100" dirty="0">
                <a:solidFill>
                  <a:srgbClr val="7030A0"/>
                </a:solidFill>
              </a:rPr>
              <a:t>    return</a:t>
            </a:r>
            <a:r>
              <a:rPr lang="en-US" sz="1100" dirty="0"/>
              <a:t> p, niter</a:t>
            </a:r>
          </a:p>
        </p:txBody>
      </p:sp>
      <p:sp>
        <p:nvSpPr>
          <p:cNvPr id="10" name="TextBox 9">
            <a:extLst>
              <a:ext uri="{FF2B5EF4-FFF2-40B4-BE49-F238E27FC236}">
                <a16:creationId xmlns:a16="http://schemas.microsoft.com/office/drawing/2014/main" id="{1D7801A5-CFA4-B436-37CB-33BF22EAE5DA}"/>
              </a:ext>
            </a:extLst>
          </p:cNvPr>
          <p:cNvSpPr txBox="1"/>
          <p:nvPr/>
        </p:nvSpPr>
        <p:spPr>
          <a:xfrm>
            <a:off x="5661848" y="1058018"/>
            <a:ext cx="3506875" cy="1954381"/>
          </a:xfrm>
          <a:prstGeom prst="rect">
            <a:avLst/>
          </a:prstGeom>
          <a:noFill/>
        </p:spPr>
        <p:txBody>
          <a:bodyPr wrap="square" rtlCol="0">
            <a:spAutoFit/>
          </a:bodyPr>
          <a:lstStyle/>
          <a:p>
            <a:r>
              <a:rPr lang="en-US" sz="1100" dirty="0"/>
              <a:t>p  </a:t>
            </a:r>
            <a:r>
              <a:rPr lang="en-US" sz="1100" dirty="0">
                <a:solidFill>
                  <a:srgbClr val="7030A0"/>
                </a:solidFill>
              </a:rPr>
              <a:t>=</a:t>
            </a:r>
            <a:r>
              <a:rPr lang="en-US" sz="1100" dirty="0"/>
              <a:t> </a:t>
            </a:r>
            <a:r>
              <a:rPr lang="en-US" sz="1100" dirty="0" err="1"/>
              <a:t>np.z</a:t>
            </a:r>
            <a:r>
              <a:rPr lang="en-US" sz="1100" dirty="0" err="1">
                <a:solidFill>
                  <a:srgbClr val="7030A0"/>
                </a:solidFill>
              </a:rPr>
              <a:t>eros</a:t>
            </a:r>
            <a:r>
              <a:rPr lang="en-US" sz="1100" dirty="0"/>
              <a:t>((</a:t>
            </a:r>
            <a:r>
              <a:rPr lang="en-US" sz="1100" dirty="0" err="1"/>
              <a:t>nx,ny</a:t>
            </a:r>
            <a:r>
              <a:rPr lang="en-US" sz="1100" dirty="0"/>
              <a:t>))</a:t>
            </a:r>
          </a:p>
          <a:p>
            <a:r>
              <a:rPr lang="en-US" sz="1100" dirty="0"/>
              <a:t>b  </a:t>
            </a:r>
            <a:r>
              <a:rPr lang="en-US" sz="1100" dirty="0">
                <a:solidFill>
                  <a:srgbClr val="7030A0"/>
                </a:solidFill>
              </a:rPr>
              <a:t>=</a:t>
            </a:r>
            <a:r>
              <a:rPr lang="en-US" sz="1100" dirty="0"/>
              <a:t> </a:t>
            </a:r>
            <a:r>
              <a:rPr lang="en-US" sz="1100" dirty="0" err="1"/>
              <a:t>np.z</a:t>
            </a:r>
            <a:r>
              <a:rPr lang="en-US" sz="1100" dirty="0" err="1">
                <a:solidFill>
                  <a:srgbClr val="7030A0"/>
                </a:solidFill>
              </a:rPr>
              <a:t>eros</a:t>
            </a:r>
            <a:r>
              <a:rPr lang="en-US" sz="1100" dirty="0"/>
              <a:t>((</a:t>
            </a:r>
            <a:r>
              <a:rPr lang="en-US" sz="1100" dirty="0" err="1"/>
              <a:t>nx,ny</a:t>
            </a:r>
            <a:r>
              <a:rPr lang="en-US" sz="1100" dirty="0"/>
              <a:t>))</a:t>
            </a:r>
          </a:p>
          <a:p>
            <a:endParaRPr lang="en-US" sz="1100" dirty="0"/>
          </a:p>
          <a:p>
            <a:r>
              <a:rPr lang="en-US" sz="1100" dirty="0"/>
              <a:t>b[int(</a:t>
            </a:r>
            <a:r>
              <a:rPr lang="en-US" sz="1100" dirty="0" err="1"/>
              <a:t>nx</a:t>
            </a:r>
            <a:r>
              <a:rPr lang="en-US" sz="1100" dirty="0"/>
              <a:t>/</a:t>
            </a:r>
            <a:r>
              <a:rPr lang="en-US" sz="1100" dirty="0">
                <a:solidFill>
                  <a:srgbClr val="4DA060"/>
                </a:solidFill>
              </a:rPr>
              <a:t>4</a:t>
            </a:r>
            <a:r>
              <a:rPr lang="en-US" sz="1100" dirty="0"/>
              <a:t>), int(</a:t>
            </a:r>
            <a:r>
              <a:rPr lang="en-US" sz="1100" dirty="0">
                <a:solidFill>
                  <a:srgbClr val="4DA060"/>
                </a:solidFill>
              </a:rPr>
              <a:t>3</a:t>
            </a:r>
            <a:r>
              <a:rPr lang="en-US" sz="1100" dirty="0"/>
              <a:t>*</a:t>
            </a:r>
            <a:r>
              <a:rPr lang="en-US" sz="1100" dirty="0" err="1"/>
              <a:t>ny</a:t>
            </a:r>
            <a:r>
              <a:rPr lang="en-US" sz="1100" dirty="0"/>
              <a:t>/</a:t>
            </a:r>
            <a:r>
              <a:rPr lang="en-US" sz="1100" dirty="0">
                <a:solidFill>
                  <a:srgbClr val="4DA060"/>
                </a:solidFill>
              </a:rPr>
              <a:t>4</a:t>
            </a:r>
            <a:r>
              <a:rPr lang="en-US" sz="1100" dirty="0"/>
              <a:t>)] = -</a:t>
            </a:r>
            <a:r>
              <a:rPr lang="en-US" sz="1100" dirty="0">
                <a:solidFill>
                  <a:srgbClr val="4DA060"/>
                </a:solidFill>
              </a:rPr>
              <a:t>100</a:t>
            </a:r>
          </a:p>
          <a:p>
            <a:r>
              <a:rPr lang="en-US" sz="1100" dirty="0"/>
              <a:t>b[int(</a:t>
            </a:r>
            <a:r>
              <a:rPr lang="en-US" sz="1100" dirty="0">
                <a:solidFill>
                  <a:srgbClr val="4DA060"/>
                </a:solidFill>
              </a:rPr>
              <a:t>3</a:t>
            </a:r>
            <a:r>
              <a:rPr lang="en-US" sz="1100" dirty="0"/>
              <a:t>*</a:t>
            </a:r>
            <a:r>
              <a:rPr lang="en-US" sz="1100" dirty="0" err="1"/>
              <a:t>nx</a:t>
            </a:r>
            <a:r>
              <a:rPr lang="en-US" sz="1100" dirty="0"/>
              <a:t>/</a:t>
            </a:r>
            <a:r>
              <a:rPr lang="en-US" sz="1100" dirty="0">
                <a:solidFill>
                  <a:srgbClr val="4DA060"/>
                </a:solidFill>
              </a:rPr>
              <a:t>4</a:t>
            </a:r>
            <a:r>
              <a:rPr lang="en-US" sz="1100" dirty="0"/>
              <a:t>), int(</a:t>
            </a:r>
            <a:r>
              <a:rPr lang="en-US" sz="1100" dirty="0" err="1"/>
              <a:t>ny</a:t>
            </a:r>
            <a:r>
              <a:rPr lang="en-US" sz="1100" dirty="0"/>
              <a:t>/</a:t>
            </a:r>
            <a:r>
              <a:rPr lang="en-US" sz="1100" dirty="0">
                <a:solidFill>
                  <a:srgbClr val="4DA060"/>
                </a:solidFill>
              </a:rPr>
              <a:t>4</a:t>
            </a:r>
            <a:r>
              <a:rPr lang="en-US" sz="1100" dirty="0"/>
              <a:t>)] = </a:t>
            </a:r>
            <a:r>
              <a:rPr lang="en-US" sz="1100" dirty="0">
                <a:solidFill>
                  <a:srgbClr val="4DA060"/>
                </a:solidFill>
              </a:rPr>
              <a:t>100</a:t>
            </a:r>
          </a:p>
          <a:p>
            <a:endParaRPr lang="en-US" sz="1100" dirty="0">
              <a:solidFill>
                <a:srgbClr val="004791"/>
              </a:solidFill>
            </a:endParaRPr>
          </a:p>
          <a:p>
            <a:r>
              <a:rPr lang="en-US" sz="1100" dirty="0">
                <a:solidFill>
                  <a:srgbClr val="004791"/>
                </a:solidFill>
              </a:rPr>
              <a:t>plot2D</a:t>
            </a:r>
            <a:r>
              <a:rPr lang="en-US" sz="1100" dirty="0"/>
              <a:t>(</a:t>
            </a:r>
            <a:r>
              <a:rPr lang="en-US" sz="1100" dirty="0" err="1"/>
              <a:t>x,y,p</a:t>
            </a:r>
            <a:r>
              <a:rPr lang="en-US" sz="1100" dirty="0"/>
              <a:t>)</a:t>
            </a:r>
          </a:p>
          <a:p>
            <a:r>
              <a:rPr lang="en-US" sz="1100" dirty="0">
                <a:solidFill>
                  <a:srgbClr val="004791"/>
                </a:solidFill>
              </a:rPr>
              <a:t>plot2D</a:t>
            </a:r>
            <a:r>
              <a:rPr lang="en-US" sz="1100" dirty="0"/>
              <a:t>(</a:t>
            </a:r>
            <a:r>
              <a:rPr lang="en-US" sz="1100" dirty="0" err="1"/>
              <a:t>x,y,b</a:t>
            </a:r>
            <a:r>
              <a:rPr lang="en-US" sz="1100" dirty="0"/>
              <a:t>)</a:t>
            </a:r>
          </a:p>
          <a:p>
            <a:endParaRPr lang="en-US" sz="1100" dirty="0"/>
          </a:p>
          <a:p>
            <a:r>
              <a:rPr lang="en-US" sz="1100" dirty="0"/>
              <a:t>p, niter =</a:t>
            </a:r>
            <a:r>
              <a:rPr lang="en-US" sz="1100" dirty="0">
                <a:solidFill>
                  <a:srgbClr val="004791"/>
                </a:solidFill>
              </a:rPr>
              <a:t> poisson2D</a:t>
            </a:r>
            <a:r>
              <a:rPr lang="en-US" sz="1100" dirty="0"/>
              <a:t>(p,b,dx,dy,</a:t>
            </a:r>
            <a:r>
              <a:rPr lang="en-US" sz="1100" dirty="0">
                <a:solidFill>
                  <a:srgbClr val="4DA060"/>
                </a:solidFill>
              </a:rPr>
              <a:t>1e-4</a:t>
            </a:r>
            <a:r>
              <a:rPr lang="en-US" sz="1100" dirty="0"/>
              <a:t>)</a:t>
            </a:r>
          </a:p>
          <a:p>
            <a:r>
              <a:rPr lang="en-US" sz="1100" dirty="0">
                <a:solidFill>
                  <a:srgbClr val="004791"/>
                </a:solidFill>
              </a:rPr>
              <a:t>plot2D</a:t>
            </a:r>
            <a:r>
              <a:rPr lang="en-US" sz="1100" dirty="0"/>
              <a:t>(</a:t>
            </a:r>
            <a:r>
              <a:rPr lang="en-US" sz="1100" dirty="0" err="1"/>
              <a:t>x,y,p</a:t>
            </a:r>
            <a:r>
              <a:rPr lang="en-US" sz="1100" dirty="0"/>
              <a:t>)</a:t>
            </a:r>
          </a:p>
        </p:txBody>
      </p:sp>
      <p:sp>
        <p:nvSpPr>
          <p:cNvPr id="15" name="TextBox 14">
            <a:extLst>
              <a:ext uri="{FF2B5EF4-FFF2-40B4-BE49-F238E27FC236}">
                <a16:creationId xmlns:a16="http://schemas.microsoft.com/office/drawing/2014/main" id="{ED14E92F-758C-5C55-608B-09909517100D}"/>
              </a:ext>
            </a:extLst>
          </p:cNvPr>
          <p:cNvSpPr txBox="1"/>
          <p:nvPr/>
        </p:nvSpPr>
        <p:spPr>
          <a:xfrm>
            <a:off x="944183" y="6088749"/>
            <a:ext cx="5151817" cy="769441"/>
          </a:xfrm>
          <a:prstGeom prst="rect">
            <a:avLst/>
          </a:prstGeom>
          <a:noFill/>
        </p:spPr>
        <p:txBody>
          <a:bodyPr wrap="square" rtlCol="0">
            <a:spAutoFit/>
          </a:bodyPr>
          <a:lstStyle/>
          <a:p>
            <a:r>
              <a:rPr lang="en-US" sz="1100" dirty="0" err="1"/>
              <a:t>nx</a:t>
            </a:r>
            <a:r>
              <a:rPr lang="en-US" sz="1100" dirty="0"/>
              <a:t> </a:t>
            </a:r>
            <a:r>
              <a:rPr lang="en-US" sz="1100" dirty="0">
                <a:solidFill>
                  <a:srgbClr val="7030A0"/>
                </a:solidFill>
              </a:rPr>
              <a:t>=</a:t>
            </a:r>
            <a:r>
              <a:rPr lang="en-US" sz="1100" dirty="0"/>
              <a:t> </a:t>
            </a:r>
            <a:r>
              <a:rPr lang="en-US" sz="1100" dirty="0">
                <a:solidFill>
                  <a:srgbClr val="4DA060"/>
                </a:solidFill>
              </a:rPr>
              <a:t>51; </a:t>
            </a:r>
            <a:r>
              <a:rPr lang="en-US" sz="1100" dirty="0" err="1"/>
              <a:t>ny</a:t>
            </a:r>
            <a:r>
              <a:rPr lang="en-US" sz="1100" dirty="0">
                <a:solidFill>
                  <a:srgbClr val="4DA060"/>
                </a:solidFill>
              </a:rPr>
              <a:t> </a:t>
            </a:r>
            <a:r>
              <a:rPr lang="en-US" sz="1100" dirty="0">
                <a:solidFill>
                  <a:srgbClr val="7030A0"/>
                </a:solidFill>
              </a:rPr>
              <a:t>=</a:t>
            </a:r>
            <a:r>
              <a:rPr lang="en-US" sz="1100" dirty="0">
                <a:solidFill>
                  <a:srgbClr val="4DA060"/>
                </a:solidFill>
              </a:rPr>
              <a:t> 51; </a:t>
            </a:r>
            <a:r>
              <a:rPr lang="en-US" sz="1100" dirty="0"/>
              <a:t>dx </a:t>
            </a:r>
            <a:r>
              <a:rPr lang="en-US" sz="1100" dirty="0">
                <a:solidFill>
                  <a:srgbClr val="7030A0"/>
                </a:solidFill>
              </a:rPr>
              <a:t>=</a:t>
            </a:r>
            <a:r>
              <a:rPr lang="en-US" sz="1100" dirty="0">
                <a:solidFill>
                  <a:srgbClr val="4DA060"/>
                </a:solidFill>
              </a:rPr>
              <a:t> 2</a:t>
            </a:r>
            <a:r>
              <a:rPr lang="en-US" sz="1100" dirty="0"/>
              <a:t>/(nx-</a:t>
            </a:r>
            <a:r>
              <a:rPr lang="en-US" sz="1100" dirty="0">
                <a:solidFill>
                  <a:srgbClr val="4DA060"/>
                </a:solidFill>
              </a:rPr>
              <a:t>1</a:t>
            </a:r>
            <a:r>
              <a:rPr lang="en-US" sz="1100" dirty="0"/>
              <a:t>); </a:t>
            </a:r>
            <a:r>
              <a:rPr lang="en-US" sz="1100" dirty="0" err="1"/>
              <a:t>dy</a:t>
            </a:r>
            <a:r>
              <a:rPr lang="en-US" sz="1100" dirty="0"/>
              <a:t> </a:t>
            </a:r>
            <a:r>
              <a:rPr lang="en-US" sz="1100" dirty="0">
                <a:solidFill>
                  <a:srgbClr val="7030A0"/>
                </a:solidFill>
              </a:rPr>
              <a:t>=</a:t>
            </a:r>
            <a:r>
              <a:rPr lang="en-US" sz="1100" dirty="0">
                <a:solidFill>
                  <a:srgbClr val="4DA060"/>
                </a:solidFill>
              </a:rPr>
              <a:t> 2</a:t>
            </a:r>
            <a:r>
              <a:rPr lang="en-US" sz="1100" dirty="0"/>
              <a:t>/(ny-</a:t>
            </a:r>
            <a:r>
              <a:rPr lang="en-US" sz="1100" dirty="0">
                <a:solidFill>
                  <a:srgbClr val="4DA060"/>
                </a:solidFill>
              </a:rPr>
              <a:t>1</a:t>
            </a:r>
            <a:r>
              <a:rPr lang="en-US" sz="1100" dirty="0"/>
              <a:t>); </a:t>
            </a:r>
            <a:r>
              <a:rPr lang="en-US" sz="1100" dirty="0" err="1"/>
              <a:t>nt</a:t>
            </a:r>
            <a:r>
              <a:rPr lang="en-US" sz="1100" dirty="0"/>
              <a:t> = </a:t>
            </a:r>
            <a:r>
              <a:rPr lang="en-US" sz="1100" dirty="0">
                <a:solidFill>
                  <a:srgbClr val="4DA060"/>
                </a:solidFill>
              </a:rPr>
              <a:t>100</a:t>
            </a:r>
            <a:r>
              <a:rPr lang="en-US" sz="1100" dirty="0"/>
              <a:t>; </a:t>
            </a:r>
          </a:p>
          <a:p>
            <a:r>
              <a:rPr lang="en-US" sz="1100" dirty="0"/>
              <a:t>x = </a:t>
            </a:r>
            <a:r>
              <a:rPr lang="en-US" sz="1100" dirty="0" err="1"/>
              <a:t>np.</a:t>
            </a:r>
            <a:r>
              <a:rPr lang="en-US" sz="1100" dirty="0" err="1">
                <a:solidFill>
                  <a:srgbClr val="7030A0"/>
                </a:solidFill>
              </a:rPr>
              <a:t>linspace</a:t>
            </a:r>
            <a:r>
              <a:rPr lang="en-US" sz="1100" dirty="0"/>
              <a:t>(</a:t>
            </a:r>
            <a:r>
              <a:rPr lang="en-US" sz="1100" dirty="0">
                <a:solidFill>
                  <a:srgbClr val="4DA060"/>
                </a:solidFill>
              </a:rPr>
              <a:t>0</a:t>
            </a:r>
            <a:r>
              <a:rPr lang="en-US" sz="1100" dirty="0"/>
              <a:t>, </a:t>
            </a:r>
            <a:r>
              <a:rPr lang="en-US" sz="1100" dirty="0">
                <a:solidFill>
                  <a:srgbClr val="4DA060"/>
                </a:solidFill>
              </a:rPr>
              <a:t>2</a:t>
            </a:r>
            <a:r>
              <a:rPr lang="en-US" sz="1100" dirty="0"/>
              <a:t>, </a:t>
            </a:r>
            <a:r>
              <a:rPr lang="en-US" sz="1100" dirty="0" err="1"/>
              <a:t>nx</a:t>
            </a:r>
            <a:r>
              <a:rPr lang="en-US" sz="1100" dirty="0"/>
              <a:t>); y = </a:t>
            </a:r>
            <a:r>
              <a:rPr lang="en-US" sz="1100" dirty="0" err="1"/>
              <a:t>np.</a:t>
            </a:r>
            <a:r>
              <a:rPr lang="en-US" sz="1100" dirty="0" err="1">
                <a:solidFill>
                  <a:srgbClr val="7030A0"/>
                </a:solidFill>
              </a:rPr>
              <a:t>linspace</a:t>
            </a:r>
            <a:r>
              <a:rPr lang="en-US" sz="1100" dirty="0"/>
              <a:t>(</a:t>
            </a:r>
            <a:r>
              <a:rPr lang="en-US" sz="1100" dirty="0">
                <a:solidFill>
                  <a:srgbClr val="4DA060"/>
                </a:solidFill>
              </a:rPr>
              <a:t>0</a:t>
            </a:r>
            <a:r>
              <a:rPr lang="en-US" sz="1100" dirty="0"/>
              <a:t>, </a:t>
            </a:r>
            <a:r>
              <a:rPr lang="en-US" sz="1100" dirty="0">
                <a:solidFill>
                  <a:srgbClr val="4DA060"/>
                </a:solidFill>
              </a:rPr>
              <a:t>1</a:t>
            </a:r>
            <a:r>
              <a:rPr lang="en-US" sz="1100" dirty="0"/>
              <a:t>, </a:t>
            </a:r>
            <a:r>
              <a:rPr lang="en-US" sz="1100" dirty="0" err="1"/>
              <a:t>ny</a:t>
            </a:r>
            <a:r>
              <a:rPr lang="en-US" sz="1100" dirty="0"/>
              <a:t>) </a:t>
            </a:r>
          </a:p>
          <a:p>
            <a:endParaRPr lang="en-US" sz="1100" dirty="0"/>
          </a:p>
          <a:p>
            <a:endParaRPr lang="en-US" sz="1100" dirty="0"/>
          </a:p>
        </p:txBody>
      </p:sp>
      <p:pic>
        <p:nvPicPr>
          <p:cNvPr id="14338" name="Picture 2">
            <a:extLst>
              <a:ext uri="{FF2B5EF4-FFF2-40B4-BE49-F238E27FC236}">
                <a16:creationId xmlns:a16="http://schemas.microsoft.com/office/drawing/2014/main" id="{F0DCF110-CF65-F0DF-C09E-3C2C09263D17}"/>
              </a:ext>
            </a:extLst>
          </p:cNvPr>
          <p:cNvPicPr>
            <a:picLocks noChangeAspect="1" noChangeArrowheads="1"/>
          </p:cNvPicPr>
          <p:nvPr/>
        </p:nvPicPr>
        <p:blipFill>
          <a:blip r:embed="rId3"/>
          <a:srcRect/>
          <a:stretch/>
        </p:blipFill>
        <p:spPr bwMode="auto">
          <a:xfrm>
            <a:off x="6599221" y="4057351"/>
            <a:ext cx="2866249" cy="28006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a:extLst>
              <a:ext uri="{FF2B5EF4-FFF2-40B4-BE49-F238E27FC236}">
                <a16:creationId xmlns:a16="http://schemas.microsoft.com/office/drawing/2014/main" id="{4E7BBB50-2158-A950-DA0D-14F2BEBCC77A}"/>
              </a:ext>
            </a:extLst>
          </p:cNvPr>
          <p:cNvPicPr>
            <a:picLocks noChangeAspect="1" noChangeArrowheads="1"/>
          </p:cNvPicPr>
          <p:nvPr/>
        </p:nvPicPr>
        <p:blipFill>
          <a:blip r:embed="rId4"/>
          <a:srcRect/>
          <a:stretch/>
        </p:blipFill>
        <p:spPr bwMode="auto">
          <a:xfrm>
            <a:off x="8484054" y="1184056"/>
            <a:ext cx="3236846" cy="314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184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chemeClr val="tx1">
                    <a:lumMod val="65000"/>
                    <a:lumOff val="35000"/>
                  </a:schemeClr>
                </a:solidFill>
                <a:latin typeface="Bradley Hand ITC" panose="03070402050302030203" pitchFamily="66" charset="0"/>
              </a:rPr>
              <a:t>Practical Session: 2D Lid Driven Cavity Flow</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and black maze with arrows&#10;&#10;Description automatically generated">
            <a:extLst>
              <a:ext uri="{FF2B5EF4-FFF2-40B4-BE49-F238E27FC236}">
                <a16:creationId xmlns:a16="http://schemas.microsoft.com/office/drawing/2014/main" id="{401C7236-5420-6C6D-0B93-F5CD661EB21A}"/>
              </a:ext>
            </a:extLst>
          </p:cNvPr>
          <p:cNvPicPr>
            <a:picLocks noChangeAspect="1"/>
          </p:cNvPicPr>
          <p:nvPr/>
        </p:nvPicPr>
        <p:blipFill>
          <a:blip r:embed="rId3"/>
          <a:stretch>
            <a:fillRect/>
          </a:stretch>
        </p:blipFill>
        <p:spPr>
          <a:xfrm>
            <a:off x="7213272" y="2006082"/>
            <a:ext cx="4274910" cy="319107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1830C3-AE28-CBFD-1306-3E997A7C1063}"/>
                  </a:ext>
                </a:extLst>
              </p:cNvPr>
              <p:cNvSpPr txBox="1"/>
              <p:nvPr/>
            </p:nvSpPr>
            <p:spPr>
              <a:xfrm>
                <a:off x="7091265" y="5078453"/>
                <a:ext cx="4580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B11830C3-AE28-CBFD-1306-3E997A7C1063}"/>
                  </a:ext>
                </a:extLst>
              </p:cNvPr>
              <p:cNvSpPr txBox="1">
                <a:spLocks noRot="1" noChangeAspect="1" noMove="1" noResize="1" noEditPoints="1" noAdjustHandles="1" noChangeArrowheads="1" noChangeShapeType="1" noTextEdit="1"/>
              </p:cNvSpPr>
              <p:nvPr/>
            </p:nvSpPr>
            <p:spPr>
              <a:xfrm>
                <a:off x="7091265" y="5078453"/>
                <a:ext cx="458079"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F93B0C-7588-56C7-4BC2-B6BC0F27F98F}"/>
                  </a:ext>
                </a:extLst>
              </p:cNvPr>
              <p:cNvSpPr txBox="1"/>
              <p:nvPr/>
            </p:nvSpPr>
            <p:spPr>
              <a:xfrm>
                <a:off x="11132895" y="5097457"/>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E9F93B0C-7588-56C7-4BC2-B6BC0F27F98F}"/>
                  </a:ext>
                </a:extLst>
              </p:cNvPr>
              <p:cNvSpPr txBox="1">
                <a:spLocks noRot="1" noChangeAspect="1" noMove="1" noResize="1" noEditPoints="1" noAdjustHandles="1" noChangeArrowheads="1" noChangeShapeType="1" noTextEdit="1"/>
              </p:cNvSpPr>
              <p:nvPr/>
            </p:nvSpPr>
            <p:spPr>
              <a:xfrm>
                <a:off x="11132895" y="5097457"/>
                <a:ext cx="45807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D13075A-0A82-BCA3-BFC7-AAFADFE3B955}"/>
                  </a:ext>
                </a:extLst>
              </p:cNvPr>
              <p:cNvSpPr txBox="1"/>
              <p:nvPr/>
            </p:nvSpPr>
            <p:spPr>
              <a:xfrm>
                <a:off x="7091264" y="1843651"/>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CD13075A-0A82-BCA3-BFC7-AAFADFE3B955}"/>
                  </a:ext>
                </a:extLst>
              </p:cNvPr>
              <p:cNvSpPr txBox="1">
                <a:spLocks noRot="1" noChangeAspect="1" noMove="1" noResize="1" noEditPoints="1" noAdjustHandles="1" noChangeArrowheads="1" noChangeShapeType="1" noTextEdit="1"/>
              </p:cNvSpPr>
              <p:nvPr/>
            </p:nvSpPr>
            <p:spPr>
              <a:xfrm>
                <a:off x="7091264" y="1843651"/>
                <a:ext cx="458079" cy="307777"/>
              </a:xfrm>
              <a:prstGeom prst="rect">
                <a:avLst/>
              </a:prstGeom>
              <a:blipFill>
                <a:blip r:embed="rId5"/>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9410C96-3D94-157D-8DD6-59884F4E9ECF}"/>
              </a:ext>
            </a:extLst>
          </p:cNvPr>
          <p:cNvCxnSpPr>
            <a:cxnSpLocks/>
          </p:cNvCxnSpPr>
          <p:nvPr/>
        </p:nvCxnSpPr>
        <p:spPr>
          <a:xfrm>
            <a:off x="8309350" y="2132766"/>
            <a:ext cx="21502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FB31A5E-02C4-A03A-7102-2BA0AB9EE8F1}"/>
                  </a:ext>
                </a:extLst>
              </p:cNvPr>
              <p:cNvSpPr txBox="1"/>
              <p:nvPr/>
            </p:nvSpPr>
            <p:spPr>
              <a:xfrm>
                <a:off x="8768631" y="1763434"/>
                <a:ext cx="12317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𝑢</m:t>
                      </m:r>
                      <m:r>
                        <a:rPr lang="en-US" sz="1800" b="0" i="1" smtClean="0">
                          <a:solidFill>
                            <a:srgbClr val="C00000"/>
                          </a:solidFill>
                          <a:latin typeface="Cambria Math" panose="02040503050406030204" pitchFamily="18" charset="0"/>
                          <a:ea typeface="Cambria Math" panose="02040503050406030204" pitchFamily="18" charset="0"/>
                        </a:rPr>
                        <m:t>=1</m:t>
                      </m:r>
                    </m:oMath>
                  </m:oMathPara>
                </a14:m>
                <a:endParaRPr lang="en-US" dirty="0">
                  <a:solidFill>
                    <a:srgbClr val="C00000"/>
                  </a:solidFill>
                </a:endParaRPr>
              </a:p>
            </p:txBody>
          </p:sp>
        </mc:Choice>
        <mc:Fallback xmlns="">
          <p:sp>
            <p:nvSpPr>
              <p:cNvPr id="54" name="TextBox 53">
                <a:extLst>
                  <a:ext uri="{FF2B5EF4-FFF2-40B4-BE49-F238E27FC236}">
                    <a16:creationId xmlns:a16="http://schemas.microsoft.com/office/drawing/2014/main" id="{CFB31A5E-02C4-A03A-7102-2BA0AB9EE8F1}"/>
                  </a:ext>
                </a:extLst>
              </p:cNvPr>
              <p:cNvSpPr txBox="1">
                <a:spLocks noRot="1" noChangeAspect="1" noMove="1" noResize="1" noEditPoints="1" noAdjustHandles="1" noChangeArrowheads="1" noChangeShapeType="1" noTextEdit="1"/>
              </p:cNvSpPr>
              <p:nvPr/>
            </p:nvSpPr>
            <p:spPr>
              <a:xfrm>
                <a:off x="8768631" y="1763434"/>
                <a:ext cx="1231703"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08499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chemeClr val="tx1">
                    <a:lumMod val="65000"/>
                    <a:lumOff val="35000"/>
                  </a:schemeClr>
                </a:solidFill>
                <a:latin typeface="Bradley Hand ITC" panose="03070402050302030203" pitchFamily="66" charset="0"/>
              </a:rPr>
              <a:t>Practical Session: 2D Lid Driven Cavity Flow</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and black maze with arrows&#10;&#10;Description automatically generated">
            <a:extLst>
              <a:ext uri="{FF2B5EF4-FFF2-40B4-BE49-F238E27FC236}">
                <a16:creationId xmlns:a16="http://schemas.microsoft.com/office/drawing/2014/main" id="{401C7236-5420-6C6D-0B93-F5CD661EB21A}"/>
              </a:ext>
            </a:extLst>
          </p:cNvPr>
          <p:cNvPicPr>
            <a:picLocks noChangeAspect="1"/>
          </p:cNvPicPr>
          <p:nvPr/>
        </p:nvPicPr>
        <p:blipFill>
          <a:blip r:embed="rId3"/>
          <a:stretch>
            <a:fillRect/>
          </a:stretch>
        </p:blipFill>
        <p:spPr>
          <a:xfrm>
            <a:off x="7213272" y="2006082"/>
            <a:ext cx="4274910" cy="319107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1830C3-AE28-CBFD-1306-3E997A7C1063}"/>
                  </a:ext>
                </a:extLst>
              </p:cNvPr>
              <p:cNvSpPr txBox="1"/>
              <p:nvPr/>
            </p:nvSpPr>
            <p:spPr>
              <a:xfrm>
                <a:off x="7091265" y="5078453"/>
                <a:ext cx="4580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B11830C3-AE28-CBFD-1306-3E997A7C1063}"/>
                  </a:ext>
                </a:extLst>
              </p:cNvPr>
              <p:cNvSpPr txBox="1">
                <a:spLocks noRot="1" noChangeAspect="1" noMove="1" noResize="1" noEditPoints="1" noAdjustHandles="1" noChangeArrowheads="1" noChangeShapeType="1" noTextEdit="1"/>
              </p:cNvSpPr>
              <p:nvPr/>
            </p:nvSpPr>
            <p:spPr>
              <a:xfrm>
                <a:off x="7091265" y="5078453"/>
                <a:ext cx="458079"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F93B0C-7588-56C7-4BC2-B6BC0F27F98F}"/>
                  </a:ext>
                </a:extLst>
              </p:cNvPr>
              <p:cNvSpPr txBox="1"/>
              <p:nvPr/>
            </p:nvSpPr>
            <p:spPr>
              <a:xfrm>
                <a:off x="11132895" y="5097457"/>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E9F93B0C-7588-56C7-4BC2-B6BC0F27F98F}"/>
                  </a:ext>
                </a:extLst>
              </p:cNvPr>
              <p:cNvSpPr txBox="1">
                <a:spLocks noRot="1" noChangeAspect="1" noMove="1" noResize="1" noEditPoints="1" noAdjustHandles="1" noChangeArrowheads="1" noChangeShapeType="1" noTextEdit="1"/>
              </p:cNvSpPr>
              <p:nvPr/>
            </p:nvSpPr>
            <p:spPr>
              <a:xfrm>
                <a:off x="11132895" y="5097457"/>
                <a:ext cx="45807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D13075A-0A82-BCA3-BFC7-AAFADFE3B955}"/>
                  </a:ext>
                </a:extLst>
              </p:cNvPr>
              <p:cNvSpPr txBox="1"/>
              <p:nvPr/>
            </p:nvSpPr>
            <p:spPr>
              <a:xfrm>
                <a:off x="7091264" y="1843651"/>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CD13075A-0A82-BCA3-BFC7-AAFADFE3B955}"/>
                  </a:ext>
                </a:extLst>
              </p:cNvPr>
              <p:cNvSpPr txBox="1">
                <a:spLocks noRot="1" noChangeAspect="1" noMove="1" noResize="1" noEditPoints="1" noAdjustHandles="1" noChangeArrowheads="1" noChangeShapeType="1" noTextEdit="1"/>
              </p:cNvSpPr>
              <p:nvPr/>
            </p:nvSpPr>
            <p:spPr>
              <a:xfrm>
                <a:off x="7091264" y="1843651"/>
                <a:ext cx="458079" cy="307777"/>
              </a:xfrm>
              <a:prstGeom prst="rect">
                <a:avLst/>
              </a:prstGeom>
              <a:blipFill>
                <a:blip r:embed="rId5"/>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9410C96-3D94-157D-8DD6-59884F4E9ECF}"/>
              </a:ext>
            </a:extLst>
          </p:cNvPr>
          <p:cNvCxnSpPr>
            <a:cxnSpLocks/>
          </p:cNvCxnSpPr>
          <p:nvPr/>
        </p:nvCxnSpPr>
        <p:spPr>
          <a:xfrm>
            <a:off x="8309350" y="2132766"/>
            <a:ext cx="21502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FB31A5E-02C4-A03A-7102-2BA0AB9EE8F1}"/>
                  </a:ext>
                </a:extLst>
              </p:cNvPr>
              <p:cNvSpPr txBox="1"/>
              <p:nvPr/>
            </p:nvSpPr>
            <p:spPr>
              <a:xfrm>
                <a:off x="8768631" y="1763434"/>
                <a:ext cx="12317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𝑢</m:t>
                      </m:r>
                      <m:r>
                        <a:rPr lang="en-US" sz="1800" b="0" i="1" smtClean="0">
                          <a:solidFill>
                            <a:srgbClr val="C00000"/>
                          </a:solidFill>
                          <a:latin typeface="Cambria Math" panose="02040503050406030204" pitchFamily="18" charset="0"/>
                          <a:ea typeface="Cambria Math" panose="02040503050406030204" pitchFamily="18" charset="0"/>
                        </a:rPr>
                        <m:t>=1</m:t>
                      </m:r>
                    </m:oMath>
                  </m:oMathPara>
                </a14:m>
                <a:endParaRPr lang="en-US" dirty="0">
                  <a:solidFill>
                    <a:srgbClr val="C00000"/>
                  </a:solidFill>
                </a:endParaRPr>
              </a:p>
            </p:txBody>
          </p:sp>
        </mc:Choice>
        <mc:Fallback xmlns="">
          <p:sp>
            <p:nvSpPr>
              <p:cNvPr id="54" name="TextBox 53">
                <a:extLst>
                  <a:ext uri="{FF2B5EF4-FFF2-40B4-BE49-F238E27FC236}">
                    <a16:creationId xmlns:a16="http://schemas.microsoft.com/office/drawing/2014/main" id="{CFB31A5E-02C4-A03A-7102-2BA0AB9EE8F1}"/>
                  </a:ext>
                </a:extLst>
              </p:cNvPr>
              <p:cNvSpPr txBox="1">
                <a:spLocks noRot="1" noChangeAspect="1" noMove="1" noResize="1" noEditPoints="1" noAdjustHandles="1" noChangeArrowheads="1" noChangeShapeType="1" noTextEdit="1"/>
              </p:cNvSpPr>
              <p:nvPr/>
            </p:nvSpPr>
            <p:spPr>
              <a:xfrm>
                <a:off x="8768631" y="1763434"/>
                <a:ext cx="123170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7C7D87-B342-1FE5-0A84-41A12DBC08D5}"/>
                  </a:ext>
                </a:extLst>
              </p:cNvPr>
              <p:cNvSpPr txBox="1"/>
              <p:nvPr/>
            </p:nvSpPr>
            <p:spPr>
              <a:xfrm>
                <a:off x="1558155" y="1206544"/>
                <a:ext cx="2781018"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D7C7D87-B342-1FE5-0A84-41A12DBC08D5}"/>
                  </a:ext>
                </a:extLst>
              </p:cNvPr>
              <p:cNvSpPr txBox="1">
                <a:spLocks noRot="1" noChangeAspect="1" noMove="1" noResize="1" noEditPoints="1" noAdjustHandles="1" noChangeArrowheads="1" noChangeShapeType="1" noTextEdit="1"/>
              </p:cNvSpPr>
              <p:nvPr/>
            </p:nvSpPr>
            <p:spPr>
              <a:xfrm>
                <a:off x="1558155" y="1206544"/>
                <a:ext cx="2781018" cy="400110"/>
              </a:xfrm>
              <a:prstGeom prst="rect">
                <a:avLst/>
              </a:prstGeom>
              <a:blipFill>
                <a:blip r:embed="rId7"/>
                <a:stretch>
                  <a:fillRect t="-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EE6F21-A402-FA02-0E93-62BBEABA7660}"/>
                  </a:ext>
                </a:extLst>
              </p:cNvPr>
              <p:cNvSpPr txBox="1"/>
              <p:nvPr/>
            </p:nvSpPr>
            <p:spPr>
              <a:xfrm>
                <a:off x="1548822" y="1630241"/>
                <a:ext cx="4080588" cy="7516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𝜌</m:t>
                          </m:r>
                        </m:den>
                      </m:f>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60EE6F21-A402-FA02-0E93-62BBEABA7660}"/>
                  </a:ext>
                </a:extLst>
              </p:cNvPr>
              <p:cNvSpPr txBox="1">
                <a:spLocks noRot="1" noChangeAspect="1" noMove="1" noResize="1" noEditPoints="1" noAdjustHandles="1" noChangeArrowheads="1" noChangeShapeType="1" noTextEdit="1"/>
              </p:cNvSpPr>
              <p:nvPr/>
            </p:nvSpPr>
            <p:spPr>
              <a:xfrm>
                <a:off x="1548822" y="1630241"/>
                <a:ext cx="4080588" cy="751681"/>
              </a:xfrm>
              <a:prstGeom prst="rect">
                <a:avLst/>
              </a:prstGeom>
              <a:blipFill>
                <a:blip r:embed="rId8"/>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4AD74AD-1867-99C3-23C1-D18C6358651B}"/>
              </a:ext>
            </a:extLst>
          </p:cNvPr>
          <p:cNvSpPr txBox="1"/>
          <p:nvPr/>
        </p:nvSpPr>
        <p:spPr>
          <a:xfrm>
            <a:off x="114957" y="1206544"/>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Continuity:</a:t>
            </a:r>
          </a:p>
        </p:txBody>
      </p:sp>
      <p:sp>
        <p:nvSpPr>
          <p:cNvPr id="7" name="TextBox 6">
            <a:extLst>
              <a:ext uri="{FF2B5EF4-FFF2-40B4-BE49-F238E27FC236}">
                <a16:creationId xmlns:a16="http://schemas.microsoft.com/office/drawing/2014/main" id="{300005CA-D1C5-5E6D-0F5B-063AE096EFD5}"/>
              </a:ext>
            </a:extLst>
          </p:cNvPr>
          <p:cNvSpPr txBox="1"/>
          <p:nvPr/>
        </p:nvSpPr>
        <p:spPr>
          <a:xfrm>
            <a:off x="127395" y="1825478"/>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Momentum:</a:t>
            </a:r>
          </a:p>
        </p:txBody>
      </p:sp>
    </p:spTree>
    <p:extLst>
      <p:ext uri="{BB962C8B-B14F-4D97-AF65-F5344CB8AC3E}">
        <p14:creationId xmlns:p14="http://schemas.microsoft.com/office/powerpoint/2010/main" val="3425355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Computational Fluid Dynamics</a:t>
            </a:r>
          </a:p>
        </p:txBody>
      </p:sp>
      <p:sp>
        <p:nvSpPr>
          <p:cNvPr id="7" name="Oval 6">
            <a:extLst>
              <a:ext uri="{FF2B5EF4-FFF2-40B4-BE49-F238E27FC236}">
                <a16:creationId xmlns:a16="http://schemas.microsoft.com/office/drawing/2014/main" id="{3E1D7FAD-BE13-C0CF-21AB-8906D1C819CB}"/>
              </a:ext>
            </a:extLst>
          </p:cNvPr>
          <p:cNvSpPr/>
          <p:nvPr/>
        </p:nvSpPr>
        <p:spPr>
          <a:xfrm>
            <a:off x="2558186" y="1436913"/>
            <a:ext cx="2049863" cy="1992086"/>
          </a:xfrm>
          <a:prstGeom prst="ellipse">
            <a:avLst/>
          </a:prstGeom>
          <a:noFill/>
          <a:ln w="28575">
            <a:solidFill>
              <a:srgbClr val="6298D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05AB7E0-2116-86E5-C71C-AB5C6BEF932A}"/>
              </a:ext>
            </a:extLst>
          </p:cNvPr>
          <p:cNvSpPr txBox="1"/>
          <p:nvPr/>
        </p:nvSpPr>
        <p:spPr>
          <a:xfrm>
            <a:off x="2655718" y="2109790"/>
            <a:ext cx="1774415" cy="646331"/>
          </a:xfrm>
          <a:prstGeom prst="rect">
            <a:avLst/>
          </a:prstGeom>
          <a:noFill/>
        </p:spPr>
        <p:txBody>
          <a:bodyPr wrap="square" rtlCol="0">
            <a:spAutoFit/>
          </a:bodyPr>
          <a:lstStyle/>
          <a:p>
            <a:pPr algn="ctr"/>
            <a:r>
              <a:rPr lang="en-US" dirty="0">
                <a:solidFill>
                  <a:srgbClr val="6298D2"/>
                </a:solidFill>
              </a:rPr>
              <a:t>PURE</a:t>
            </a:r>
          </a:p>
          <a:p>
            <a:pPr algn="ctr"/>
            <a:r>
              <a:rPr lang="en-US" dirty="0">
                <a:solidFill>
                  <a:srgbClr val="6298D2"/>
                </a:solidFill>
              </a:rPr>
              <a:t>EXPERIMENTS</a:t>
            </a:r>
          </a:p>
        </p:txBody>
      </p:sp>
      <p:sp>
        <p:nvSpPr>
          <p:cNvPr id="13" name="TextBox 12">
            <a:extLst>
              <a:ext uri="{FF2B5EF4-FFF2-40B4-BE49-F238E27FC236}">
                <a16:creationId xmlns:a16="http://schemas.microsoft.com/office/drawing/2014/main" id="{9527418C-49BA-5FD5-74A7-82FB532128D1}"/>
              </a:ext>
            </a:extLst>
          </p:cNvPr>
          <p:cNvSpPr txBox="1"/>
          <p:nvPr/>
        </p:nvSpPr>
        <p:spPr>
          <a:xfrm>
            <a:off x="765350" y="2282651"/>
            <a:ext cx="1774415" cy="369332"/>
          </a:xfrm>
          <a:prstGeom prst="rect">
            <a:avLst/>
          </a:prstGeom>
          <a:noFill/>
        </p:spPr>
        <p:txBody>
          <a:bodyPr wrap="square" rtlCol="0">
            <a:spAutoFit/>
          </a:bodyPr>
          <a:lstStyle/>
          <a:p>
            <a:r>
              <a:rPr lang="en-US" dirty="0">
                <a:solidFill>
                  <a:srgbClr val="6298D2"/>
                </a:solidFill>
              </a:rPr>
              <a:t>17</a:t>
            </a:r>
            <a:r>
              <a:rPr lang="en-US" baseline="30000" dirty="0">
                <a:solidFill>
                  <a:srgbClr val="6298D2"/>
                </a:solidFill>
              </a:rPr>
              <a:t>th</a:t>
            </a:r>
            <a:r>
              <a:rPr lang="en-US" dirty="0">
                <a:solidFill>
                  <a:srgbClr val="6298D2"/>
                </a:solidFill>
              </a:rPr>
              <a:t> Century</a:t>
            </a:r>
          </a:p>
        </p:txBody>
      </p:sp>
      <p:sp>
        <p:nvSpPr>
          <p:cNvPr id="15" name="TextBox 14">
            <a:extLst>
              <a:ext uri="{FF2B5EF4-FFF2-40B4-BE49-F238E27FC236}">
                <a16:creationId xmlns:a16="http://schemas.microsoft.com/office/drawing/2014/main" id="{BB62DF99-8211-8FA4-0609-5CA4D9BD01C5}"/>
              </a:ext>
            </a:extLst>
          </p:cNvPr>
          <p:cNvSpPr txBox="1"/>
          <p:nvPr/>
        </p:nvSpPr>
        <p:spPr>
          <a:xfrm>
            <a:off x="341645" y="2575730"/>
            <a:ext cx="2216541" cy="369332"/>
          </a:xfrm>
          <a:prstGeom prst="rect">
            <a:avLst/>
          </a:prstGeom>
          <a:noFill/>
        </p:spPr>
        <p:txBody>
          <a:bodyPr wrap="square" rtlCol="0">
            <a:spAutoFit/>
          </a:bodyPr>
          <a:lstStyle/>
          <a:p>
            <a:r>
              <a:rPr lang="en-US" dirty="0">
                <a:solidFill>
                  <a:srgbClr val="6298D2"/>
                </a:solidFill>
              </a:rPr>
              <a:t>France and England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595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i="0" dirty="0">
                <a:effectLst/>
                <a:highlight>
                  <a:srgbClr val="FFFFFF"/>
                </a:highlight>
              </a:rPr>
              <a:t>Techniques for Numerical Discretization</a:t>
            </a:r>
            <a:endParaRPr lang="en-US" dirty="0"/>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37CB1A-01DE-88E5-4296-E0110C7AEC3B}"/>
              </a:ext>
            </a:extLst>
          </p:cNvPr>
          <p:cNvSpPr txBox="1"/>
          <p:nvPr/>
        </p:nvSpPr>
        <p:spPr>
          <a:xfrm>
            <a:off x="1187380" y="2658523"/>
            <a:ext cx="9817239" cy="461665"/>
          </a:xfrm>
          <a:prstGeom prst="rect">
            <a:avLst/>
          </a:prstGeom>
          <a:noFill/>
        </p:spPr>
        <p:txBody>
          <a:bodyPr wrap="square">
            <a:spAutoFit/>
          </a:bodyPr>
          <a:lstStyle/>
          <a:p>
            <a:pPr algn="ctr"/>
            <a:r>
              <a:rPr lang="en-US" sz="2400" dirty="0">
                <a:highlight>
                  <a:srgbClr val="FFFFFF"/>
                </a:highlight>
              </a:rPr>
              <a:t>Commonly used discretization methods</a:t>
            </a:r>
            <a:endParaRPr lang="en-US" sz="2400" dirty="0"/>
          </a:p>
        </p:txBody>
      </p:sp>
      <p:sp>
        <p:nvSpPr>
          <p:cNvPr id="5" name="TextBox 4">
            <a:extLst>
              <a:ext uri="{FF2B5EF4-FFF2-40B4-BE49-F238E27FC236}">
                <a16:creationId xmlns:a16="http://schemas.microsoft.com/office/drawing/2014/main" id="{C4CDD51E-E2A0-A551-7778-2E89931547C3}"/>
              </a:ext>
            </a:extLst>
          </p:cNvPr>
          <p:cNvSpPr txBox="1"/>
          <p:nvPr/>
        </p:nvSpPr>
        <p:spPr>
          <a:xfrm>
            <a:off x="1028283" y="1713766"/>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Governing Equations</a:t>
            </a:r>
            <a:endParaRPr lang="en-US" sz="2400" b="1" dirty="0">
              <a:latin typeface="Bradley Hand ITC" panose="03070402050302030203" pitchFamily="66" charset="0"/>
            </a:endParaRPr>
          </a:p>
        </p:txBody>
      </p:sp>
      <p:sp>
        <p:nvSpPr>
          <p:cNvPr id="6" name="TextBox 5">
            <a:extLst>
              <a:ext uri="{FF2B5EF4-FFF2-40B4-BE49-F238E27FC236}">
                <a16:creationId xmlns:a16="http://schemas.microsoft.com/office/drawing/2014/main" id="{48798C37-BF7B-3A70-90E6-2F1ABB285730}"/>
              </a:ext>
            </a:extLst>
          </p:cNvPr>
          <p:cNvSpPr txBox="1"/>
          <p:nvPr/>
        </p:nvSpPr>
        <p:spPr>
          <a:xfrm>
            <a:off x="7953287" y="1713766"/>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Numerical Analogue</a:t>
            </a:r>
            <a:endParaRPr lang="en-US" sz="2400" b="1" dirty="0">
              <a:latin typeface="Bradley Hand ITC" panose="03070402050302030203" pitchFamily="66" charset="0"/>
            </a:endParaRPr>
          </a:p>
        </p:txBody>
      </p:sp>
      <p:cxnSp>
        <p:nvCxnSpPr>
          <p:cNvPr id="8" name="Straight Arrow Connector 7">
            <a:extLst>
              <a:ext uri="{FF2B5EF4-FFF2-40B4-BE49-F238E27FC236}">
                <a16:creationId xmlns:a16="http://schemas.microsoft.com/office/drawing/2014/main" id="{E3922A7E-47D2-E0AE-C743-F7BF94D49676}"/>
              </a:ext>
            </a:extLst>
          </p:cNvPr>
          <p:cNvCxnSpPr/>
          <p:nvPr/>
        </p:nvCxnSpPr>
        <p:spPr>
          <a:xfrm>
            <a:off x="4541855" y="1944598"/>
            <a:ext cx="32456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37C1CDF-2634-C5D8-4399-6D1C8D4C06AE}"/>
              </a:ext>
            </a:extLst>
          </p:cNvPr>
          <p:cNvSpPr txBox="1"/>
          <p:nvPr/>
        </p:nvSpPr>
        <p:spPr>
          <a:xfrm>
            <a:off x="4355968" y="1474282"/>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Discretization</a:t>
            </a:r>
            <a:endParaRPr lang="en-US" sz="2400" b="1" dirty="0">
              <a:latin typeface="Bradley Hand ITC" panose="03070402050302030203" pitchFamily="66" charset="0"/>
            </a:endParaRPr>
          </a:p>
        </p:txBody>
      </p:sp>
      <p:sp>
        <p:nvSpPr>
          <p:cNvPr id="10" name="TextBox 9">
            <a:extLst>
              <a:ext uri="{FF2B5EF4-FFF2-40B4-BE49-F238E27FC236}">
                <a16:creationId xmlns:a16="http://schemas.microsoft.com/office/drawing/2014/main" id="{9D5E5026-069D-6EA7-54DB-411525FC3414}"/>
              </a:ext>
            </a:extLst>
          </p:cNvPr>
          <p:cNvSpPr txBox="1"/>
          <p:nvPr/>
        </p:nvSpPr>
        <p:spPr>
          <a:xfrm>
            <a:off x="139009" y="3603280"/>
            <a:ext cx="3342752" cy="830997"/>
          </a:xfrm>
          <a:prstGeom prst="rect">
            <a:avLst/>
          </a:prstGeom>
          <a:noFill/>
        </p:spPr>
        <p:txBody>
          <a:bodyPr wrap="square">
            <a:spAutoFit/>
          </a:bodyPr>
          <a:lstStyle/>
          <a:p>
            <a:pPr algn="ctr"/>
            <a:r>
              <a:rPr lang="en-US" sz="2400" b="0" i="0" dirty="0">
                <a:effectLst/>
                <a:highlight>
                  <a:srgbClr val="FFFFFF"/>
                </a:highlight>
              </a:rPr>
              <a:t>Finite Difference Methods</a:t>
            </a:r>
            <a:endParaRPr lang="en-US" sz="2400" dirty="0"/>
          </a:p>
        </p:txBody>
      </p:sp>
      <p:sp>
        <p:nvSpPr>
          <p:cNvPr id="11" name="TextBox 10">
            <a:extLst>
              <a:ext uri="{FF2B5EF4-FFF2-40B4-BE49-F238E27FC236}">
                <a16:creationId xmlns:a16="http://schemas.microsoft.com/office/drawing/2014/main" id="{BB1005EC-51B0-BF70-F226-17C9533F7185}"/>
              </a:ext>
            </a:extLst>
          </p:cNvPr>
          <p:cNvSpPr txBox="1"/>
          <p:nvPr/>
        </p:nvSpPr>
        <p:spPr>
          <a:xfrm>
            <a:off x="5665612" y="3562687"/>
            <a:ext cx="3342752" cy="830997"/>
          </a:xfrm>
          <a:prstGeom prst="rect">
            <a:avLst/>
          </a:prstGeom>
          <a:noFill/>
        </p:spPr>
        <p:txBody>
          <a:bodyPr wrap="square">
            <a:spAutoFit/>
          </a:bodyPr>
          <a:lstStyle/>
          <a:p>
            <a:pPr algn="ctr"/>
            <a:r>
              <a:rPr lang="en-US" sz="2400" b="0" i="0" dirty="0">
                <a:effectLst/>
                <a:highlight>
                  <a:srgbClr val="FFFFFF"/>
                </a:highlight>
              </a:rPr>
              <a:t>Finite Volume Methods</a:t>
            </a:r>
            <a:endParaRPr lang="en-US" sz="2400" dirty="0"/>
          </a:p>
        </p:txBody>
      </p:sp>
      <p:sp>
        <p:nvSpPr>
          <p:cNvPr id="12" name="TextBox 11">
            <a:extLst>
              <a:ext uri="{FF2B5EF4-FFF2-40B4-BE49-F238E27FC236}">
                <a16:creationId xmlns:a16="http://schemas.microsoft.com/office/drawing/2014/main" id="{31D5DF1F-0320-48A6-2E21-2D20C44E6BC7}"/>
              </a:ext>
            </a:extLst>
          </p:cNvPr>
          <p:cNvSpPr txBox="1"/>
          <p:nvPr/>
        </p:nvSpPr>
        <p:spPr>
          <a:xfrm>
            <a:off x="2969324" y="3561410"/>
            <a:ext cx="3342752" cy="830997"/>
          </a:xfrm>
          <a:prstGeom prst="rect">
            <a:avLst/>
          </a:prstGeom>
          <a:noFill/>
        </p:spPr>
        <p:txBody>
          <a:bodyPr wrap="square">
            <a:spAutoFit/>
          </a:bodyPr>
          <a:lstStyle/>
          <a:p>
            <a:pPr algn="ctr"/>
            <a:r>
              <a:rPr lang="en-US" sz="2400" dirty="0">
                <a:highlight>
                  <a:srgbClr val="FFFFFF"/>
                </a:highlight>
              </a:rPr>
              <a:t>Spectral</a:t>
            </a:r>
            <a:r>
              <a:rPr lang="en-US" sz="2400" b="0" i="0" dirty="0">
                <a:effectLst/>
                <a:highlight>
                  <a:srgbClr val="FFFFFF"/>
                </a:highlight>
              </a:rPr>
              <a:t> </a:t>
            </a:r>
          </a:p>
          <a:p>
            <a:pPr algn="ctr"/>
            <a:r>
              <a:rPr lang="en-US" sz="2400" b="0" i="0" dirty="0">
                <a:effectLst/>
                <a:highlight>
                  <a:srgbClr val="FFFFFF"/>
                </a:highlight>
              </a:rPr>
              <a:t>Methods</a:t>
            </a:r>
            <a:endParaRPr lang="en-US" sz="2400" dirty="0"/>
          </a:p>
        </p:txBody>
      </p:sp>
      <p:sp>
        <p:nvSpPr>
          <p:cNvPr id="13" name="TextBox 12">
            <a:extLst>
              <a:ext uri="{FF2B5EF4-FFF2-40B4-BE49-F238E27FC236}">
                <a16:creationId xmlns:a16="http://schemas.microsoft.com/office/drawing/2014/main" id="{0990A193-A0A3-503B-C68C-A0A087F710A9}"/>
              </a:ext>
            </a:extLst>
          </p:cNvPr>
          <p:cNvSpPr txBox="1"/>
          <p:nvPr/>
        </p:nvSpPr>
        <p:spPr>
          <a:xfrm>
            <a:off x="8710239" y="3603280"/>
            <a:ext cx="3342752" cy="830997"/>
          </a:xfrm>
          <a:prstGeom prst="rect">
            <a:avLst/>
          </a:prstGeom>
          <a:noFill/>
        </p:spPr>
        <p:txBody>
          <a:bodyPr wrap="square">
            <a:spAutoFit/>
          </a:bodyPr>
          <a:lstStyle/>
          <a:p>
            <a:pPr algn="ctr"/>
            <a:r>
              <a:rPr lang="en-US" sz="2400" b="0" i="0" dirty="0">
                <a:effectLst/>
                <a:highlight>
                  <a:srgbClr val="FFFFFF"/>
                </a:highlight>
              </a:rPr>
              <a:t>Finite/Spectral Element Methods</a:t>
            </a:r>
            <a:endParaRPr lang="en-US" sz="2400" dirty="0"/>
          </a:p>
        </p:txBody>
      </p:sp>
      <p:pic>
        <p:nvPicPr>
          <p:cNvPr id="4098" name="Picture 2" descr="Image result for finite difference method">
            <a:extLst>
              <a:ext uri="{FF2B5EF4-FFF2-40B4-BE49-F238E27FC236}">
                <a16:creationId xmlns:a16="http://schemas.microsoft.com/office/drawing/2014/main" id="{617584CF-5EB4-1CD7-F015-DF3E6D3C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7" y="4644380"/>
            <a:ext cx="26193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finite volume methods">
            <a:extLst>
              <a:ext uri="{FF2B5EF4-FFF2-40B4-BE49-F238E27FC236}">
                <a16:creationId xmlns:a16="http://schemas.microsoft.com/office/drawing/2014/main" id="{9EFF360F-B718-5AB1-5710-AF8E664D9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040" y="4344342"/>
            <a:ext cx="21526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spectral fourier discretization mesh">
            <a:extLst>
              <a:ext uri="{FF2B5EF4-FFF2-40B4-BE49-F238E27FC236}">
                <a16:creationId xmlns:a16="http://schemas.microsoft.com/office/drawing/2014/main" id="{FFE722CF-1884-C9D4-C487-910FE6DAC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8364" y="4505792"/>
            <a:ext cx="3057525" cy="2228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ensemble of sine cosine and fourier">
            <a:extLst>
              <a:ext uri="{FF2B5EF4-FFF2-40B4-BE49-F238E27FC236}">
                <a16:creationId xmlns:a16="http://schemas.microsoft.com/office/drawing/2014/main" id="{90592483-DE5F-7E77-19CC-F748CEDCCE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2423" y="4737087"/>
            <a:ext cx="2638951" cy="129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85617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chemeClr val="tx1">
                    <a:lumMod val="65000"/>
                    <a:lumOff val="35000"/>
                  </a:schemeClr>
                </a:solidFill>
                <a:latin typeface="Bradley Hand ITC" panose="03070402050302030203" pitchFamily="66" charset="0"/>
              </a:rPr>
              <a:t>Practical Session: 2D Lid Driven Cavity Flow</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and black maze with arrows&#10;&#10;Description automatically generated">
            <a:extLst>
              <a:ext uri="{FF2B5EF4-FFF2-40B4-BE49-F238E27FC236}">
                <a16:creationId xmlns:a16="http://schemas.microsoft.com/office/drawing/2014/main" id="{401C7236-5420-6C6D-0B93-F5CD661EB21A}"/>
              </a:ext>
            </a:extLst>
          </p:cNvPr>
          <p:cNvPicPr>
            <a:picLocks noChangeAspect="1"/>
          </p:cNvPicPr>
          <p:nvPr/>
        </p:nvPicPr>
        <p:blipFill>
          <a:blip r:embed="rId3"/>
          <a:stretch>
            <a:fillRect/>
          </a:stretch>
        </p:blipFill>
        <p:spPr>
          <a:xfrm>
            <a:off x="7213272" y="2006082"/>
            <a:ext cx="4274910" cy="319107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1830C3-AE28-CBFD-1306-3E997A7C1063}"/>
                  </a:ext>
                </a:extLst>
              </p:cNvPr>
              <p:cNvSpPr txBox="1"/>
              <p:nvPr/>
            </p:nvSpPr>
            <p:spPr>
              <a:xfrm>
                <a:off x="7091265" y="5078453"/>
                <a:ext cx="4580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B11830C3-AE28-CBFD-1306-3E997A7C1063}"/>
                  </a:ext>
                </a:extLst>
              </p:cNvPr>
              <p:cNvSpPr txBox="1">
                <a:spLocks noRot="1" noChangeAspect="1" noMove="1" noResize="1" noEditPoints="1" noAdjustHandles="1" noChangeArrowheads="1" noChangeShapeType="1" noTextEdit="1"/>
              </p:cNvSpPr>
              <p:nvPr/>
            </p:nvSpPr>
            <p:spPr>
              <a:xfrm>
                <a:off x="7091265" y="5078453"/>
                <a:ext cx="458079"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F93B0C-7588-56C7-4BC2-B6BC0F27F98F}"/>
                  </a:ext>
                </a:extLst>
              </p:cNvPr>
              <p:cNvSpPr txBox="1"/>
              <p:nvPr/>
            </p:nvSpPr>
            <p:spPr>
              <a:xfrm>
                <a:off x="11132895" y="5097457"/>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E9F93B0C-7588-56C7-4BC2-B6BC0F27F98F}"/>
                  </a:ext>
                </a:extLst>
              </p:cNvPr>
              <p:cNvSpPr txBox="1">
                <a:spLocks noRot="1" noChangeAspect="1" noMove="1" noResize="1" noEditPoints="1" noAdjustHandles="1" noChangeArrowheads="1" noChangeShapeType="1" noTextEdit="1"/>
              </p:cNvSpPr>
              <p:nvPr/>
            </p:nvSpPr>
            <p:spPr>
              <a:xfrm>
                <a:off x="11132895" y="5097457"/>
                <a:ext cx="45807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D13075A-0A82-BCA3-BFC7-AAFADFE3B955}"/>
                  </a:ext>
                </a:extLst>
              </p:cNvPr>
              <p:cNvSpPr txBox="1"/>
              <p:nvPr/>
            </p:nvSpPr>
            <p:spPr>
              <a:xfrm>
                <a:off x="7091264" y="1843651"/>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CD13075A-0A82-BCA3-BFC7-AAFADFE3B955}"/>
                  </a:ext>
                </a:extLst>
              </p:cNvPr>
              <p:cNvSpPr txBox="1">
                <a:spLocks noRot="1" noChangeAspect="1" noMove="1" noResize="1" noEditPoints="1" noAdjustHandles="1" noChangeArrowheads="1" noChangeShapeType="1" noTextEdit="1"/>
              </p:cNvSpPr>
              <p:nvPr/>
            </p:nvSpPr>
            <p:spPr>
              <a:xfrm>
                <a:off x="7091264" y="1843651"/>
                <a:ext cx="458079" cy="307777"/>
              </a:xfrm>
              <a:prstGeom prst="rect">
                <a:avLst/>
              </a:prstGeom>
              <a:blipFill>
                <a:blip r:embed="rId5"/>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9410C96-3D94-157D-8DD6-59884F4E9ECF}"/>
              </a:ext>
            </a:extLst>
          </p:cNvPr>
          <p:cNvCxnSpPr>
            <a:cxnSpLocks/>
          </p:cNvCxnSpPr>
          <p:nvPr/>
        </p:nvCxnSpPr>
        <p:spPr>
          <a:xfrm>
            <a:off x="8309350" y="2132766"/>
            <a:ext cx="21502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FB31A5E-02C4-A03A-7102-2BA0AB9EE8F1}"/>
                  </a:ext>
                </a:extLst>
              </p:cNvPr>
              <p:cNvSpPr txBox="1"/>
              <p:nvPr/>
            </p:nvSpPr>
            <p:spPr>
              <a:xfrm>
                <a:off x="8768631" y="1763434"/>
                <a:ext cx="12317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𝑢</m:t>
                      </m:r>
                      <m:r>
                        <a:rPr lang="en-US" sz="1800" b="0" i="1" smtClean="0">
                          <a:solidFill>
                            <a:srgbClr val="C00000"/>
                          </a:solidFill>
                          <a:latin typeface="Cambria Math" panose="02040503050406030204" pitchFamily="18" charset="0"/>
                          <a:ea typeface="Cambria Math" panose="02040503050406030204" pitchFamily="18" charset="0"/>
                        </a:rPr>
                        <m:t>=1</m:t>
                      </m:r>
                    </m:oMath>
                  </m:oMathPara>
                </a14:m>
                <a:endParaRPr lang="en-US" dirty="0">
                  <a:solidFill>
                    <a:srgbClr val="C00000"/>
                  </a:solidFill>
                </a:endParaRPr>
              </a:p>
            </p:txBody>
          </p:sp>
        </mc:Choice>
        <mc:Fallback xmlns="">
          <p:sp>
            <p:nvSpPr>
              <p:cNvPr id="54" name="TextBox 53">
                <a:extLst>
                  <a:ext uri="{FF2B5EF4-FFF2-40B4-BE49-F238E27FC236}">
                    <a16:creationId xmlns:a16="http://schemas.microsoft.com/office/drawing/2014/main" id="{CFB31A5E-02C4-A03A-7102-2BA0AB9EE8F1}"/>
                  </a:ext>
                </a:extLst>
              </p:cNvPr>
              <p:cNvSpPr txBox="1">
                <a:spLocks noRot="1" noChangeAspect="1" noMove="1" noResize="1" noEditPoints="1" noAdjustHandles="1" noChangeArrowheads="1" noChangeShapeType="1" noTextEdit="1"/>
              </p:cNvSpPr>
              <p:nvPr/>
            </p:nvSpPr>
            <p:spPr>
              <a:xfrm>
                <a:off x="8768631" y="1763434"/>
                <a:ext cx="123170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7C7D87-B342-1FE5-0A84-41A12DBC08D5}"/>
                  </a:ext>
                </a:extLst>
              </p:cNvPr>
              <p:cNvSpPr txBox="1"/>
              <p:nvPr/>
            </p:nvSpPr>
            <p:spPr>
              <a:xfrm>
                <a:off x="1558155" y="1206544"/>
                <a:ext cx="2781018"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D7C7D87-B342-1FE5-0A84-41A12DBC08D5}"/>
                  </a:ext>
                </a:extLst>
              </p:cNvPr>
              <p:cNvSpPr txBox="1">
                <a:spLocks noRot="1" noChangeAspect="1" noMove="1" noResize="1" noEditPoints="1" noAdjustHandles="1" noChangeArrowheads="1" noChangeShapeType="1" noTextEdit="1"/>
              </p:cNvSpPr>
              <p:nvPr/>
            </p:nvSpPr>
            <p:spPr>
              <a:xfrm>
                <a:off x="1558155" y="1206544"/>
                <a:ext cx="2781018" cy="400110"/>
              </a:xfrm>
              <a:prstGeom prst="rect">
                <a:avLst/>
              </a:prstGeom>
              <a:blipFill>
                <a:blip r:embed="rId7"/>
                <a:stretch>
                  <a:fillRect t="-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EE6F21-A402-FA02-0E93-62BBEABA7660}"/>
                  </a:ext>
                </a:extLst>
              </p:cNvPr>
              <p:cNvSpPr txBox="1"/>
              <p:nvPr/>
            </p:nvSpPr>
            <p:spPr>
              <a:xfrm>
                <a:off x="1548822" y="1630241"/>
                <a:ext cx="4080588" cy="7516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𝜌</m:t>
                          </m:r>
                        </m:den>
                      </m:f>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60EE6F21-A402-FA02-0E93-62BBEABA7660}"/>
                  </a:ext>
                </a:extLst>
              </p:cNvPr>
              <p:cNvSpPr txBox="1">
                <a:spLocks noRot="1" noChangeAspect="1" noMove="1" noResize="1" noEditPoints="1" noAdjustHandles="1" noChangeArrowheads="1" noChangeShapeType="1" noTextEdit="1"/>
              </p:cNvSpPr>
              <p:nvPr/>
            </p:nvSpPr>
            <p:spPr>
              <a:xfrm>
                <a:off x="1548822" y="1630241"/>
                <a:ext cx="4080588" cy="751681"/>
              </a:xfrm>
              <a:prstGeom prst="rect">
                <a:avLst/>
              </a:prstGeom>
              <a:blipFill>
                <a:blip r:embed="rId8"/>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4AD74AD-1867-99C3-23C1-D18C6358651B}"/>
              </a:ext>
            </a:extLst>
          </p:cNvPr>
          <p:cNvSpPr txBox="1"/>
          <p:nvPr/>
        </p:nvSpPr>
        <p:spPr>
          <a:xfrm>
            <a:off x="114957" y="1206544"/>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Continuity:</a:t>
            </a:r>
          </a:p>
        </p:txBody>
      </p:sp>
      <p:sp>
        <p:nvSpPr>
          <p:cNvPr id="7" name="TextBox 6">
            <a:extLst>
              <a:ext uri="{FF2B5EF4-FFF2-40B4-BE49-F238E27FC236}">
                <a16:creationId xmlns:a16="http://schemas.microsoft.com/office/drawing/2014/main" id="{300005CA-D1C5-5E6D-0F5B-063AE096EFD5}"/>
              </a:ext>
            </a:extLst>
          </p:cNvPr>
          <p:cNvSpPr txBox="1"/>
          <p:nvPr/>
        </p:nvSpPr>
        <p:spPr>
          <a:xfrm>
            <a:off x="127395" y="1825478"/>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Momentum:</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2CE2FB0-09EA-3463-C06D-981F29392D24}"/>
                  </a:ext>
                </a:extLst>
              </p:cNvPr>
              <p:cNvSpPr txBox="1"/>
              <p:nvPr/>
            </p:nvSpPr>
            <p:spPr>
              <a:xfrm>
                <a:off x="1558155" y="2420825"/>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𝑥</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42CE2FB0-09EA-3463-C06D-981F29392D24}"/>
                  </a:ext>
                </a:extLst>
              </p:cNvPr>
              <p:cNvSpPr txBox="1">
                <a:spLocks noRot="1" noChangeAspect="1" noMove="1" noResize="1" noEditPoints="1" noAdjustHandles="1" noChangeArrowheads="1" noChangeShapeType="1" noTextEdit="1"/>
              </p:cNvSpPr>
              <p:nvPr/>
            </p:nvSpPr>
            <p:spPr>
              <a:xfrm>
                <a:off x="1558155" y="2420825"/>
                <a:ext cx="4805323" cy="65056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DF5FFA-4F45-E769-0119-A0732F61409F}"/>
                  </a:ext>
                </a:extLst>
              </p:cNvPr>
              <p:cNvSpPr txBox="1"/>
              <p:nvPr/>
            </p:nvSpPr>
            <p:spPr>
              <a:xfrm>
                <a:off x="1558155" y="3182879"/>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9" name="TextBox 8">
                <a:extLst>
                  <a:ext uri="{FF2B5EF4-FFF2-40B4-BE49-F238E27FC236}">
                    <a16:creationId xmlns:a16="http://schemas.microsoft.com/office/drawing/2014/main" id="{F1DF5FFA-4F45-E769-0119-A0732F61409F}"/>
                  </a:ext>
                </a:extLst>
              </p:cNvPr>
              <p:cNvSpPr txBox="1">
                <a:spLocks noRot="1" noChangeAspect="1" noMove="1" noResize="1" noEditPoints="1" noAdjustHandles="1" noChangeArrowheads="1" noChangeShapeType="1" noTextEdit="1"/>
              </p:cNvSpPr>
              <p:nvPr/>
            </p:nvSpPr>
            <p:spPr>
              <a:xfrm>
                <a:off x="1558155" y="3182879"/>
                <a:ext cx="4805323" cy="650563"/>
              </a:xfrm>
              <a:prstGeom prst="rect">
                <a:avLst/>
              </a:prstGeom>
              <a:blipFill>
                <a:blip r:embed="rId10"/>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3E76C94-0867-4421-D4A9-99EADB2E9A40}"/>
              </a:ext>
            </a:extLst>
          </p:cNvPr>
          <p:cNvSpPr txBox="1"/>
          <p:nvPr/>
        </p:nvSpPr>
        <p:spPr>
          <a:xfrm>
            <a:off x="154933" y="2546051"/>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X-velocity:</a:t>
            </a:r>
          </a:p>
        </p:txBody>
      </p:sp>
      <p:sp>
        <p:nvSpPr>
          <p:cNvPr id="11" name="TextBox 10">
            <a:extLst>
              <a:ext uri="{FF2B5EF4-FFF2-40B4-BE49-F238E27FC236}">
                <a16:creationId xmlns:a16="http://schemas.microsoft.com/office/drawing/2014/main" id="{BF1B1719-7E79-5D8A-D62A-1052DEAD99A3}"/>
              </a:ext>
            </a:extLst>
          </p:cNvPr>
          <p:cNvSpPr txBox="1"/>
          <p:nvPr/>
        </p:nvSpPr>
        <p:spPr>
          <a:xfrm>
            <a:off x="154933" y="3308105"/>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Y-velocity:</a:t>
            </a:r>
          </a:p>
        </p:txBody>
      </p:sp>
    </p:spTree>
    <p:extLst>
      <p:ext uri="{BB962C8B-B14F-4D97-AF65-F5344CB8AC3E}">
        <p14:creationId xmlns:p14="http://schemas.microsoft.com/office/powerpoint/2010/main" val="268903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chemeClr val="tx1">
                    <a:lumMod val="65000"/>
                    <a:lumOff val="35000"/>
                  </a:schemeClr>
                </a:solidFill>
                <a:latin typeface="Bradley Hand ITC" panose="03070402050302030203" pitchFamily="66" charset="0"/>
              </a:rPr>
              <a:t>Practical Session: 2D Lid Driven Cavity Flow</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and black maze with arrows&#10;&#10;Description automatically generated">
            <a:extLst>
              <a:ext uri="{FF2B5EF4-FFF2-40B4-BE49-F238E27FC236}">
                <a16:creationId xmlns:a16="http://schemas.microsoft.com/office/drawing/2014/main" id="{401C7236-5420-6C6D-0B93-F5CD661EB21A}"/>
              </a:ext>
            </a:extLst>
          </p:cNvPr>
          <p:cNvPicPr>
            <a:picLocks noChangeAspect="1"/>
          </p:cNvPicPr>
          <p:nvPr/>
        </p:nvPicPr>
        <p:blipFill>
          <a:blip r:embed="rId3"/>
          <a:stretch>
            <a:fillRect/>
          </a:stretch>
        </p:blipFill>
        <p:spPr>
          <a:xfrm>
            <a:off x="7213272" y="2006082"/>
            <a:ext cx="4274910" cy="319107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1830C3-AE28-CBFD-1306-3E997A7C1063}"/>
                  </a:ext>
                </a:extLst>
              </p:cNvPr>
              <p:cNvSpPr txBox="1"/>
              <p:nvPr/>
            </p:nvSpPr>
            <p:spPr>
              <a:xfrm>
                <a:off x="7091265" y="5078453"/>
                <a:ext cx="4580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B11830C3-AE28-CBFD-1306-3E997A7C1063}"/>
                  </a:ext>
                </a:extLst>
              </p:cNvPr>
              <p:cNvSpPr txBox="1">
                <a:spLocks noRot="1" noChangeAspect="1" noMove="1" noResize="1" noEditPoints="1" noAdjustHandles="1" noChangeArrowheads="1" noChangeShapeType="1" noTextEdit="1"/>
              </p:cNvSpPr>
              <p:nvPr/>
            </p:nvSpPr>
            <p:spPr>
              <a:xfrm>
                <a:off x="7091265" y="5078453"/>
                <a:ext cx="458079"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F93B0C-7588-56C7-4BC2-B6BC0F27F98F}"/>
                  </a:ext>
                </a:extLst>
              </p:cNvPr>
              <p:cNvSpPr txBox="1"/>
              <p:nvPr/>
            </p:nvSpPr>
            <p:spPr>
              <a:xfrm>
                <a:off x="11132895" y="5097457"/>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E9F93B0C-7588-56C7-4BC2-B6BC0F27F98F}"/>
                  </a:ext>
                </a:extLst>
              </p:cNvPr>
              <p:cNvSpPr txBox="1">
                <a:spLocks noRot="1" noChangeAspect="1" noMove="1" noResize="1" noEditPoints="1" noAdjustHandles="1" noChangeArrowheads="1" noChangeShapeType="1" noTextEdit="1"/>
              </p:cNvSpPr>
              <p:nvPr/>
            </p:nvSpPr>
            <p:spPr>
              <a:xfrm>
                <a:off x="11132895" y="5097457"/>
                <a:ext cx="45807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D13075A-0A82-BCA3-BFC7-AAFADFE3B955}"/>
                  </a:ext>
                </a:extLst>
              </p:cNvPr>
              <p:cNvSpPr txBox="1"/>
              <p:nvPr/>
            </p:nvSpPr>
            <p:spPr>
              <a:xfrm>
                <a:off x="7091264" y="1843651"/>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CD13075A-0A82-BCA3-BFC7-AAFADFE3B955}"/>
                  </a:ext>
                </a:extLst>
              </p:cNvPr>
              <p:cNvSpPr txBox="1">
                <a:spLocks noRot="1" noChangeAspect="1" noMove="1" noResize="1" noEditPoints="1" noAdjustHandles="1" noChangeArrowheads="1" noChangeShapeType="1" noTextEdit="1"/>
              </p:cNvSpPr>
              <p:nvPr/>
            </p:nvSpPr>
            <p:spPr>
              <a:xfrm>
                <a:off x="7091264" y="1843651"/>
                <a:ext cx="458079" cy="307777"/>
              </a:xfrm>
              <a:prstGeom prst="rect">
                <a:avLst/>
              </a:prstGeom>
              <a:blipFill>
                <a:blip r:embed="rId5"/>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9410C96-3D94-157D-8DD6-59884F4E9ECF}"/>
              </a:ext>
            </a:extLst>
          </p:cNvPr>
          <p:cNvCxnSpPr>
            <a:cxnSpLocks/>
          </p:cNvCxnSpPr>
          <p:nvPr/>
        </p:nvCxnSpPr>
        <p:spPr>
          <a:xfrm>
            <a:off x="8309350" y="2132766"/>
            <a:ext cx="21502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7C7D87-B342-1FE5-0A84-41A12DBC08D5}"/>
                  </a:ext>
                </a:extLst>
              </p:cNvPr>
              <p:cNvSpPr txBox="1"/>
              <p:nvPr/>
            </p:nvSpPr>
            <p:spPr>
              <a:xfrm>
                <a:off x="1558155" y="1206544"/>
                <a:ext cx="2781018"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D7C7D87-B342-1FE5-0A84-41A12DBC08D5}"/>
                  </a:ext>
                </a:extLst>
              </p:cNvPr>
              <p:cNvSpPr txBox="1">
                <a:spLocks noRot="1" noChangeAspect="1" noMove="1" noResize="1" noEditPoints="1" noAdjustHandles="1" noChangeArrowheads="1" noChangeShapeType="1" noTextEdit="1"/>
              </p:cNvSpPr>
              <p:nvPr/>
            </p:nvSpPr>
            <p:spPr>
              <a:xfrm>
                <a:off x="1558155" y="1206544"/>
                <a:ext cx="2781018" cy="400110"/>
              </a:xfrm>
              <a:prstGeom prst="rect">
                <a:avLst/>
              </a:prstGeom>
              <a:blipFill>
                <a:blip r:embed="rId6"/>
                <a:stretch>
                  <a:fillRect t="-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EE6F21-A402-FA02-0E93-62BBEABA7660}"/>
                  </a:ext>
                </a:extLst>
              </p:cNvPr>
              <p:cNvSpPr txBox="1"/>
              <p:nvPr/>
            </p:nvSpPr>
            <p:spPr>
              <a:xfrm>
                <a:off x="1548822" y="1630241"/>
                <a:ext cx="4080588" cy="7516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𝜌</m:t>
                          </m:r>
                        </m:den>
                      </m:f>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60EE6F21-A402-FA02-0E93-62BBEABA7660}"/>
                  </a:ext>
                </a:extLst>
              </p:cNvPr>
              <p:cNvSpPr txBox="1">
                <a:spLocks noRot="1" noChangeAspect="1" noMove="1" noResize="1" noEditPoints="1" noAdjustHandles="1" noChangeArrowheads="1" noChangeShapeType="1" noTextEdit="1"/>
              </p:cNvSpPr>
              <p:nvPr/>
            </p:nvSpPr>
            <p:spPr>
              <a:xfrm>
                <a:off x="1548822" y="1630241"/>
                <a:ext cx="4080588" cy="751681"/>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4AD74AD-1867-99C3-23C1-D18C6358651B}"/>
              </a:ext>
            </a:extLst>
          </p:cNvPr>
          <p:cNvSpPr txBox="1"/>
          <p:nvPr/>
        </p:nvSpPr>
        <p:spPr>
          <a:xfrm>
            <a:off x="114957" y="1206544"/>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Continuity:</a:t>
            </a:r>
          </a:p>
        </p:txBody>
      </p:sp>
      <p:sp>
        <p:nvSpPr>
          <p:cNvPr id="7" name="TextBox 6">
            <a:extLst>
              <a:ext uri="{FF2B5EF4-FFF2-40B4-BE49-F238E27FC236}">
                <a16:creationId xmlns:a16="http://schemas.microsoft.com/office/drawing/2014/main" id="{300005CA-D1C5-5E6D-0F5B-063AE096EFD5}"/>
              </a:ext>
            </a:extLst>
          </p:cNvPr>
          <p:cNvSpPr txBox="1"/>
          <p:nvPr/>
        </p:nvSpPr>
        <p:spPr>
          <a:xfrm>
            <a:off x="127395" y="1825478"/>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Momentum:</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2CE2FB0-09EA-3463-C06D-981F29392D24}"/>
                  </a:ext>
                </a:extLst>
              </p:cNvPr>
              <p:cNvSpPr txBox="1"/>
              <p:nvPr/>
            </p:nvSpPr>
            <p:spPr>
              <a:xfrm>
                <a:off x="1558155" y="2420825"/>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𝑥</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42CE2FB0-09EA-3463-C06D-981F29392D24}"/>
                  </a:ext>
                </a:extLst>
              </p:cNvPr>
              <p:cNvSpPr txBox="1">
                <a:spLocks noRot="1" noChangeAspect="1" noMove="1" noResize="1" noEditPoints="1" noAdjustHandles="1" noChangeArrowheads="1" noChangeShapeType="1" noTextEdit="1"/>
              </p:cNvSpPr>
              <p:nvPr/>
            </p:nvSpPr>
            <p:spPr>
              <a:xfrm>
                <a:off x="1558155" y="2420825"/>
                <a:ext cx="4805323" cy="6505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DF5FFA-4F45-E769-0119-A0732F61409F}"/>
                  </a:ext>
                </a:extLst>
              </p:cNvPr>
              <p:cNvSpPr txBox="1"/>
              <p:nvPr/>
            </p:nvSpPr>
            <p:spPr>
              <a:xfrm>
                <a:off x="1558155" y="3182879"/>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9" name="TextBox 8">
                <a:extLst>
                  <a:ext uri="{FF2B5EF4-FFF2-40B4-BE49-F238E27FC236}">
                    <a16:creationId xmlns:a16="http://schemas.microsoft.com/office/drawing/2014/main" id="{F1DF5FFA-4F45-E769-0119-A0732F61409F}"/>
                  </a:ext>
                </a:extLst>
              </p:cNvPr>
              <p:cNvSpPr txBox="1">
                <a:spLocks noRot="1" noChangeAspect="1" noMove="1" noResize="1" noEditPoints="1" noAdjustHandles="1" noChangeArrowheads="1" noChangeShapeType="1" noTextEdit="1"/>
              </p:cNvSpPr>
              <p:nvPr/>
            </p:nvSpPr>
            <p:spPr>
              <a:xfrm>
                <a:off x="1558155" y="3182879"/>
                <a:ext cx="4805323" cy="650563"/>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3E76C94-0867-4421-D4A9-99EADB2E9A40}"/>
              </a:ext>
            </a:extLst>
          </p:cNvPr>
          <p:cNvSpPr txBox="1"/>
          <p:nvPr/>
        </p:nvSpPr>
        <p:spPr>
          <a:xfrm>
            <a:off x="154933" y="2546051"/>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X-velocity:</a:t>
            </a:r>
          </a:p>
        </p:txBody>
      </p:sp>
      <p:sp>
        <p:nvSpPr>
          <p:cNvPr id="11" name="TextBox 10">
            <a:extLst>
              <a:ext uri="{FF2B5EF4-FFF2-40B4-BE49-F238E27FC236}">
                <a16:creationId xmlns:a16="http://schemas.microsoft.com/office/drawing/2014/main" id="{BF1B1719-7E79-5D8A-D62A-1052DEAD99A3}"/>
              </a:ext>
            </a:extLst>
          </p:cNvPr>
          <p:cNvSpPr txBox="1"/>
          <p:nvPr/>
        </p:nvSpPr>
        <p:spPr>
          <a:xfrm>
            <a:off x="154933" y="3308105"/>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Y-velocity: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21619A-82B6-DA8D-7C5F-2EA9E263097B}"/>
                  </a:ext>
                </a:extLst>
              </p:cNvPr>
              <p:cNvSpPr txBox="1"/>
              <p:nvPr/>
            </p:nvSpPr>
            <p:spPr>
              <a:xfrm>
                <a:off x="8580917" y="1606654"/>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=1,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2" name="TextBox 11">
                <a:extLst>
                  <a:ext uri="{FF2B5EF4-FFF2-40B4-BE49-F238E27FC236}">
                    <a16:creationId xmlns:a16="http://schemas.microsoft.com/office/drawing/2014/main" id="{D821619A-82B6-DA8D-7C5F-2EA9E263097B}"/>
                  </a:ext>
                </a:extLst>
              </p:cNvPr>
              <p:cNvSpPr txBox="1">
                <a:spLocks noRot="1" noChangeAspect="1" noMove="1" noResize="1" noEditPoints="1" noAdjustHandles="1" noChangeArrowheads="1" noChangeShapeType="1" noTextEdit="1"/>
              </p:cNvSpPr>
              <p:nvPr/>
            </p:nvSpPr>
            <p:spPr>
              <a:xfrm>
                <a:off x="8580917" y="1606654"/>
                <a:ext cx="2781018" cy="538802"/>
              </a:xfrm>
              <a:prstGeom prst="rect">
                <a:avLst/>
              </a:prstGeom>
              <a:blipFill>
                <a:blip r:embed="rId10"/>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DB8AB81-A5AF-401D-D3D7-47DFB83C6235}"/>
                  </a:ext>
                </a:extLst>
              </p:cNvPr>
              <p:cNvSpPr txBox="1"/>
              <p:nvPr/>
            </p:nvSpPr>
            <p:spPr>
              <a:xfrm>
                <a:off x="8580917" y="5057778"/>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3" name="TextBox 12">
                <a:extLst>
                  <a:ext uri="{FF2B5EF4-FFF2-40B4-BE49-F238E27FC236}">
                    <a16:creationId xmlns:a16="http://schemas.microsoft.com/office/drawing/2014/main" id="{2DB8AB81-A5AF-401D-D3D7-47DFB83C6235}"/>
                  </a:ext>
                </a:extLst>
              </p:cNvPr>
              <p:cNvSpPr txBox="1">
                <a:spLocks noRot="1" noChangeAspect="1" noMove="1" noResize="1" noEditPoints="1" noAdjustHandles="1" noChangeArrowheads="1" noChangeShapeType="1" noTextEdit="1"/>
              </p:cNvSpPr>
              <p:nvPr/>
            </p:nvSpPr>
            <p:spPr>
              <a:xfrm>
                <a:off x="8580917" y="5057778"/>
                <a:ext cx="2781018" cy="538802"/>
              </a:xfrm>
              <a:prstGeom prst="rect">
                <a:avLst/>
              </a:prstGeom>
              <a:blipFill>
                <a:blip r:embed="rId11"/>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B95569-2973-5C8A-3767-D61D674746EB}"/>
                  </a:ext>
                </a:extLst>
              </p:cNvPr>
              <p:cNvSpPr txBox="1"/>
              <p:nvPr/>
            </p:nvSpPr>
            <p:spPr>
              <a:xfrm>
                <a:off x="6569709" y="3084856"/>
                <a:ext cx="2781018"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4" name="TextBox 13">
                <a:extLst>
                  <a:ext uri="{FF2B5EF4-FFF2-40B4-BE49-F238E27FC236}">
                    <a16:creationId xmlns:a16="http://schemas.microsoft.com/office/drawing/2014/main" id="{9CB95569-2973-5C8A-3767-D61D674746EB}"/>
                  </a:ext>
                </a:extLst>
              </p:cNvPr>
              <p:cNvSpPr txBox="1">
                <a:spLocks noRot="1" noChangeAspect="1" noMove="1" noResize="1" noEditPoints="1" noAdjustHandles="1" noChangeArrowheads="1" noChangeShapeType="1" noTextEdit="1"/>
              </p:cNvSpPr>
              <p:nvPr/>
            </p:nvSpPr>
            <p:spPr>
              <a:xfrm>
                <a:off x="6569709" y="3084856"/>
                <a:ext cx="2781018" cy="96968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EF2DD1-3769-0760-1F26-0BE0E2FBE84C}"/>
                  </a:ext>
                </a:extLst>
              </p:cNvPr>
              <p:cNvSpPr txBox="1"/>
              <p:nvPr/>
            </p:nvSpPr>
            <p:spPr>
              <a:xfrm>
                <a:off x="11399403" y="3084855"/>
                <a:ext cx="723720"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5" name="TextBox 14">
                <a:extLst>
                  <a:ext uri="{FF2B5EF4-FFF2-40B4-BE49-F238E27FC236}">
                    <a16:creationId xmlns:a16="http://schemas.microsoft.com/office/drawing/2014/main" id="{1DEF2DD1-3769-0760-1F26-0BE0E2FBE84C}"/>
                  </a:ext>
                </a:extLst>
              </p:cNvPr>
              <p:cNvSpPr txBox="1">
                <a:spLocks noRot="1" noChangeAspect="1" noMove="1" noResize="1" noEditPoints="1" noAdjustHandles="1" noChangeArrowheads="1" noChangeShapeType="1" noTextEdit="1"/>
              </p:cNvSpPr>
              <p:nvPr/>
            </p:nvSpPr>
            <p:spPr>
              <a:xfrm>
                <a:off x="11399403" y="3084855"/>
                <a:ext cx="723720" cy="969689"/>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44492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chemeClr val="tx1">
                    <a:lumMod val="65000"/>
                    <a:lumOff val="35000"/>
                  </a:schemeClr>
                </a:solidFill>
                <a:latin typeface="Bradley Hand ITC" panose="03070402050302030203" pitchFamily="66" charset="0"/>
              </a:rPr>
              <a:t>Practical Session: 2D Lid Driven Cavity Flow</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and black maze with arrows&#10;&#10;Description automatically generated">
            <a:extLst>
              <a:ext uri="{FF2B5EF4-FFF2-40B4-BE49-F238E27FC236}">
                <a16:creationId xmlns:a16="http://schemas.microsoft.com/office/drawing/2014/main" id="{401C7236-5420-6C6D-0B93-F5CD661EB21A}"/>
              </a:ext>
            </a:extLst>
          </p:cNvPr>
          <p:cNvPicPr>
            <a:picLocks noChangeAspect="1"/>
          </p:cNvPicPr>
          <p:nvPr/>
        </p:nvPicPr>
        <p:blipFill>
          <a:blip r:embed="rId3"/>
          <a:stretch>
            <a:fillRect/>
          </a:stretch>
        </p:blipFill>
        <p:spPr>
          <a:xfrm>
            <a:off x="7213272" y="2006082"/>
            <a:ext cx="4274910" cy="319107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1830C3-AE28-CBFD-1306-3E997A7C1063}"/>
                  </a:ext>
                </a:extLst>
              </p:cNvPr>
              <p:cNvSpPr txBox="1"/>
              <p:nvPr/>
            </p:nvSpPr>
            <p:spPr>
              <a:xfrm>
                <a:off x="7091265" y="5078453"/>
                <a:ext cx="4580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B11830C3-AE28-CBFD-1306-3E997A7C1063}"/>
                  </a:ext>
                </a:extLst>
              </p:cNvPr>
              <p:cNvSpPr txBox="1">
                <a:spLocks noRot="1" noChangeAspect="1" noMove="1" noResize="1" noEditPoints="1" noAdjustHandles="1" noChangeArrowheads="1" noChangeShapeType="1" noTextEdit="1"/>
              </p:cNvSpPr>
              <p:nvPr/>
            </p:nvSpPr>
            <p:spPr>
              <a:xfrm>
                <a:off x="7091265" y="5078453"/>
                <a:ext cx="458079"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F93B0C-7588-56C7-4BC2-B6BC0F27F98F}"/>
                  </a:ext>
                </a:extLst>
              </p:cNvPr>
              <p:cNvSpPr txBox="1"/>
              <p:nvPr/>
            </p:nvSpPr>
            <p:spPr>
              <a:xfrm>
                <a:off x="11132895" y="5097457"/>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E9F93B0C-7588-56C7-4BC2-B6BC0F27F98F}"/>
                  </a:ext>
                </a:extLst>
              </p:cNvPr>
              <p:cNvSpPr txBox="1">
                <a:spLocks noRot="1" noChangeAspect="1" noMove="1" noResize="1" noEditPoints="1" noAdjustHandles="1" noChangeArrowheads="1" noChangeShapeType="1" noTextEdit="1"/>
              </p:cNvSpPr>
              <p:nvPr/>
            </p:nvSpPr>
            <p:spPr>
              <a:xfrm>
                <a:off x="11132895" y="5097457"/>
                <a:ext cx="45807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D13075A-0A82-BCA3-BFC7-AAFADFE3B955}"/>
                  </a:ext>
                </a:extLst>
              </p:cNvPr>
              <p:cNvSpPr txBox="1"/>
              <p:nvPr/>
            </p:nvSpPr>
            <p:spPr>
              <a:xfrm>
                <a:off x="7091264" y="1843651"/>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CD13075A-0A82-BCA3-BFC7-AAFADFE3B955}"/>
                  </a:ext>
                </a:extLst>
              </p:cNvPr>
              <p:cNvSpPr txBox="1">
                <a:spLocks noRot="1" noChangeAspect="1" noMove="1" noResize="1" noEditPoints="1" noAdjustHandles="1" noChangeArrowheads="1" noChangeShapeType="1" noTextEdit="1"/>
              </p:cNvSpPr>
              <p:nvPr/>
            </p:nvSpPr>
            <p:spPr>
              <a:xfrm>
                <a:off x="7091264" y="1843651"/>
                <a:ext cx="458079" cy="307777"/>
              </a:xfrm>
              <a:prstGeom prst="rect">
                <a:avLst/>
              </a:prstGeom>
              <a:blipFill>
                <a:blip r:embed="rId5"/>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9410C96-3D94-157D-8DD6-59884F4E9ECF}"/>
              </a:ext>
            </a:extLst>
          </p:cNvPr>
          <p:cNvCxnSpPr>
            <a:cxnSpLocks/>
          </p:cNvCxnSpPr>
          <p:nvPr/>
        </p:nvCxnSpPr>
        <p:spPr>
          <a:xfrm>
            <a:off x="8309350" y="2132766"/>
            <a:ext cx="21502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7C7D87-B342-1FE5-0A84-41A12DBC08D5}"/>
                  </a:ext>
                </a:extLst>
              </p:cNvPr>
              <p:cNvSpPr txBox="1"/>
              <p:nvPr/>
            </p:nvSpPr>
            <p:spPr>
              <a:xfrm>
                <a:off x="1558155" y="1206544"/>
                <a:ext cx="2781018"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D7C7D87-B342-1FE5-0A84-41A12DBC08D5}"/>
                  </a:ext>
                </a:extLst>
              </p:cNvPr>
              <p:cNvSpPr txBox="1">
                <a:spLocks noRot="1" noChangeAspect="1" noMove="1" noResize="1" noEditPoints="1" noAdjustHandles="1" noChangeArrowheads="1" noChangeShapeType="1" noTextEdit="1"/>
              </p:cNvSpPr>
              <p:nvPr/>
            </p:nvSpPr>
            <p:spPr>
              <a:xfrm>
                <a:off x="1558155" y="1206544"/>
                <a:ext cx="2781018" cy="400110"/>
              </a:xfrm>
              <a:prstGeom prst="rect">
                <a:avLst/>
              </a:prstGeom>
              <a:blipFill>
                <a:blip r:embed="rId6"/>
                <a:stretch>
                  <a:fillRect t="-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EE6F21-A402-FA02-0E93-62BBEABA7660}"/>
                  </a:ext>
                </a:extLst>
              </p:cNvPr>
              <p:cNvSpPr txBox="1"/>
              <p:nvPr/>
            </p:nvSpPr>
            <p:spPr>
              <a:xfrm>
                <a:off x="1548822" y="1630241"/>
                <a:ext cx="4080588" cy="7516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𝜌</m:t>
                          </m:r>
                        </m:den>
                      </m:f>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60EE6F21-A402-FA02-0E93-62BBEABA7660}"/>
                  </a:ext>
                </a:extLst>
              </p:cNvPr>
              <p:cNvSpPr txBox="1">
                <a:spLocks noRot="1" noChangeAspect="1" noMove="1" noResize="1" noEditPoints="1" noAdjustHandles="1" noChangeArrowheads="1" noChangeShapeType="1" noTextEdit="1"/>
              </p:cNvSpPr>
              <p:nvPr/>
            </p:nvSpPr>
            <p:spPr>
              <a:xfrm>
                <a:off x="1548822" y="1630241"/>
                <a:ext cx="4080588" cy="751681"/>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4AD74AD-1867-99C3-23C1-D18C6358651B}"/>
              </a:ext>
            </a:extLst>
          </p:cNvPr>
          <p:cNvSpPr txBox="1"/>
          <p:nvPr/>
        </p:nvSpPr>
        <p:spPr>
          <a:xfrm>
            <a:off x="114957" y="1206544"/>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Continuity:</a:t>
            </a:r>
          </a:p>
        </p:txBody>
      </p:sp>
      <p:sp>
        <p:nvSpPr>
          <p:cNvPr id="7" name="TextBox 6">
            <a:extLst>
              <a:ext uri="{FF2B5EF4-FFF2-40B4-BE49-F238E27FC236}">
                <a16:creationId xmlns:a16="http://schemas.microsoft.com/office/drawing/2014/main" id="{300005CA-D1C5-5E6D-0F5B-063AE096EFD5}"/>
              </a:ext>
            </a:extLst>
          </p:cNvPr>
          <p:cNvSpPr txBox="1"/>
          <p:nvPr/>
        </p:nvSpPr>
        <p:spPr>
          <a:xfrm>
            <a:off x="127395" y="1825478"/>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Momentum:</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2CE2FB0-09EA-3463-C06D-981F29392D24}"/>
                  </a:ext>
                </a:extLst>
              </p:cNvPr>
              <p:cNvSpPr txBox="1"/>
              <p:nvPr/>
            </p:nvSpPr>
            <p:spPr>
              <a:xfrm>
                <a:off x="1558155" y="2420825"/>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𝑥</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42CE2FB0-09EA-3463-C06D-981F29392D24}"/>
                  </a:ext>
                </a:extLst>
              </p:cNvPr>
              <p:cNvSpPr txBox="1">
                <a:spLocks noRot="1" noChangeAspect="1" noMove="1" noResize="1" noEditPoints="1" noAdjustHandles="1" noChangeArrowheads="1" noChangeShapeType="1" noTextEdit="1"/>
              </p:cNvSpPr>
              <p:nvPr/>
            </p:nvSpPr>
            <p:spPr>
              <a:xfrm>
                <a:off x="1558155" y="2420825"/>
                <a:ext cx="4805323" cy="6505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DF5FFA-4F45-E769-0119-A0732F61409F}"/>
                  </a:ext>
                </a:extLst>
              </p:cNvPr>
              <p:cNvSpPr txBox="1"/>
              <p:nvPr/>
            </p:nvSpPr>
            <p:spPr>
              <a:xfrm>
                <a:off x="1558155" y="3182879"/>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9" name="TextBox 8">
                <a:extLst>
                  <a:ext uri="{FF2B5EF4-FFF2-40B4-BE49-F238E27FC236}">
                    <a16:creationId xmlns:a16="http://schemas.microsoft.com/office/drawing/2014/main" id="{F1DF5FFA-4F45-E769-0119-A0732F61409F}"/>
                  </a:ext>
                </a:extLst>
              </p:cNvPr>
              <p:cNvSpPr txBox="1">
                <a:spLocks noRot="1" noChangeAspect="1" noMove="1" noResize="1" noEditPoints="1" noAdjustHandles="1" noChangeArrowheads="1" noChangeShapeType="1" noTextEdit="1"/>
              </p:cNvSpPr>
              <p:nvPr/>
            </p:nvSpPr>
            <p:spPr>
              <a:xfrm>
                <a:off x="1558155" y="3182879"/>
                <a:ext cx="4805323" cy="650563"/>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3E76C94-0867-4421-D4A9-99EADB2E9A40}"/>
              </a:ext>
            </a:extLst>
          </p:cNvPr>
          <p:cNvSpPr txBox="1"/>
          <p:nvPr/>
        </p:nvSpPr>
        <p:spPr>
          <a:xfrm>
            <a:off x="154933" y="2546051"/>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X-velocity:</a:t>
            </a:r>
          </a:p>
        </p:txBody>
      </p:sp>
      <p:sp>
        <p:nvSpPr>
          <p:cNvPr id="11" name="TextBox 10">
            <a:extLst>
              <a:ext uri="{FF2B5EF4-FFF2-40B4-BE49-F238E27FC236}">
                <a16:creationId xmlns:a16="http://schemas.microsoft.com/office/drawing/2014/main" id="{BF1B1719-7E79-5D8A-D62A-1052DEAD99A3}"/>
              </a:ext>
            </a:extLst>
          </p:cNvPr>
          <p:cNvSpPr txBox="1"/>
          <p:nvPr/>
        </p:nvSpPr>
        <p:spPr>
          <a:xfrm>
            <a:off x="154933" y="3308105"/>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Y-velocity: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21619A-82B6-DA8D-7C5F-2EA9E263097B}"/>
                  </a:ext>
                </a:extLst>
              </p:cNvPr>
              <p:cNvSpPr txBox="1"/>
              <p:nvPr/>
            </p:nvSpPr>
            <p:spPr>
              <a:xfrm>
                <a:off x="8580917" y="1606654"/>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=1,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2" name="TextBox 11">
                <a:extLst>
                  <a:ext uri="{FF2B5EF4-FFF2-40B4-BE49-F238E27FC236}">
                    <a16:creationId xmlns:a16="http://schemas.microsoft.com/office/drawing/2014/main" id="{D821619A-82B6-DA8D-7C5F-2EA9E263097B}"/>
                  </a:ext>
                </a:extLst>
              </p:cNvPr>
              <p:cNvSpPr txBox="1">
                <a:spLocks noRot="1" noChangeAspect="1" noMove="1" noResize="1" noEditPoints="1" noAdjustHandles="1" noChangeArrowheads="1" noChangeShapeType="1" noTextEdit="1"/>
              </p:cNvSpPr>
              <p:nvPr/>
            </p:nvSpPr>
            <p:spPr>
              <a:xfrm>
                <a:off x="8580917" y="1606654"/>
                <a:ext cx="2781018" cy="538802"/>
              </a:xfrm>
              <a:prstGeom prst="rect">
                <a:avLst/>
              </a:prstGeom>
              <a:blipFill>
                <a:blip r:embed="rId10"/>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DB8AB81-A5AF-401D-D3D7-47DFB83C6235}"/>
                  </a:ext>
                </a:extLst>
              </p:cNvPr>
              <p:cNvSpPr txBox="1"/>
              <p:nvPr/>
            </p:nvSpPr>
            <p:spPr>
              <a:xfrm>
                <a:off x="8580917" y="5057778"/>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3" name="TextBox 12">
                <a:extLst>
                  <a:ext uri="{FF2B5EF4-FFF2-40B4-BE49-F238E27FC236}">
                    <a16:creationId xmlns:a16="http://schemas.microsoft.com/office/drawing/2014/main" id="{2DB8AB81-A5AF-401D-D3D7-47DFB83C6235}"/>
                  </a:ext>
                </a:extLst>
              </p:cNvPr>
              <p:cNvSpPr txBox="1">
                <a:spLocks noRot="1" noChangeAspect="1" noMove="1" noResize="1" noEditPoints="1" noAdjustHandles="1" noChangeArrowheads="1" noChangeShapeType="1" noTextEdit="1"/>
              </p:cNvSpPr>
              <p:nvPr/>
            </p:nvSpPr>
            <p:spPr>
              <a:xfrm>
                <a:off x="8580917" y="5057778"/>
                <a:ext cx="2781018" cy="538802"/>
              </a:xfrm>
              <a:prstGeom prst="rect">
                <a:avLst/>
              </a:prstGeom>
              <a:blipFill>
                <a:blip r:embed="rId11"/>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B95569-2973-5C8A-3767-D61D674746EB}"/>
                  </a:ext>
                </a:extLst>
              </p:cNvPr>
              <p:cNvSpPr txBox="1"/>
              <p:nvPr/>
            </p:nvSpPr>
            <p:spPr>
              <a:xfrm>
                <a:off x="6569709" y="3084856"/>
                <a:ext cx="2781018"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4" name="TextBox 13">
                <a:extLst>
                  <a:ext uri="{FF2B5EF4-FFF2-40B4-BE49-F238E27FC236}">
                    <a16:creationId xmlns:a16="http://schemas.microsoft.com/office/drawing/2014/main" id="{9CB95569-2973-5C8A-3767-D61D674746EB}"/>
                  </a:ext>
                </a:extLst>
              </p:cNvPr>
              <p:cNvSpPr txBox="1">
                <a:spLocks noRot="1" noChangeAspect="1" noMove="1" noResize="1" noEditPoints="1" noAdjustHandles="1" noChangeArrowheads="1" noChangeShapeType="1" noTextEdit="1"/>
              </p:cNvSpPr>
              <p:nvPr/>
            </p:nvSpPr>
            <p:spPr>
              <a:xfrm>
                <a:off x="6569709" y="3084856"/>
                <a:ext cx="2781018" cy="96968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EF2DD1-3769-0760-1F26-0BE0E2FBE84C}"/>
                  </a:ext>
                </a:extLst>
              </p:cNvPr>
              <p:cNvSpPr txBox="1"/>
              <p:nvPr/>
            </p:nvSpPr>
            <p:spPr>
              <a:xfrm>
                <a:off x="11399403" y="3084855"/>
                <a:ext cx="723720"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5" name="TextBox 14">
                <a:extLst>
                  <a:ext uri="{FF2B5EF4-FFF2-40B4-BE49-F238E27FC236}">
                    <a16:creationId xmlns:a16="http://schemas.microsoft.com/office/drawing/2014/main" id="{1DEF2DD1-3769-0760-1F26-0BE0E2FBE84C}"/>
                  </a:ext>
                </a:extLst>
              </p:cNvPr>
              <p:cNvSpPr txBox="1">
                <a:spLocks noRot="1" noChangeAspect="1" noMove="1" noResize="1" noEditPoints="1" noAdjustHandles="1" noChangeArrowheads="1" noChangeShapeType="1" noTextEdit="1"/>
              </p:cNvSpPr>
              <p:nvPr/>
            </p:nvSpPr>
            <p:spPr>
              <a:xfrm>
                <a:off x="11399403" y="3084855"/>
                <a:ext cx="723720" cy="969689"/>
              </a:xfrm>
              <a:prstGeom prst="rect">
                <a:avLst/>
              </a:prstGeom>
              <a:blipFill>
                <a:blip r:embed="rId1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D99E476-C811-0441-D556-0192BC2810B4}"/>
              </a:ext>
            </a:extLst>
          </p:cNvPr>
          <p:cNvSpPr txBox="1"/>
          <p:nvPr/>
        </p:nvSpPr>
        <p:spPr>
          <a:xfrm>
            <a:off x="2528797" y="3944933"/>
            <a:ext cx="3093495"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What about the pressure?</a:t>
            </a:r>
          </a:p>
        </p:txBody>
      </p:sp>
    </p:spTree>
    <p:extLst>
      <p:ext uri="{BB962C8B-B14F-4D97-AF65-F5344CB8AC3E}">
        <p14:creationId xmlns:p14="http://schemas.microsoft.com/office/powerpoint/2010/main" val="28486548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chemeClr val="tx1">
                    <a:lumMod val="65000"/>
                    <a:lumOff val="35000"/>
                  </a:schemeClr>
                </a:solidFill>
                <a:latin typeface="Bradley Hand ITC" panose="03070402050302030203" pitchFamily="66" charset="0"/>
              </a:rPr>
              <a:t>Practical Session: 2D Lid Driven Cavity Flow</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and black maze with arrows&#10;&#10;Description automatically generated">
            <a:extLst>
              <a:ext uri="{FF2B5EF4-FFF2-40B4-BE49-F238E27FC236}">
                <a16:creationId xmlns:a16="http://schemas.microsoft.com/office/drawing/2014/main" id="{401C7236-5420-6C6D-0B93-F5CD661EB21A}"/>
              </a:ext>
            </a:extLst>
          </p:cNvPr>
          <p:cNvPicPr>
            <a:picLocks noChangeAspect="1"/>
          </p:cNvPicPr>
          <p:nvPr/>
        </p:nvPicPr>
        <p:blipFill>
          <a:blip r:embed="rId3"/>
          <a:stretch>
            <a:fillRect/>
          </a:stretch>
        </p:blipFill>
        <p:spPr>
          <a:xfrm>
            <a:off x="7213272" y="2006082"/>
            <a:ext cx="4274910" cy="319107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1830C3-AE28-CBFD-1306-3E997A7C1063}"/>
                  </a:ext>
                </a:extLst>
              </p:cNvPr>
              <p:cNvSpPr txBox="1"/>
              <p:nvPr/>
            </p:nvSpPr>
            <p:spPr>
              <a:xfrm>
                <a:off x="7091265" y="5078453"/>
                <a:ext cx="4580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B11830C3-AE28-CBFD-1306-3E997A7C1063}"/>
                  </a:ext>
                </a:extLst>
              </p:cNvPr>
              <p:cNvSpPr txBox="1">
                <a:spLocks noRot="1" noChangeAspect="1" noMove="1" noResize="1" noEditPoints="1" noAdjustHandles="1" noChangeArrowheads="1" noChangeShapeType="1" noTextEdit="1"/>
              </p:cNvSpPr>
              <p:nvPr/>
            </p:nvSpPr>
            <p:spPr>
              <a:xfrm>
                <a:off x="7091265" y="5078453"/>
                <a:ext cx="458079"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F93B0C-7588-56C7-4BC2-B6BC0F27F98F}"/>
                  </a:ext>
                </a:extLst>
              </p:cNvPr>
              <p:cNvSpPr txBox="1"/>
              <p:nvPr/>
            </p:nvSpPr>
            <p:spPr>
              <a:xfrm>
                <a:off x="11132895" y="5097457"/>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E9F93B0C-7588-56C7-4BC2-B6BC0F27F98F}"/>
                  </a:ext>
                </a:extLst>
              </p:cNvPr>
              <p:cNvSpPr txBox="1">
                <a:spLocks noRot="1" noChangeAspect="1" noMove="1" noResize="1" noEditPoints="1" noAdjustHandles="1" noChangeArrowheads="1" noChangeShapeType="1" noTextEdit="1"/>
              </p:cNvSpPr>
              <p:nvPr/>
            </p:nvSpPr>
            <p:spPr>
              <a:xfrm>
                <a:off x="11132895" y="5097457"/>
                <a:ext cx="45807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D13075A-0A82-BCA3-BFC7-AAFADFE3B955}"/>
                  </a:ext>
                </a:extLst>
              </p:cNvPr>
              <p:cNvSpPr txBox="1"/>
              <p:nvPr/>
            </p:nvSpPr>
            <p:spPr>
              <a:xfrm>
                <a:off x="7091264" y="1843651"/>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CD13075A-0A82-BCA3-BFC7-AAFADFE3B955}"/>
                  </a:ext>
                </a:extLst>
              </p:cNvPr>
              <p:cNvSpPr txBox="1">
                <a:spLocks noRot="1" noChangeAspect="1" noMove="1" noResize="1" noEditPoints="1" noAdjustHandles="1" noChangeArrowheads="1" noChangeShapeType="1" noTextEdit="1"/>
              </p:cNvSpPr>
              <p:nvPr/>
            </p:nvSpPr>
            <p:spPr>
              <a:xfrm>
                <a:off x="7091264" y="1843651"/>
                <a:ext cx="458079" cy="307777"/>
              </a:xfrm>
              <a:prstGeom prst="rect">
                <a:avLst/>
              </a:prstGeom>
              <a:blipFill>
                <a:blip r:embed="rId5"/>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9410C96-3D94-157D-8DD6-59884F4E9ECF}"/>
              </a:ext>
            </a:extLst>
          </p:cNvPr>
          <p:cNvCxnSpPr>
            <a:cxnSpLocks/>
          </p:cNvCxnSpPr>
          <p:nvPr/>
        </p:nvCxnSpPr>
        <p:spPr>
          <a:xfrm>
            <a:off x="8309350" y="2132766"/>
            <a:ext cx="21502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7C7D87-B342-1FE5-0A84-41A12DBC08D5}"/>
                  </a:ext>
                </a:extLst>
              </p:cNvPr>
              <p:cNvSpPr txBox="1"/>
              <p:nvPr/>
            </p:nvSpPr>
            <p:spPr>
              <a:xfrm>
                <a:off x="1558155" y="1206544"/>
                <a:ext cx="2781018"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D7C7D87-B342-1FE5-0A84-41A12DBC08D5}"/>
                  </a:ext>
                </a:extLst>
              </p:cNvPr>
              <p:cNvSpPr txBox="1">
                <a:spLocks noRot="1" noChangeAspect="1" noMove="1" noResize="1" noEditPoints="1" noAdjustHandles="1" noChangeArrowheads="1" noChangeShapeType="1" noTextEdit="1"/>
              </p:cNvSpPr>
              <p:nvPr/>
            </p:nvSpPr>
            <p:spPr>
              <a:xfrm>
                <a:off x="1558155" y="1206544"/>
                <a:ext cx="2781018" cy="400110"/>
              </a:xfrm>
              <a:prstGeom prst="rect">
                <a:avLst/>
              </a:prstGeom>
              <a:blipFill>
                <a:blip r:embed="rId6"/>
                <a:stretch>
                  <a:fillRect t="-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EE6F21-A402-FA02-0E93-62BBEABA7660}"/>
                  </a:ext>
                </a:extLst>
              </p:cNvPr>
              <p:cNvSpPr txBox="1"/>
              <p:nvPr/>
            </p:nvSpPr>
            <p:spPr>
              <a:xfrm>
                <a:off x="1548822" y="1630241"/>
                <a:ext cx="4080588" cy="7516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𝜌</m:t>
                          </m:r>
                        </m:den>
                      </m:f>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60EE6F21-A402-FA02-0E93-62BBEABA7660}"/>
                  </a:ext>
                </a:extLst>
              </p:cNvPr>
              <p:cNvSpPr txBox="1">
                <a:spLocks noRot="1" noChangeAspect="1" noMove="1" noResize="1" noEditPoints="1" noAdjustHandles="1" noChangeArrowheads="1" noChangeShapeType="1" noTextEdit="1"/>
              </p:cNvSpPr>
              <p:nvPr/>
            </p:nvSpPr>
            <p:spPr>
              <a:xfrm>
                <a:off x="1548822" y="1630241"/>
                <a:ext cx="4080588" cy="751681"/>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4AD74AD-1867-99C3-23C1-D18C6358651B}"/>
              </a:ext>
            </a:extLst>
          </p:cNvPr>
          <p:cNvSpPr txBox="1"/>
          <p:nvPr/>
        </p:nvSpPr>
        <p:spPr>
          <a:xfrm>
            <a:off x="114957" y="1206544"/>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Continuity:</a:t>
            </a:r>
          </a:p>
        </p:txBody>
      </p:sp>
      <p:sp>
        <p:nvSpPr>
          <p:cNvPr id="7" name="TextBox 6">
            <a:extLst>
              <a:ext uri="{FF2B5EF4-FFF2-40B4-BE49-F238E27FC236}">
                <a16:creationId xmlns:a16="http://schemas.microsoft.com/office/drawing/2014/main" id="{300005CA-D1C5-5E6D-0F5B-063AE096EFD5}"/>
              </a:ext>
            </a:extLst>
          </p:cNvPr>
          <p:cNvSpPr txBox="1"/>
          <p:nvPr/>
        </p:nvSpPr>
        <p:spPr>
          <a:xfrm>
            <a:off x="127395" y="1825478"/>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Momentum:</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2CE2FB0-09EA-3463-C06D-981F29392D24}"/>
                  </a:ext>
                </a:extLst>
              </p:cNvPr>
              <p:cNvSpPr txBox="1"/>
              <p:nvPr/>
            </p:nvSpPr>
            <p:spPr>
              <a:xfrm>
                <a:off x="1558155" y="2420825"/>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𝑥</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42CE2FB0-09EA-3463-C06D-981F29392D24}"/>
                  </a:ext>
                </a:extLst>
              </p:cNvPr>
              <p:cNvSpPr txBox="1">
                <a:spLocks noRot="1" noChangeAspect="1" noMove="1" noResize="1" noEditPoints="1" noAdjustHandles="1" noChangeArrowheads="1" noChangeShapeType="1" noTextEdit="1"/>
              </p:cNvSpPr>
              <p:nvPr/>
            </p:nvSpPr>
            <p:spPr>
              <a:xfrm>
                <a:off x="1558155" y="2420825"/>
                <a:ext cx="4805323" cy="6505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DF5FFA-4F45-E769-0119-A0732F61409F}"/>
                  </a:ext>
                </a:extLst>
              </p:cNvPr>
              <p:cNvSpPr txBox="1"/>
              <p:nvPr/>
            </p:nvSpPr>
            <p:spPr>
              <a:xfrm>
                <a:off x="1558155" y="3182879"/>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9" name="TextBox 8">
                <a:extLst>
                  <a:ext uri="{FF2B5EF4-FFF2-40B4-BE49-F238E27FC236}">
                    <a16:creationId xmlns:a16="http://schemas.microsoft.com/office/drawing/2014/main" id="{F1DF5FFA-4F45-E769-0119-A0732F61409F}"/>
                  </a:ext>
                </a:extLst>
              </p:cNvPr>
              <p:cNvSpPr txBox="1">
                <a:spLocks noRot="1" noChangeAspect="1" noMove="1" noResize="1" noEditPoints="1" noAdjustHandles="1" noChangeArrowheads="1" noChangeShapeType="1" noTextEdit="1"/>
              </p:cNvSpPr>
              <p:nvPr/>
            </p:nvSpPr>
            <p:spPr>
              <a:xfrm>
                <a:off x="1558155" y="3182879"/>
                <a:ext cx="4805323" cy="650563"/>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3E76C94-0867-4421-D4A9-99EADB2E9A40}"/>
              </a:ext>
            </a:extLst>
          </p:cNvPr>
          <p:cNvSpPr txBox="1"/>
          <p:nvPr/>
        </p:nvSpPr>
        <p:spPr>
          <a:xfrm>
            <a:off x="154933" y="2546051"/>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X-velocity:</a:t>
            </a:r>
          </a:p>
        </p:txBody>
      </p:sp>
      <p:sp>
        <p:nvSpPr>
          <p:cNvPr id="11" name="TextBox 10">
            <a:extLst>
              <a:ext uri="{FF2B5EF4-FFF2-40B4-BE49-F238E27FC236}">
                <a16:creationId xmlns:a16="http://schemas.microsoft.com/office/drawing/2014/main" id="{BF1B1719-7E79-5D8A-D62A-1052DEAD99A3}"/>
              </a:ext>
            </a:extLst>
          </p:cNvPr>
          <p:cNvSpPr txBox="1"/>
          <p:nvPr/>
        </p:nvSpPr>
        <p:spPr>
          <a:xfrm>
            <a:off x="154933" y="3308105"/>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Y-velocity: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21619A-82B6-DA8D-7C5F-2EA9E263097B}"/>
                  </a:ext>
                </a:extLst>
              </p:cNvPr>
              <p:cNvSpPr txBox="1"/>
              <p:nvPr/>
            </p:nvSpPr>
            <p:spPr>
              <a:xfrm>
                <a:off x="8580917" y="1606654"/>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=1,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2" name="TextBox 11">
                <a:extLst>
                  <a:ext uri="{FF2B5EF4-FFF2-40B4-BE49-F238E27FC236}">
                    <a16:creationId xmlns:a16="http://schemas.microsoft.com/office/drawing/2014/main" id="{D821619A-82B6-DA8D-7C5F-2EA9E263097B}"/>
                  </a:ext>
                </a:extLst>
              </p:cNvPr>
              <p:cNvSpPr txBox="1">
                <a:spLocks noRot="1" noChangeAspect="1" noMove="1" noResize="1" noEditPoints="1" noAdjustHandles="1" noChangeArrowheads="1" noChangeShapeType="1" noTextEdit="1"/>
              </p:cNvSpPr>
              <p:nvPr/>
            </p:nvSpPr>
            <p:spPr>
              <a:xfrm>
                <a:off x="8580917" y="1606654"/>
                <a:ext cx="2781018" cy="538802"/>
              </a:xfrm>
              <a:prstGeom prst="rect">
                <a:avLst/>
              </a:prstGeom>
              <a:blipFill>
                <a:blip r:embed="rId10"/>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DB8AB81-A5AF-401D-D3D7-47DFB83C6235}"/>
                  </a:ext>
                </a:extLst>
              </p:cNvPr>
              <p:cNvSpPr txBox="1"/>
              <p:nvPr/>
            </p:nvSpPr>
            <p:spPr>
              <a:xfrm>
                <a:off x="8580917" y="5057778"/>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3" name="TextBox 12">
                <a:extLst>
                  <a:ext uri="{FF2B5EF4-FFF2-40B4-BE49-F238E27FC236}">
                    <a16:creationId xmlns:a16="http://schemas.microsoft.com/office/drawing/2014/main" id="{2DB8AB81-A5AF-401D-D3D7-47DFB83C6235}"/>
                  </a:ext>
                </a:extLst>
              </p:cNvPr>
              <p:cNvSpPr txBox="1">
                <a:spLocks noRot="1" noChangeAspect="1" noMove="1" noResize="1" noEditPoints="1" noAdjustHandles="1" noChangeArrowheads="1" noChangeShapeType="1" noTextEdit="1"/>
              </p:cNvSpPr>
              <p:nvPr/>
            </p:nvSpPr>
            <p:spPr>
              <a:xfrm>
                <a:off x="8580917" y="5057778"/>
                <a:ext cx="2781018" cy="538802"/>
              </a:xfrm>
              <a:prstGeom prst="rect">
                <a:avLst/>
              </a:prstGeom>
              <a:blipFill>
                <a:blip r:embed="rId11"/>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B95569-2973-5C8A-3767-D61D674746EB}"/>
                  </a:ext>
                </a:extLst>
              </p:cNvPr>
              <p:cNvSpPr txBox="1"/>
              <p:nvPr/>
            </p:nvSpPr>
            <p:spPr>
              <a:xfrm>
                <a:off x="6569709" y="3084856"/>
                <a:ext cx="2781018"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4" name="TextBox 13">
                <a:extLst>
                  <a:ext uri="{FF2B5EF4-FFF2-40B4-BE49-F238E27FC236}">
                    <a16:creationId xmlns:a16="http://schemas.microsoft.com/office/drawing/2014/main" id="{9CB95569-2973-5C8A-3767-D61D674746EB}"/>
                  </a:ext>
                </a:extLst>
              </p:cNvPr>
              <p:cNvSpPr txBox="1">
                <a:spLocks noRot="1" noChangeAspect="1" noMove="1" noResize="1" noEditPoints="1" noAdjustHandles="1" noChangeArrowheads="1" noChangeShapeType="1" noTextEdit="1"/>
              </p:cNvSpPr>
              <p:nvPr/>
            </p:nvSpPr>
            <p:spPr>
              <a:xfrm>
                <a:off x="6569709" y="3084856"/>
                <a:ext cx="2781018" cy="96968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EF2DD1-3769-0760-1F26-0BE0E2FBE84C}"/>
                  </a:ext>
                </a:extLst>
              </p:cNvPr>
              <p:cNvSpPr txBox="1"/>
              <p:nvPr/>
            </p:nvSpPr>
            <p:spPr>
              <a:xfrm>
                <a:off x="11399403" y="3084855"/>
                <a:ext cx="723720"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5" name="TextBox 14">
                <a:extLst>
                  <a:ext uri="{FF2B5EF4-FFF2-40B4-BE49-F238E27FC236}">
                    <a16:creationId xmlns:a16="http://schemas.microsoft.com/office/drawing/2014/main" id="{1DEF2DD1-3769-0760-1F26-0BE0E2FBE84C}"/>
                  </a:ext>
                </a:extLst>
              </p:cNvPr>
              <p:cNvSpPr txBox="1">
                <a:spLocks noRot="1" noChangeAspect="1" noMove="1" noResize="1" noEditPoints="1" noAdjustHandles="1" noChangeArrowheads="1" noChangeShapeType="1" noTextEdit="1"/>
              </p:cNvSpPr>
              <p:nvPr/>
            </p:nvSpPr>
            <p:spPr>
              <a:xfrm>
                <a:off x="11399403" y="3084855"/>
                <a:ext cx="723720" cy="969689"/>
              </a:xfrm>
              <a:prstGeom prst="rect">
                <a:avLst/>
              </a:prstGeom>
              <a:blipFill>
                <a:blip r:embed="rId1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D99E476-C811-0441-D556-0192BC2810B4}"/>
              </a:ext>
            </a:extLst>
          </p:cNvPr>
          <p:cNvSpPr txBox="1"/>
          <p:nvPr/>
        </p:nvSpPr>
        <p:spPr>
          <a:xfrm>
            <a:off x="2528797" y="3944933"/>
            <a:ext cx="3093495"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What about the pressure?</a:t>
            </a:r>
          </a:p>
        </p:txBody>
      </p:sp>
      <p:sp>
        <p:nvSpPr>
          <p:cNvPr id="17" name="TextBox 16">
            <a:extLst>
              <a:ext uri="{FF2B5EF4-FFF2-40B4-BE49-F238E27FC236}">
                <a16:creationId xmlns:a16="http://schemas.microsoft.com/office/drawing/2014/main" id="{5ACAF4A6-7AD1-3DB7-E4F8-F291D4B0943F}"/>
              </a:ext>
            </a:extLst>
          </p:cNvPr>
          <p:cNvSpPr txBox="1"/>
          <p:nvPr/>
        </p:nvSpPr>
        <p:spPr>
          <a:xfrm>
            <a:off x="1732554" y="4322853"/>
            <a:ext cx="4462044" cy="400110"/>
          </a:xfrm>
          <a:prstGeom prst="rect">
            <a:avLst/>
          </a:prstGeom>
          <a:noFill/>
        </p:spPr>
        <p:txBody>
          <a:bodyPr wrap="square" rtlCol="0">
            <a:spAutoFit/>
          </a:bodyPr>
          <a:lstStyle/>
          <a:p>
            <a:r>
              <a:rPr lang="en-US" sz="2000" b="1" dirty="0">
                <a:solidFill>
                  <a:srgbClr val="4DA060"/>
                </a:solidFill>
                <a:latin typeface="Bradley Hand ITC" panose="03070402050302030203" pitchFamily="66" charset="0"/>
              </a:rPr>
              <a:t>Recall:</a:t>
            </a:r>
            <a:r>
              <a:rPr lang="en-US" sz="2000" b="1" dirty="0">
                <a:solidFill>
                  <a:srgbClr val="C00000"/>
                </a:solidFill>
                <a:latin typeface="Bradley Hand ITC" panose="03070402050302030203" pitchFamily="66" charset="0"/>
              </a:rPr>
              <a:t> </a:t>
            </a:r>
            <a:r>
              <a:rPr lang="en-US" sz="2000" b="1" dirty="0">
                <a:solidFill>
                  <a:srgbClr val="004791"/>
                </a:solidFill>
                <a:latin typeface="Bradley Hand ITC" panose="03070402050302030203" pitchFamily="66" charset="0"/>
              </a:rPr>
              <a:t>The pressure Poisson’s Equation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539973-47EE-8CBA-8CC4-3F06CB933E72}"/>
                  </a:ext>
                </a:extLst>
              </p:cNvPr>
              <p:cNvSpPr txBox="1"/>
              <p:nvPr/>
            </p:nvSpPr>
            <p:spPr>
              <a:xfrm>
                <a:off x="2807438" y="4722963"/>
                <a:ext cx="230675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oMath>
                  </m:oMathPara>
                </a14:m>
                <a:endParaRPr lang="en-US" sz="2000" i="1" dirty="0">
                  <a:latin typeface="Bradley Hand ITC" panose="03070402050302030203" pitchFamily="66" charset="0"/>
                </a:endParaRPr>
              </a:p>
            </p:txBody>
          </p:sp>
        </mc:Choice>
        <mc:Fallback xmlns="">
          <p:sp>
            <p:nvSpPr>
              <p:cNvPr id="18" name="TextBox 17">
                <a:extLst>
                  <a:ext uri="{FF2B5EF4-FFF2-40B4-BE49-F238E27FC236}">
                    <a16:creationId xmlns:a16="http://schemas.microsoft.com/office/drawing/2014/main" id="{07539973-47EE-8CBA-8CC4-3F06CB933E72}"/>
                  </a:ext>
                </a:extLst>
              </p:cNvPr>
              <p:cNvSpPr txBox="1">
                <a:spLocks noRot="1" noChangeAspect="1" noMove="1" noResize="1" noEditPoints="1" noAdjustHandles="1" noChangeArrowheads="1" noChangeShapeType="1" noTextEdit="1"/>
              </p:cNvSpPr>
              <p:nvPr/>
            </p:nvSpPr>
            <p:spPr>
              <a:xfrm>
                <a:off x="2807438" y="4722963"/>
                <a:ext cx="2306756" cy="400110"/>
              </a:xfrm>
              <a:prstGeom prst="rect">
                <a:avLst/>
              </a:prstGeom>
              <a:blipFill>
                <a:blip r:embed="rId14"/>
                <a:stretch>
                  <a:fillRect t="-23077" r="-5556" b="-3077"/>
                </a:stretch>
              </a:blipFill>
            </p:spPr>
            <p:txBody>
              <a:bodyPr/>
              <a:lstStyle/>
              <a:p>
                <a:r>
                  <a:rPr lang="en-US">
                    <a:noFill/>
                  </a:rPr>
                  <a:t> </a:t>
                </a:r>
              </a:p>
            </p:txBody>
          </p:sp>
        </mc:Fallback>
      </mc:AlternateContent>
    </p:spTree>
    <p:extLst>
      <p:ext uri="{BB962C8B-B14F-4D97-AF65-F5344CB8AC3E}">
        <p14:creationId xmlns:p14="http://schemas.microsoft.com/office/powerpoint/2010/main" val="29880296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chemeClr val="tx1">
                    <a:lumMod val="65000"/>
                    <a:lumOff val="35000"/>
                  </a:schemeClr>
                </a:solidFill>
                <a:latin typeface="Bradley Hand ITC" panose="03070402050302030203" pitchFamily="66" charset="0"/>
              </a:rPr>
              <a:t>Practical Session: 2D Lid Driven Cavity Flow</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and black maze with arrows&#10;&#10;Description automatically generated">
            <a:extLst>
              <a:ext uri="{FF2B5EF4-FFF2-40B4-BE49-F238E27FC236}">
                <a16:creationId xmlns:a16="http://schemas.microsoft.com/office/drawing/2014/main" id="{401C7236-5420-6C6D-0B93-F5CD661EB21A}"/>
              </a:ext>
            </a:extLst>
          </p:cNvPr>
          <p:cNvPicPr>
            <a:picLocks noChangeAspect="1"/>
          </p:cNvPicPr>
          <p:nvPr/>
        </p:nvPicPr>
        <p:blipFill>
          <a:blip r:embed="rId3"/>
          <a:stretch>
            <a:fillRect/>
          </a:stretch>
        </p:blipFill>
        <p:spPr>
          <a:xfrm>
            <a:off x="7213272" y="2006082"/>
            <a:ext cx="4274910" cy="319107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1830C3-AE28-CBFD-1306-3E997A7C1063}"/>
                  </a:ext>
                </a:extLst>
              </p:cNvPr>
              <p:cNvSpPr txBox="1"/>
              <p:nvPr/>
            </p:nvSpPr>
            <p:spPr>
              <a:xfrm>
                <a:off x="7091265" y="5078453"/>
                <a:ext cx="4580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B11830C3-AE28-CBFD-1306-3E997A7C1063}"/>
                  </a:ext>
                </a:extLst>
              </p:cNvPr>
              <p:cNvSpPr txBox="1">
                <a:spLocks noRot="1" noChangeAspect="1" noMove="1" noResize="1" noEditPoints="1" noAdjustHandles="1" noChangeArrowheads="1" noChangeShapeType="1" noTextEdit="1"/>
              </p:cNvSpPr>
              <p:nvPr/>
            </p:nvSpPr>
            <p:spPr>
              <a:xfrm>
                <a:off x="7091265" y="5078453"/>
                <a:ext cx="458079"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F93B0C-7588-56C7-4BC2-B6BC0F27F98F}"/>
                  </a:ext>
                </a:extLst>
              </p:cNvPr>
              <p:cNvSpPr txBox="1"/>
              <p:nvPr/>
            </p:nvSpPr>
            <p:spPr>
              <a:xfrm>
                <a:off x="11132895" y="5097457"/>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E9F93B0C-7588-56C7-4BC2-B6BC0F27F98F}"/>
                  </a:ext>
                </a:extLst>
              </p:cNvPr>
              <p:cNvSpPr txBox="1">
                <a:spLocks noRot="1" noChangeAspect="1" noMove="1" noResize="1" noEditPoints="1" noAdjustHandles="1" noChangeArrowheads="1" noChangeShapeType="1" noTextEdit="1"/>
              </p:cNvSpPr>
              <p:nvPr/>
            </p:nvSpPr>
            <p:spPr>
              <a:xfrm>
                <a:off x="11132895" y="5097457"/>
                <a:ext cx="45807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D13075A-0A82-BCA3-BFC7-AAFADFE3B955}"/>
                  </a:ext>
                </a:extLst>
              </p:cNvPr>
              <p:cNvSpPr txBox="1"/>
              <p:nvPr/>
            </p:nvSpPr>
            <p:spPr>
              <a:xfrm>
                <a:off x="7091264" y="1843651"/>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CD13075A-0A82-BCA3-BFC7-AAFADFE3B955}"/>
                  </a:ext>
                </a:extLst>
              </p:cNvPr>
              <p:cNvSpPr txBox="1">
                <a:spLocks noRot="1" noChangeAspect="1" noMove="1" noResize="1" noEditPoints="1" noAdjustHandles="1" noChangeArrowheads="1" noChangeShapeType="1" noTextEdit="1"/>
              </p:cNvSpPr>
              <p:nvPr/>
            </p:nvSpPr>
            <p:spPr>
              <a:xfrm>
                <a:off x="7091264" y="1843651"/>
                <a:ext cx="458079" cy="307777"/>
              </a:xfrm>
              <a:prstGeom prst="rect">
                <a:avLst/>
              </a:prstGeom>
              <a:blipFill>
                <a:blip r:embed="rId5"/>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9410C96-3D94-157D-8DD6-59884F4E9ECF}"/>
              </a:ext>
            </a:extLst>
          </p:cNvPr>
          <p:cNvCxnSpPr>
            <a:cxnSpLocks/>
          </p:cNvCxnSpPr>
          <p:nvPr/>
        </p:nvCxnSpPr>
        <p:spPr>
          <a:xfrm>
            <a:off x="8309350" y="2132766"/>
            <a:ext cx="21502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7C7D87-B342-1FE5-0A84-41A12DBC08D5}"/>
                  </a:ext>
                </a:extLst>
              </p:cNvPr>
              <p:cNvSpPr txBox="1"/>
              <p:nvPr/>
            </p:nvSpPr>
            <p:spPr>
              <a:xfrm>
                <a:off x="1558155" y="1206544"/>
                <a:ext cx="2781018"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D7C7D87-B342-1FE5-0A84-41A12DBC08D5}"/>
                  </a:ext>
                </a:extLst>
              </p:cNvPr>
              <p:cNvSpPr txBox="1">
                <a:spLocks noRot="1" noChangeAspect="1" noMove="1" noResize="1" noEditPoints="1" noAdjustHandles="1" noChangeArrowheads="1" noChangeShapeType="1" noTextEdit="1"/>
              </p:cNvSpPr>
              <p:nvPr/>
            </p:nvSpPr>
            <p:spPr>
              <a:xfrm>
                <a:off x="1558155" y="1206544"/>
                <a:ext cx="2781018" cy="400110"/>
              </a:xfrm>
              <a:prstGeom prst="rect">
                <a:avLst/>
              </a:prstGeom>
              <a:blipFill>
                <a:blip r:embed="rId6"/>
                <a:stretch>
                  <a:fillRect t="-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EE6F21-A402-FA02-0E93-62BBEABA7660}"/>
                  </a:ext>
                </a:extLst>
              </p:cNvPr>
              <p:cNvSpPr txBox="1"/>
              <p:nvPr/>
            </p:nvSpPr>
            <p:spPr>
              <a:xfrm>
                <a:off x="1548822" y="1630241"/>
                <a:ext cx="4080588" cy="7516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𝜌</m:t>
                          </m:r>
                        </m:den>
                      </m:f>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60EE6F21-A402-FA02-0E93-62BBEABA7660}"/>
                  </a:ext>
                </a:extLst>
              </p:cNvPr>
              <p:cNvSpPr txBox="1">
                <a:spLocks noRot="1" noChangeAspect="1" noMove="1" noResize="1" noEditPoints="1" noAdjustHandles="1" noChangeArrowheads="1" noChangeShapeType="1" noTextEdit="1"/>
              </p:cNvSpPr>
              <p:nvPr/>
            </p:nvSpPr>
            <p:spPr>
              <a:xfrm>
                <a:off x="1548822" y="1630241"/>
                <a:ext cx="4080588" cy="751681"/>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4AD74AD-1867-99C3-23C1-D18C6358651B}"/>
              </a:ext>
            </a:extLst>
          </p:cNvPr>
          <p:cNvSpPr txBox="1"/>
          <p:nvPr/>
        </p:nvSpPr>
        <p:spPr>
          <a:xfrm>
            <a:off x="114957" y="1206544"/>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Continuity:</a:t>
            </a:r>
          </a:p>
        </p:txBody>
      </p:sp>
      <p:sp>
        <p:nvSpPr>
          <p:cNvPr id="7" name="TextBox 6">
            <a:extLst>
              <a:ext uri="{FF2B5EF4-FFF2-40B4-BE49-F238E27FC236}">
                <a16:creationId xmlns:a16="http://schemas.microsoft.com/office/drawing/2014/main" id="{300005CA-D1C5-5E6D-0F5B-063AE096EFD5}"/>
              </a:ext>
            </a:extLst>
          </p:cNvPr>
          <p:cNvSpPr txBox="1"/>
          <p:nvPr/>
        </p:nvSpPr>
        <p:spPr>
          <a:xfrm>
            <a:off x="127395" y="1825478"/>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Momentum:</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2CE2FB0-09EA-3463-C06D-981F29392D24}"/>
                  </a:ext>
                </a:extLst>
              </p:cNvPr>
              <p:cNvSpPr txBox="1"/>
              <p:nvPr/>
            </p:nvSpPr>
            <p:spPr>
              <a:xfrm>
                <a:off x="1558155" y="2420825"/>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𝑥</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42CE2FB0-09EA-3463-C06D-981F29392D24}"/>
                  </a:ext>
                </a:extLst>
              </p:cNvPr>
              <p:cNvSpPr txBox="1">
                <a:spLocks noRot="1" noChangeAspect="1" noMove="1" noResize="1" noEditPoints="1" noAdjustHandles="1" noChangeArrowheads="1" noChangeShapeType="1" noTextEdit="1"/>
              </p:cNvSpPr>
              <p:nvPr/>
            </p:nvSpPr>
            <p:spPr>
              <a:xfrm>
                <a:off x="1558155" y="2420825"/>
                <a:ext cx="4805323" cy="6505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DF5FFA-4F45-E769-0119-A0732F61409F}"/>
                  </a:ext>
                </a:extLst>
              </p:cNvPr>
              <p:cNvSpPr txBox="1"/>
              <p:nvPr/>
            </p:nvSpPr>
            <p:spPr>
              <a:xfrm>
                <a:off x="1558155" y="3182879"/>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9" name="TextBox 8">
                <a:extLst>
                  <a:ext uri="{FF2B5EF4-FFF2-40B4-BE49-F238E27FC236}">
                    <a16:creationId xmlns:a16="http://schemas.microsoft.com/office/drawing/2014/main" id="{F1DF5FFA-4F45-E769-0119-A0732F61409F}"/>
                  </a:ext>
                </a:extLst>
              </p:cNvPr>
              <p:cNvSpPr txBox="1">
                <a:spLocks noRot="1" noChangeAspect="1" noMove="1" noResize="1" noEditPoints="1" noAdjustHandles="1" noChangeArrowheads="1" noChangeShapeType="1" noTextEdit="1"/>
              </p:cNvSpPr>
              <p:nvPr/>
            </p:nvSpPr>
            <p:spPr>
              <a:xfrm>
                <a:off x="1558155" y="3182879"/>
                <a:ext cx="4805323" cy="650563"/>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3E76C94-0867-4421-D4A9-99EADB2E9A40}"/>
              </a:ext>
            </a:extLst>
          </p:cNvPr>
          <p:cNvSpPr txBox="1"/>
          <p:nvPr/>
        </p:nvSpPr>
        <p:spPr>
          <a:xfrm>
            <a:off x="154933" y="2546051"/>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X-velocity:</a:t>
            </a:r>
          </a:p>
        </p:txBody>
      </p:sp>
      <p:sp>
        <p:nvSpPr>
          <p:cNvPr id="11" name="TextBox 10">
            <a:extLst>
              <a:ext uri="{FF2B5EF4-FFF2-40B4-BE49-F238E27FC236}">
                <a16:creationId xmlns:a16="http://schemas.microsoft.com/office/drawing/2014/main" id="{BF1B1719-7E79-5D8A-D62A-1052DEAD99A3}"/>
              </a:ext>
            </a:extLst>
          </p:cNvPr>
          <p:cNvSpPr txBox="1"/>
          <p:nvPr/>
        </p:nvSpPr>
        <p:spPr>
          <a:xfrm>
            <a:off x="154933" y="3308105"/>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Y-velocity: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21619A-82B6-DA8D-7C5F-2EA9E263097B}"/>
                  </a:ext>
                </a:extLst>
              </p:cNvPr>
              <p:cNvSpPr txBox="1"/>
              <p:nvPr/>
            </p:nvSpPr>
            <p:spPr>
              <a:xfrm>
                <a:off x="8580917" y="1606654"/>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=1,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2" name="TextBox 11">
                <a:extLst>
                  <a:ext uri="{FF2B5EF4-FFF2-40B4-BE49-F238E27FC236}">
                    <a16:creationId xmlns:a16="http://schemas.microsoft.com/office/drawing/2014/main" id="{D821619A-82B6-DA8D-7C5F-2EA9E263097B}"/>
                  </a:ext>
                </a:extLst>
              </p:cNvPr>
              <p:cNvSpPr txBox="1">
                <a:spLocks noRot="1" noChangeAspect="1" noMove="1" noResize="1" noEditPoints="1" noAdjustHandles="1" noChangeArrowheads="1" noChangeShapeType="1" noTextEdit="1"/>
              </p:cNvSpPr>
              <p:nvPr/>
            </p:nvSpPr>
            <p:spPr>
              <a:xfrm>
                <a:off x="8580917" y="1606654"/>
                <a:ext cx="2781018" cy="538802"/>
              </a:xfrm>
              <a:prstGeom prst="rect">
                <a:avLst/>
              </a:prstGeom>
              <a:blipFill>
                <a:blip r:embed="rId10"/>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DB8AB81-A5AF-401D-D3D7-47DFB83C6235}"/>
                  </a:ext>
                </a:extLst>
              </p:cNvPr>
              <p:cNvSpPr txBox="1"/>
              <p:nvPr/>
            </p:nvSpPr>
            <p:spPr>
              <a:xfrm>
                <a:off x="8580917" y="5057778"/>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3" name="TextBox 12">
                <a:extLst>
                  <a:ext uri="{FF2B5EF4-FFF2-40B4-BE49-F238E27FC236}">
                    <a16:creationId xmlns:a16="http://schemas.microsoft.com/office/drawing/2014/main" id="{2DB8AB81-A5AF-401D-D3D7-47DFB83C6235}"/>
                  </a:ext>
                </a:extLst>
              </p:cNvPr>
              <p:cNvSpPr txBox="1">
                <a:spLocks noRot="1" noChangeAspect="1" noMove="1" noResize="1" noEditPoints="1" noAdjustHandles="1" noChangeArrowheads="1" noChangeShapeType="1" noTextEdit="1"/>
              </p:cNvSpPr>
              <p:nvPr/>
            </p:nvSpPr>
            <p:spPr>
              <a:xfrm>
                <a:off x="8580917" y="5057778"/>
                <a:ext cx="2781018" cy="538802"/>
              </a:xfrm>
              <a:prstGeom prst="rect">
                <a:avLst/>
              </a:prstGeom>
              <a:blipFill>
                <a:blip r:embed="rId11"/>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B95569-2973-5C8A-3767-D61D674746EB}"/>
                  </a:ext>
                </a:extLst>
              </p:cNvPr>
              <p:cNvSpPr txBox="1"/>
              <p:nvPr/>
            </p:nvSpPr>
            <p:spPr>
              <a:xfrm>
                <a:off x="6569709" y="3084856"/>
                <a:ext cx="2781018"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4" name="TextBox 13">
                <a:extLst>
                  <a:ext uri="{FF2B5EF4-FFF2-40B4-BE49-F238E27FC236}">
                    <a16:creationId xmlns:a16="http://schemas.microsoft.com/office/drawing/2014/main" id="{9CB95569-2973-5C8A-3767-D61D674746EB}"/>
                  </a:ext>
                </a:extLst>
              </p:cNvPr>
              <p:cNvSpPr txBox="1">
                <a:spLocks noRot="1" noChangeAspect="1" noMove="1" noResize="1" noEditPoints="1" noAdjustHandles="1" noChangeArrowheads="1" noChangeShapeType="1" noTextEdit="1"/>
              </p:cNvSpPr>
              <p:nvPr/>
            </p:nvSpPr>
            <p:spPr>
              <a:xfrm>
                <a:off x="6569709" y="3084856"/>
                <a:ext cx="2781018" cy="96968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EF2DD1-3769-0760-1F26-0BE0E2FBE84C}"/>
                  </a:ext>
                </a:extLst>
              </p:cNvPr>
              <p:cNvSpPr txBox="1"/>
              <p:nvPr/>
            </p:nvSpPr>
            <p:spPr>
              <a:xfrm>
                <a:off x="11399403" y="3084855"/>
                <a:ext cx="723720"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5" name="TextBox 14">
                <a:extLst>
                  <a:ext uri="{FF2B5EF4-FFF2-40B4-BE49-F238E27FC236}">
                    <a16:creationId xmlns:a16="http://schemas.microsoft.com/office/drawing/2014/main" id="{1DEF2DD1-3769-0760-1F26-0BE0E2FBE84C}"/>
                  </a:ext>
                </a:extLst>
              </p:cNvPr>
              <p:cNvSpPr txBox="1">
                <a:spLocks noRot="1" noChangeAspect="1" noMove="1" noResize="1" noEditPoints="1" noAdjustHandles="1" noChangeArrowheads="1" noChangeShapeType="1" noTextEdit="1"/>
              </p:cNvSpPr>
              <p:nvPr/>
            </p:nvSpPr>
            <p:spPr>
              <a:xfrm>
                <a:off x="11399403" y="3084855"/>
                <a:ext cx="723720" cy="969689"/>
              </a:xfrm>
              <a:prstGeom prst="rect">
                <a:avLst/>
              </a:prstGeom>
              <a:blipFill>
                <a:blip r:embed="rId1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D99E476-C811-0441-D556-0192BC2810B4}"/>
              </a:ext>
            </a:extLst>
          </p:cNvPr>
          <p:cNvSpPr txBox="1"/>
          <p:nvPr/>
        </p:nvSpPr>
        <p:spPr>
          <a:xfrm>
            <a:off x="2528797" y="3944933"/>
            <a:ext cx="3093495"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What about the pressure?</a:t>
            </a:r>
          </a:p>
        </p:txBody>
      </p:sp>
      <p:sp>
        <p:nvSpPr>
          <p:cNvPr id="17" name="TextBox 16">
            <a:extLst>
              <a:ext uri="{FF2B5EF4-FFF2-40B4-BE49-F238E27FC236}">
                <a16:creationId xmlns:a16="http://schemas.microsoft.com/office/drawing/2014/main" id="{5ACAF4A6-7AD1-3DB7-E4F8-F291D4B0943F}"/>
              </a:ext>
            </a:extLst>
          </p:cNvPr>
          <p:cNvSpPr txBox="1"/>
          <p:nvPr/>
        </p:nvSpPr>
        <p:spPr>
          <a:xfrm>
            <a:off x="1732554" y="4322853"/>
            <a:ext cx="4462044" cy="400110"/>
          </a:xfrm>
          <a:prstGeom prst="rect">
            <a:avLst/>
          </a:prstGeom>
          <a:noFill/>
        </p:spPr>
        <p:txBody>
          <a:bodyPr wrap="square" rtlCol="0">
            <a:spAutoFit/>
          </a:bodyPr>
          <a:lstStyle/>
          <a:p>
            <a:r>
              <a:rPr lang="en-US" sz="2000" b="1" dirty="0">
                <a:solidFill>
                  <a:srgbClr val="4DA060"/>
                </a:solidFill>
                <a:latin typeface="Bradley Hand ITC" panose="03070402050302030203" pitchFamily="66" charset="0"/>
              </a:rPr>
              <a:t>Recall:</a:t>
            </a:r>
            <a:r>
              <a:rPr lang="en-US" sz="2000" b="1" dirty="0">
                <a:solidFill>
                  <a:srgbClr val="C00000"/>
                </a:solidFill>
                <a:latin typeface="Bradley Hand ITC" panose="03070402050302030203" pitchFamily="66" charset="0"/>
              </a:rPr>
              <a:t> </a:t>
            </a:r>
            <a:r>
              <a:rPr lang="en-US" sz="2000" b="1" dirty="0">
                <a:solidFill>
                  <a:srgbClr val="004791"/>
                </a:solidFill>
                <a:latin typeface="Bradley Hand ITC" panose="03070402050302030203" pitchFamily="66" charset="0"/>
              </a:rPr>
              <a:t>The pressure Poisson’s Equation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539973-47EE-8CBA-8CC4-3F06CB933E72}"/>
                  </a:ext>
                </a:extLst>
              </p:cNvPr>
              <p:cNvSpPr txBox="1"/>
              <p:nvPr/>
            </p:nvSpPr>
            <p:spPr>
              <a:xfrm>
                <a:off x="2807438" y="4722963"/>
                <a:ext cx="230675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oMath>
                  </m:oMathPara>
                </a14:m>
                <a:endParaRPr lang="en-US" sz="2000" i="1" dirty="0">
                  <a:latin typeface="Bradley Hand ITC" panose="03070402050302030203" pitchFamily="66" charset="0"/>
                </a:endParaRPr>
              </a:p>
            </p:txBody>
          </p:sp>
        </mc:Choice>
        <mc:Fallback xmlns="">
          <p:sp>
            <p:nvSpPr>
              <p:cNvPr id="18" name="TextBox 17">
                <a:extLst>
                  <a:ext uri="{FF2B5EF4-FFF2-40B4-BE49-F238E27FC236}">
                    <a16:creationId xmlns:a16="http://schemas.microsoft.com/office/drawing/2014/main" id="{07539973-47EE-8CBA-8CC4-3F06CB933E72}"/>
                  </a:ext>
                </a:extLst>
              </p:cNvPr>
              <p:cNvSpPr txBox="1">
                <a:spLocks noRot="1" noChangeAspect="1" noMove="1" noResize="1" noEditPoints="1" noAdjustHandles="1" noChangeArrowheads="1" noChangeShapeType="1" noTextEdit="1"/>
              </p:cNvSpPr>
              <p:nvPr/>
            </p:nvSpPr>
            <p:spPr>
              <a:xfrm>
                <a:off x="2807438" y="4722963"/>
                <a:ext cx="2306756" cy="400110"/>
              </a:xfrm>
              <a:prstGeom prst="rect">
                <a:avLst/>
              </a:prstGeom>
              <a:blipFill>
                <a:blip r:embed="rId14"/>
                <a:stretch>
                  <a:fillRect t="-23077" r="-5556"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5DF0D5-7FF4-0BC6-E4C5-70D700CD3402}"/>
                  </a:ext>
                </a:extLst>
              </p:cNvPr>
              <p:cNvSpPr txBox="1"/>
              <p:nvPr/>
            </p:nvSpPr>
            <p:spPr>
              <a:xfrm>
                <a:off x="1290677" y="5197152"/>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600" i="1" smtClean="0">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𝜌</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+2</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den>
                          </m:f>
                        </m:e>
                      </m:d>
                    </m:oMath>
                  </m:oMathPara>
                </a14:m>
                <a:endParaRPr lang="en-US" sz="1600" i="1" dirty="0">
                  <a:solidFill>
                    <a:schemeClr val="tx1"/>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FC5DF0D5-7FF4-0BC6-E4C5-70D700CD3402}"/>
                  </a:ext>
                </a:extLst>
              </p:cNvPr>
              <p:cNvSpPr txBox="1">
                <a:spLocks noRot="1" noChangeAspect="1" noMove="1" noResize="1" noEditPoints="1" noAdjustHandles="1" noChangeArrowheads="1" noChangeShapeType="1" noTextEdit="1"/>
              </p:cNvSpPr>
              <p:nvPr/>
            </p:nvSpPr>
            <p:spPr>
              <a:xfrm>
                <a:off x="1290677" y="5197152"/>
                <a:ext cx="4805323" cy="650563"/>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69203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chemeClr val="tx1">
                    <a:lumMod val="65000"/>
                    <a:lumOff val="35000"/>
                  </a:schemeClr>
                </a:solidFill>
                <a:latin typeface="Bradley Hand ITC" panose="03070402050302030203" pitchFamily="66" charset="0"/>
              </a:rPr>
              <a:t>Practical Session: 2D Lid Driven Cavity Flow</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and black maze with arrows&#10;&#10;Description automatically generated">
            <a:extLst>
              <a:ext uri="{FF2B5EF4-FFF2-40B4-BE49-F238E27FC236}">
                <a16:creationId xmlns:a16="http://schemas.microsoft.com/office/drawing/2014/main" id="{401C7236-5420-6C6D-0B93-F5CD661EB21A}"/>
              </a:ext>
            </a:extLst>
          </p:cNvPr>
          <p:cNvPicPr>
            <a:picLocks noChangeAspect="1"/>
          </p:cNvPicPr>
          <p:nvPr/>
        </p:nvPicPr>
        <p:blipFill>
          <a:blip r:embed="rId3"/>
          <a:stretch>
            <a:fillRect/>
          </a:stretch>
        </p:blipFill>
        <p:spPr>
          <a:xfrm>
            <a:off x="7213272" y="2006082"/>
            <a:ext cx="4274910" cy="319107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1830C3-AE28-CBFD-1306-3E997A7C1063}"/>
                  </a:ext>
                </a:extLst>
              </p:cNvPr>
              <p:cNvSpPr txBox="1"/>
              <p:nvPr/>
            </p:nvSpPr>
            <p:spPr>
              <a:xfrm>
                <a:off x="7091265" y="5078453"/>
                <a:ext cx="4580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B11830C3-AE28-CBFD-1306-3E997A7C1063}"/>
                  </a:ext>
                </a:extLst>
              </p:cNvPr>
              <p:cNvSpPr txBox="1">
                <a:spLocks noRot="1" noChangeAspect="1" noMove="1" noResize="1" noEditPoints="1" noAdjustHandles="1" noChangeArrowheads="1" noChangeShapeType="1" noTextEdit="1"/>
              </p:cNvSpPr>
              <p:nvPr/>
            </p:nvSpPr>
            <p:spPr>
              <a:xfrm>
                <a:off x="7091265" y="5078453"/>
                <a:ext cx="458079"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F93B0C-7588-56C7-4BC2-B6BC0F27F98F}"/>
                  </a:ext>
                </a:extLst>
              </p:cNvPr>
              <p:cNvSpPr txBox="1"/>
              <p:nvPr/>
            </p:nvSpPr>
            <p:spPr>
              <a:xfrm>
                <a:off x="11132895" y="5097457"/>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E9F93B0C-7588-56C7-4BC2-B6BC0F27F98F}"/>
                  </a:ext>
                </a:extLst>
              </p:cNvPr>
              <p:cNvSpPr txBox="1">
                <a:spLocks noRot="1" noChangeAspect="1" noMove="1" noResize="1" noEditPoints="1" noAdjustHandles="1" noChangeArrowheads="1" noChangeShapeType="1" noTextEdit="1"/>
              </p:cNvSpPr>
              <p:nvPr/>
            </p:nvSpPr>
            <p:spPr>
              <a:xfrm>
                <a:off x="11132895" y="5097457"/>
                <a:ext cx="45807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D13075A-0A82-BCA3-BFC7-AAFADFE3B955}"/>
                  </a:ext>
                </a:extLst>
              </p:cNvPr>
              <p:cNvSpPr txBox="1"/>
              <p:nvPr/>
            </p:nvSpPr>
            <p:spPr>
              <a:xfrm>
                <a:off x="7091264" y="1843651"/>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CD13075A-0A82-BCA3-BFC7-AAFADFE3B955}"/>
                  </a:ext>
                </a:extLst>
              </p:cNvPr>
              <p:cNvSpPr txBox="1">
                <a:spLocks noRot="1" noChangeAspect="1" noMove="1" noResize="1" noEditPoints="1" noAdjustHandles="1" noChangeArrowheads="1" noChangeShapeType="1" noTextEdit="1"/>
              </p:cNvSpPr>
              <p:nvPr/>
            </p:nvSpPr>
            <p:spPr>
              <a:xfrm>
                <a:off x="7091264" y="1843651"/>
                <a:ext cx="458079" cy="307777"/>
              </a:xfrm>
              <a:prstGeom prst="rect">
                <a:avLst/>
              </a:prstGeom>
              <a:blipFill>
                <a:blip r:embed="rId5"/>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9410C96-3D94-157D-8DD6-59884F4E9ECF}"/>
              </a:ext>
            </a:extLst>
          </p:cNvPr>
          <p:cNvCxnSpPr>
            <a:cxnSpLocks/>
          </p:cNvCxnSpPr>
          <p:nvPr/>
        </p:nvCxnSpPr>
        <p:spPr>
          <a:xfrm>
            <a:off x="8309350" y="2132766"/>
            <a:ext cx="21502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7C7D87-B342-1FE5-0A84-41A12DBC08D5}"/>
                  </a:ext>
                </a:extLst>
              </p:cNvPr>
              <p:cNvSpPr txBox="1"/>
              <p:nvPr/>
            </p:nvSpPr>
            <p:spPr>
              <a:xfrm>
                <a:off x="1558155" y="1206544"/>
                <a:ext cx="2781018"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3" name="TextBox 2">
                <a:extLst>
                  <a:ext uri="{FF2B5EF4-FFF2-40B4-BE49-F238E27FC236}">
                    <a16:creationId xmlns:a16="http://schemas.microsoft.com/office/drawing/2014/main" id="{0D7C7D87-B342-1FE5-0A84-41A12DBC08D5}"/>
                  </a:ext>
                </a:extLst>
              </p:cNvPr>
              <p:cNvSpPr txBox="1">
                <a:spLocks noRot="1" noChangeAspect="1" noMove="1" noResize="1" noEditPoints="1" noAdjustHandles="1" noChangeArrowheads="1" noChangeShapeType="1" noTextEdit="1"/>
              </p:cNvSpPr>
              <p:nvPr/>
            </p:nvSpPr>
            <p:spPr>
              <a:xfrm>
                <a:off x="1558155" y="1206544"/>
                <a:ext cx="2781018" cy="400110"/>
              </a:xfrm>
              <a:prstGeom prst="rect">
                <a:avLst/>
              </a:prstGeom>
              <a:blipFill>
                <a:blip r:embed="rId6"/>
                <a:stretch>
                  <a:fillRect t="-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EE6F21-A402-FA02-0E93-62BBEABA7660}"/>
                  </a:ext>
                </a:extLst>
              </p:cNvPr>
              <p:cNvSpPr txBox="1"/>
              <p:nvPr/>
            </p:nvSpPr>
            <p:spPr>
              <a:xfrm>
                <a:off x="1548822" y="1630241"/>
                <a:ext cx="4080588" cy="7516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𝜌</m:t>
                          </m:r>
                        </m:den>
                      </m:f>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60EE6F21-A402-FA02-0E93-62BBEABA7660}"/>
                  </a:ext>
                </a:extLst>
              </p:cNvPr>
              <p:cNvSpPr txBox="1">
                <a:spLocks noRot="1" noChangeAspect="1" noMove="1" noResize="1" noEditPoints="1" noAdjustHandles="1" noChangeArrowheads="1" noChangeShapeType="1" noTextEdit="1"/>
              </p:cNvSpPr>
              <p:nvPr/>
            </p:nvSpPr>
            <p:spPr>
              <a:xfrm>
                <a:off x="1548822" y="1630241"/>
                <a:ext cx="4080588" cy="751681"/>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4AD74AD-1867-99C3-23C1-D18C6358651B}"/>
              </a:ext>
            </a:extLst>
          </p:cNvPr>
          <p:cNvSpPr txBox="1"/>
          <p:nvPr/>
        </p:nvSpPr>
        <p:spPr>
          <a:xfrm>
            <a:off x="114957" y="1206544"/>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Continuity:</a:t>
            </a:r>
          </a:p>
        </p:txBody>
      </p:sp>
      <p:sp>
        <p:nvSpPr>
          <p:cNvPr id="7" name="TextBox 6">
            <a:extLst>
              <a:ext uri="{FF2B5EF4-FFF2-40B4-BE49-F238E27FC236}">
                <a16:creationId xmlns:a16="http://schemas.microsoft.com/office/drawing/2014/main" id="{300005CA-D1C5-5E6D-0F5B-063AE096EFD5}"/>
              </a:ext>
            </a:extLst>
          </p:cNvPr>
          <p:cNvSpPr txBox="1"/>
          <p:nvPr/>
        </p:nvSpPr>
        <p:spPr>
          <a:xfrm>
            <a:off x="127395" y="1825478"/>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Momentum:</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2CE2FB0-09EA-3463-C06D-981F29392D24}"/>
                  </a:ext>
                </a:extLst>
              </p:cNvPr>
              <p:cNvSpPr txBox="1"/>
              <p:nvPr/>
            </p:nvSpPr>
            <p:spPr>
              <a:xfrm>
                <a:off x="1558155" y="2420825"/>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𝑥</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8" name="TextBox 7">
                <a:extLst>
                  <a:ext uri="{FF2B5EF4-FFF2-40B4-BE49-F238E27FC236}">
                    <a16:creationId xmlns:a16="http://schemas.microsoft.com/office/drawing/2014/main" id="{42CE2FB0-09EA-3463-C06D-981F29392D24}"/>
                  </a:ext>
                </a:extLst>
              </p:cNvPr>
              <p:cNvSpPr txBox="1">
                <a:spLocks noRot="1" noChangeAspect="1" noMove="1" noResize="1" noEditPoints="1" noAdjustHandles="1" noChangeArrowheads="1" noChangeShapeType="1" noTextEdit="1"/>
              </p:cNvSpPr>
              <p:nvPr/>
            </p:nvSpPr>
            <p:spPr>
              <a:xfrm>
                <a:off x="1558155" y="2420825"/>
                <a:ext cx="4805323" cy="6505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DF5FFA-4F45-E769-0119-A0732F61409F}"/>
                  </a:ext>
                </a:extLst>
              </p:cNvPr>
              <p:cNvSpPr txBox="1"/>
              <p:nvPr/>
            </p:nvSpPr>
            <p:spPr>
              <a:xfrm>
                <a:off x="1558155" y="3182879"/>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9" name="TextBox 8">
                <a:extLst>
                  <a:ext uri="{FF2B5EF4-FFF2-40B4-BE49-F238E27FC236}">
                    <a16:creationId xmlns:a16="http://schemas.microsoft.com/office/drawing/2014/main" id="{F1DF5FFA-4F45-E769-0119-A0732F61409F}"/>
                  </a:ext>
                </a:extLst>
              </p:cNvPr>
              <p:cNvSpPr txBox="1">
                <a:spLocks noRot="1" noChangeAspect="1" noMove="1" noResize="1" noEditPoints="1" noAdjustHandles="1" noChangeArrowheads="1" noChangeShapeType="1" noTextEdit="1"/>
              </p:cNvSpPr>
              <p:nvPr/>
            </p:nvSpPr>
            <p:spPr>
              <a:xfrm>
                <a:off x="1558155" y="3182879"/>
                <a:ext cx="4805323" cy="650563"/>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3E76C94-0867-4421-D4A9-99EADB2E9A40}"/>
              </a:ext>
            </a:extLst>
          </p:cNvPr>
          <p:cNvSpPr txBox="1"/>
          <p:nvPr/>
        </p:nvSpPr>
        <p:spPr>
          <a:xfrm>
            <a:off x="154933" y="2546051"/>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X-velocity:</a:t>
            </a:r>
          </a:p>
        </p:txBody>
      </p:sp>
      <p:sp>
        <p:nvSpPr>
          <p:cNvPr id="11" name="TextBox 10">
            <a:extLst>
              <a:ext uri="{FF2B5EF4-FFF2-40B4-BE49-F238E27FC236}">
                <a16:creationId xmlns:a16="http://schemas.microsoft.com/office/drawing/2014/main" id="{BF1B1719-7E79-5D8A-D62A-1052DEAD99A3}"/>
              </a:ext>
            </a:extLst>
          </p:cNvPr>
          <p:cNvSpPr txBox="1"/>
          <p:nvPr/>
        </p:nvSpPr>
        <p:spPr>
          <a:xfrm>
            <a:off x="154933" y="3308105"/>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Y-velocity: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21619A-82B6-DA8D-7C5F-2EA9E263097B}"/>
                  </a:ext>
                </a:extLst>
              </p:cNvPr>
              <p:cNvSpPr txBox="1"/>
              <p:nvPr/>
            </p:nvSpPr>
            <p:spPr>
              <a:xfrm>
                <a:off x="8580917" y="1606654"/>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=1,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2" name="TextBox 11">
                <a:extLst>
                  <a:ext uri="{FF2B5EF4-FFF2-40B4-BE49-F238E27FC236}">
                    <a16:creationId xmlns:a16="http://schemas.microsoft.com/office/drawing/2014/main" id="{D821619A-82B6-DA8D-7C5F-2EA9E263097B}"/>
                  </a:ext>
                </a:extLst>
              </p:cNvPr>
              <p:cNvSpPr txBox="1">
                <a:spLocks noRot="1" noChangeAspect="1" noMove="1" noResize="1" noEditPoints="1" noAdjustHandles="1" noChangeArrowheads="1" noChangeShapeType="1" noTextEdit="1"/>
              </p:cNvSpPr>
              <p:nvPr/>
            </p:nvSpPr>
            <p:spPr>
              <a:xfrm>
                <a:off x="8580917" y="1606654"/>
                <a:ext cx="2781018" cy="538802"/>
              </a:xfrm>
              <a:prstGeom prst="rect">
                <a:avLst/>
              </a:prstGeom>
              <a:blipFill>
                <a:blip r:embed="rId10"/>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DB8AB81-A5AF-401D-D3D7-47DFB83C6235}"/>
                  </a:ext>
                </a:extLst>
              </p:cNvPr>
              <p:cNvSpPr txBox="1"/>
              <p:nvPr/>
            </p:nvSpPr>
            <p:spPr>
              <a:xfrm>
                <a:off x="8580917" y="5057778"/>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3" name="TextBox 12">
                <a:extLst>
                  <a:ext uri="{FF2B5EF4-FFF2-40B4-BE49-F238E27FC236}">
                    <a16:creationId xmlns:a16="http://schemas.microsoft.com/office/drawing/2014/main" id="{2DB8AB81-A5AF-401D-D3D7-47DFB83C6235}"/>
                  </a:ext>
                </a:extLst>
              </p:cNvPr>
              <p:cNvSpPr txBox="1">
                <a:spLocks noRot="1" noChangeAspect="1" noMove="1" noResize="1" noEditPoints="1" noAdjustHandles="1" noChangeArrowheads="1" noChangeShapeType="1" noTextEdit="1"/>
              </p:cNvSpPr>
              <p:nvPr/>
            </p:nvSpPr>
            <p:spPr>
              <a:xfrm>
                <a:off x="8580917" y="5057778"/>
                <a:ext cx="2781018" cy="538802"/>
              </a:xfrm>
              <a:prstGeom prst="rect">
                <a:avLst/>
              </a:prstGeom>
              <a:blipFill>
                <a:blip r:embed="rId11"/>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B95569-2973-5C8A-3767-D61D674746EB}"/>
                  </a:ext>
                </a:extLst>
              </p:cNvPr>
              <p:cNvSpPr txBox="1"/>
              <p:nvPr/>
            </p:nvSpPr>
            <p:spPr>
              <a:xfrm>
                <a:off x="6569709" y="3084856"/>
                <a:ext cx="2781018"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4" name="TextBox 13">
                <a:extLst>
                  <a:ext uri="{FF2B5EF4-FFF2-40B4-BE49-F238E27FC236}">
                    <a16:creationId xmlns:a16="http://schemas.microsoft.com/office/drawing/2014/main" id="{9CB95569-2973-5C8A-3767-D61D674746EB}"/>
                  </a:ext>
                </a:extLst>
              </p:cNvPr>
              <p:cNvSpPr txBox="1">
                <a:spLocks noRot="1" noChangeAspect="1" noMove="1" noResize="1" noEditPoints="1" noAdjustHandles="1" noChangeArrowheads="1" noChangeShapeType="1" noTextEdit="1"/>
              </p:cNvSpPr>
              <p:nvPr/>
            </p:nvSpPr>
            <p:spPr>
              <a:xfrm>
                <a:off x="6569709" y="3084856"/>
                <a:ext cx="2781018" cy="96968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EF2DD1-3769-0760-1F26-0BE0E2FBE84C}"/>
                  </a:ext>
                </a:extLst>
              </p:cNvPr>
              <p:cNvSpPr txBox="1"/>
              <p:nvPr/>
            </p:nvSpPr>
            <p:spPr>
              <a:xfrm>
                <a:off x="11399403" y="3084855"/>
                <a:ext cx="723720"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15" name="TextBox 14">
                <a:extLst>
                  <a:ext uri="{FF2B5EF4-FFF2-40B4-BE49-F238E27FC236}">
                    <a16:creationId xmlns:a16="http://schemas.microsoft.com/office/drawing/2014/main" id="{1DEF2DD1-3769-0760-1F26-0BE0E2FBE84C}"/>
                  </a:ext>
                </a:extLst>
              </p:cNvPr>
              <p:cNvSpPr txBox="1">
                <a:spLocks noRot="1" noChangeAspect="1" noMove="1" noResize="1" noEditPoints="1" noAdjustHandles="1" noChangeArrowheads="1" noChangeShapeType="1" noTextEdit="1"/>
              </p:cNvSpPr>
              <p:nvPr/>
            </p:nvSpPr>
            <p:spPr>
              <a:xfrm>
                <a:off x="11399403" y="3084855"/>
                <a:ext cx="723720" cy="969689"/>
              </a:xfrm>
              <a:prstGeom prst="rect">
                <a:avLst/>
              </a:prstGeom>
              <a:blipFill>
                <a:blip r:embed="rId1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D99E476-C811-0441-D556-0192BC2810B4}"/>
              </a:ext>
            </a:extLst>
          </p:cNvPr>
          <p:cNvSpPr txBox="1"/>
          <p:nvPr/>
        </p:nvSpPr>
        <p:spPr>
          <a:xfrm>
            <a:off x="2528797" y="3944933"/>
            <a:ext cx="3093495"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What about the pressure?</a:t>
            </a:r>
          </a:p>
        </p:txBody>
      </p:sp>
      <p:sp>
        <p:nvSpPr>
          <p:cNvPr id="17" name="TextBox 16">
            <a:extLst>
              <a:ext uri="{FF2B5EF4-FFF2-40B4-BE49-F238E27FC236}">
                <a16:creationId xmlns:a16="http://schemas.microsoft.com/office/drawing/2014/main" id="{5ACAF4A6-7AD1-3DB7-E4F8-F291D4B0943F}"/>
              </a:ext>
            </a:extLst>
          </p:cNvPr>
          <p:cNvSpPr txBox="1"/>
          <p:nvPr/>
        </p:nvSpPr>
        <p:spPr>
          <a:xfrm>
            <a:off x="1732554" y="4322853"/>
            <a:ext cx="4462044" cy="400110"/>
          </a:xfrm>
          <a:prstGeom prst="rect">
            <a:avLst/>
          </a:prstGeom>
          <a:noFill/>
        </p:spPr>
        <p:txBody>
          <a:bodyPr wrap="square" rtlCol="0">
            <a:spAutoFit/>
          </a:bodyPr>
          <a:lstStyle/>
          <a:p>
            <a:r>
              <a:rPr lang="en-US" sz="2000" b="1" dirty="0">
                <a:solidFill>
                  <a:srgbClr val="4DA060"/>
                </a:solidFill>
                <a:latin typeface="Bradley Hand ITC" panose="03070402050302030203" pitchFamily="66" charset="0"/>
              </a:rPr>
              <a:t>Recall:</a:t>
            </a:r>
            <a:r>
              <a:rPr lang="en-US" sz="2000" b="1" dirty="0">
                <a:solidFill>
                  <a:srgbClr val="C00000"/>
                </a:solidFill>
                <a:latin typeface="Bradley Hand ITC" panose="03070402050302030203" pitchFamily="66" charset="0"/>
              </a:rPr>
              <a:t> </a:t>
            </a:r>
            <a:r>
              <a:rPr lang="en-US" sz="2000" b="1" dirty="0">
                <a:solidFill>
                  <a:srgbClr val="004791"/>
                </a:solidFill>
                <a:latin typeface="Bradley Hand ITC" panose="03070402050302030203" pitchFamily="66" charset="0"/>
              </a:rPr>
              <a:t>The pressure Poisson’s Equation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539973-47EE-8CBA-8CC4-3F06CB933E72}"/>
                  </a:ext>
                </a:extLst>
              </p:cNvPr>
              <p:cNvSpPr txBox="1"/>
              <p:nvPr/>
            </p:nvSpPr>
            <p:spPr>
              <a:xfrm>
                <a:off x="2807438" y="4722963"/>
                <a:ext cx="230675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oMath>
                  </m:oMathPara>
                </a14:m>
                <a:endParaRPr lang="en-US" sz="2000" i="1" dirty="0">
                  <a:latin typeface="Bradley Hand ITC" panose="03070402050302030203" pitchFamily="66" charset="0"/>
                </a:endParaRPr>
              </a:p>
            </p:txBody>
          </p:sp>
        </mc:Choice>
        <mc:Fallback xmlns="">
          <p:sp>
            <p:nvSpPr>
              <p:cNvPr id="18" name="TextBox 17">
                <a:extLst>
                  <a:ext uri="{FF2B5EF4-FFF2-40B4-BE49-F238E27FC236}">
                    <a16:creationId xmlns:a16="http://schemas.microsoft.com/office/drawing/2014/main" id="{07539973-47EE-8CBA-8CC4-3F06CB933E72}"/>
                  </a:ext>
                </a:extLst>
              </p:cNvPr>
              <p:cNvSpPr txBox="1">
                <a:spLocks noRot="1" noChangeAspect="1" noMove="1" noResize="1" noEditPoints="1" noAdjustHandles="1" noChangeArrowheads="1" noChangeShapeType="1" noTextEdit="1"/>
              </p:cNvSpPr>
              <p:nvPr/>
            </p:nvSpPr>
            <p:spPr>
              <a:xfrm>
                <a:off x="2807438" y="4722963"/>
                <a:ext cx="2306756" cy="400110"/>
              </a:xfrm>
              <a:prstGeom prst="rect">
                <a:avLst/>
              </a:prstGeom>
              <a:blipFill>
                <a:blip r:embed="rId14"/>
                <a:stretch>
                  <a:fillRect t="-23077" r="-5556"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5DF0D5-7FF4-0BC6-E4C5-70D700CD3402}"/>
                  </a:ext>
                </a:extLst>
              </p:cNvPr>
              <p:cNvSpPr txBox="1"/>
              <p:nvPr/>
            </p:nvSpPr>
            <p:spPr>
              <a:xfrm>
                <a:off x="1290677" y="5197152"/>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600" i="1" smtClean="0">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𝜌</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+2</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den>
                          </m:f>
                        </m:e>
                      </m:d>
                    </m:oMath>
                  </m:oMathPara>
                </a14:m>
                <a:endParaRPr lang="en-US" sz="1600" i="1" dirty="0">
                  <a:solidFill>
                    <a:schemeClr val="tx1"/>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FC5DF0D5-7FF4-0BC6-E4C5-70D700CD3402}"/>
                  </a:ext>
                </a:extLst>
              </p:cNvPr>
              <p:cNvSpPr txBox="1">
                <a:spLocks noRot="1" noChangeAspect="1" noMove="1" noResize="1" noEditPoints="1" noAdjustHandles="1" noChangeArrowheads="1" noChangeShapeType="1" noTextEdit="1"/>
              </p:cNvSpPr>
              <p:nvPr/>
            </p:nvSpPr>
            <p:spPr>
              <a:xfrm>
                <a:off x="1290677" y="5197152"/>
                <a:ext cx="4805323" cy="650563"/>
              </a:xfrm>
              <a:prstGeom prst="rect">
                <a:avLst/>
              </a:prstGeom>
              <a:blipFill>
                <a:blip r:embed="rId15"/>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BD718B4-B932-3440-8C39-1FE5988660D9}"/>
              </a:ext>
            </a:extLst>
          </p:cNvPr>
          <p:cNvSpPr txBox="1"/>
          <p:nvPr/>
        </p:nvSpPr>
        <p:spPr>
          <a:xfrm>
            <a:off x="1128076" y="5939263"/>
            <a:ext cx="10133044"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Now it’s your turn to discretize the equations, code it &amp; visualize the results!</a:t>
            </a:r>
          </a:p>
        </p:txBody>
      </p:sp>
    </p:spTree>
    <p:extLst>
      <p:ext uri="{BB962C8B-B14F-4D97-AF65-F5344CB8AC3E}">
        <p14:creationId xmlns:p14="http://schemas.microsoft.com/office/powerpoint/2010/main" val="37224062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26BED-67C8-59D7-1BBE-31ABB4DD5354}"/>
              </a:ext>
            </a:extLst>
          </p:cNvPr>
          <p:cNvSpPr txBox="1"/>
          <p:nvPr/>
        </p:nvSpPr>
        <p:spPr>
          <a:xfrm>
            <a:off x="1352877" y="384530"/>
            <a:ext cx="8823822" cy="584775"/>
          </a:xfrm>
          <a:prstGeom prst="rect">
            <a:avLst/>
          </a:prstGeom>
          <a:noFill/>
        </p:spPr>
        <p:txBody>
          <a:bodyPr wrap="square" rtlCol="0">
            <a:spAutoFit/>
          </a:bodyPr>
          <a:lstStyle/>
          <a:p>
            <a:r>
              <a:rPr lang="en-US" sz="3200" b="1" dirty="0">
                <a:solidFill>
                  <a:schemeClr val="tx1">
                    <a:lumMod val="65000"/>
                    <a:lumOff val="35000"/>
                  </a:schemeClr>
                </a:solidFill>
                <a:latin typeface="Bradley Hand ITC" panose="03070402050302030203" pitchFamily="66" charset="0"/>
              </a:rPr>
              <a:t>Practical Session: 2D Lid Driven Cavity Flow</a:t>
            </a:r>
          </a:p>
        </p:txBody>
      </p:sp>
      <p:pic>
        <p:nvPicPr>
          <p:cNvPr id="2" name="Picture 2">
            <a:extLst>
              <a:ext uri="{FF2B5EF4-FFF2-40B4-BE49-F238E27FC236}">
                <a16:creationId xmlns:a16="http://schemas.microsoft.com/office/drawing/2014/main" id="{87285F60-297E-F181-0F89-01EDD652F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and black maze with arrows&#10;&#10;Description automatically generated">
            <a:extLst>
              <a:ext uri="{FF2B5EF4-FFF2-40B4-BE49-F238E27FC236}">
                <a16:creationId xmlns:a16="http://schemas.microsoft.com/office/drawing/2014/main" id="{401C7236-5420-6C6D-0B93-F5CD661EB21A}"/>
              </a:ext>
            </a:extLst>
          </p:cNvPr>
          <p:cNvPicPr>
            <a:picLocks noChangeAspect="1"/>
          </p:cNvPicPr>
          <p:nvPr/>
        </p:nvPicPr>
        <p:blipFill>
          <a:blip r:embed="rId3"/>
          <a:stretch>
            <a:fillRect/>
          </a:stretch>
        </p:blipFill>
        <p:spPr>
          <a:xfrm>
            <a:off x="7213272" y="2006082"/>
            <a:ext cx="4274910" cy="319107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4F92AC-65DB-F532-0FDD-6324C3EF39A9}"/>
                  </a:ext>
                </a:extLst>
              </p:cNvPr>
              <p:cNvSpPr txBox="1"/>
              <p:nvPr/>
            </p:nvSpPr>
            <p:spPr>
              <a:xfrm>
                <a:off x="1558155" y="1206544"/>
                <a:ext cx="2781018"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28" name="TextBox 27">
                <a:extLst>
                  <a:ext uri="{FF2B5EF4-FFF2-40B4-BE49-F238E27FC236}">
                    <a16:creationId xmlns:a16="http://schemas.microsoft.com/office/drawing/2014/main" id="{FD4F92AC-65DB-F532-0FDD-6324C3EF39A9}"/>
                  </a:ext>
                </a:extLst>
              </p:cNvPr>
              <p:cNvSpPr txBox="1">
                <a:spLocks noRot="1" noChangeAspect="1" noMove="1" noResize="1" noEditPoints="1" noAdjustHandles="1" noChangeArrowheads="1" noChangeShapeType="1" noTextEdit="1"/>
              </p:cNvSpPr>
              <p:nvPr/>
            </p:nvSpPr>
            <p:spPr>
              <a:xfrm>
                <a:off x="1558155" y="1206544"/>
                <a:ext cx="2781018" cy="400110"/>
              </a:xfrm>
              <a:prstGeom prst="rect">
                <a:avLst/>
              </a:prstGeom>
              <a:blipFill>
                <a:blip r:embed="rId4"/>
                <a:stretch>
                  <a:fillRect t="-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C292E9A-D8B8-D8B6-D579-D6C7003A9D7A}"/>
                  </a:ext>
                </a:extLst>
              </p:cNvPr>
              <p:cNvSpPr txBox="1"/>
              <p:nvPr/>
            </p:nvSpPr>
            <p:spPr>
              <a:xfrm>
                <a:off x="1548822" y="1630241"/>
                <a:ext cx="4080588" cy="7516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𝑣</m:t>
                              </m:r>
                            </m:e>
                          </m:acc>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𝜌</m:t>
                          </m:r>
                        </m:den>
                      </m:f>
                      <m:r>
                        <m:rPr>
                          <m:sty m:val="p"/>
                        </m:rP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oMath>
                  </m:oMathPara>
                </a14:m>
                <a:endParaRPr lang="en-US" sz="2000" i="1" dirty="0">
                  <a:latin typeface="Bradley Hand ITC" panose="03070402050302030203" pitchFamily="66" charset="0"/>
                </a:endParaRPr>
              </a:p>
            </p:txBody>
          </p:sp>
        </mc:Choice>
        <mc:Fallback xmlns="">
          <p:sp>
            <p:nvSpPr>
              <p:cNvPr id="29" name="TextBox 28">
                <a:extLst>
                  <a:ext uri="{FF2B5EF4-FFF2-40B4-BE49-F238E27FC236}">
                    <a16:creationId xmlns:a16="http://schemas.microsoft.com/office/drawing/2014/main" id="{1C292E9A-D8B8-D8B6-D579-D6C7003A9D7A}"/>
                  </a:ext>
                </a:extLst>
              </p:cNvPr>
              <p:cNvSpPr txBox="1">
                <a:spLocks noRot="1" noChangeAspect="1" noMove="1" noResize="1" noEditPoints="1" noAdjustHandles="1" noChangeArrowheads="1" noChangeShapeType="1" noTextEdit="1"/>
              </p:cNvSpPr>
              <p:nvPr/>
            </p:nvSpPr>
            <p:spPr>
              <a:xfrm>
                <a:off x="1548822" y="1630241"/>
                <a:ext cx="4080588" cy="751681"/>
              </a:xfrm>
              <a:prstGeom prst="rect">
                <a:avLst/>
              </a:prstGeom>
              <a:blipFill>
                <a:blip r:embed="rId5"/>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5A78980D-79F8-9D76-6367-F245DFF8D5C7}"/>
              </a:ext>
            </a:extLst>
          </p:cNvPr>
          <p:cNvSpPr txBox="1"/>
          <p:nvPr/>
        </p:nvSpPr>
        <p:spPr>
          <a:xfrm>
            <a:off x="114957" y="1206544"/>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Continuity:</a:t>
            </a:r>
          </a:p>
        </p:txBody>
      </p:sp>
      <p:sp>
        <p:nvSpPr>
          <p:cNvPr id="31" name="TextBox 30">
            <a:extLst>
              <a:ext uri="{FF2B5EF4-FFF2-40B4-BE49-F238E27FC236}">
                <a16:creationId xmlns:a16="http://schemas.microsoft.com/office/drawing/2014/main" id="{6DEE8334-A2E5-851F-5E4F-6D20392B56FC}"/>
              </a:ext>
            </a:extLst>
          </p:cNvPr>
          <p:cNvSpPr txBox="1"/>
          <p:nvPr/>
        </p:nvSpPr>
        <p:spPr>
          <a:xfrm>
            <a:off x="127395" y="1825478"/>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Momentum:</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07ACD01-4528-A5E7-9AF6-97506FB12098}"/>
                  </a:ext>
                </a:extLst>
              </p:cNvPr>
              <p:cNvSpPr txBox="1"/>
              <p:nvPr/>
            </p:nvSpPr>
            <p:spPr>
              <a:xfrm>
                <a:off x="8580917" y="1606654"/>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=1,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32" name="TextBox 31">
                <a:extLst>
                  <a:ext uri="{FF2B5EF4-FFF2-40B4-BE49-F238E27FC236}">
                    <a16:creationId xmlns:a16="http://schemas.microsoft.com/office/drawing/2014/main" id="{007ACD01-4528-A5E7-9AF6-97506FB12098}"/>
                  </a:ext>
                </a:extLst>
              </p:cNvPr>
              <p:cNvSpPr txBox="1">
                <a:spLocks noRot="1" noChangeAspect="1" noMove="1" noResize="1" noEditPoints="1" noAdjustHandles="1" noChangeArrowheads="1" noChangeShapeType="1" noTextEdit="1"/>
              </p:cNvSpPr>
              <p:nvPr/>
            </p:nvSpPr>
            <p:spPr>
              <a:xfrm>
                <a:off x="8580917" y="1606654"/>
                <a:ext cx="2781018" cy="538802"/>
              </a:xfrm>
              <a:prstGeom prst="rect">
                <a:avLst/>
              </a:prstGeom>
              <a:blipFill>
                <a:blip r:embed="rId6"/>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7A0DB9B-C62A-F441-3DF3-7C10243EF939}"/>
                  </a:ext>
                </a:extLst>
              </p:cNvPr>
              <p:cNvSpPr txBox="1"/>
              <p:nvPr/>
            </p:nvSpPr>
            <p:spPr>
              <a:xfrm>
                <a:off x="8580917" y="5057778"/>
                <a:ext cx="2781018" cy="5388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33" name="TextBox 32">
                <a:extLst>
                  <a:ext uri="{FF2B5EF4-FFF2-40B4-BE49-F238E27FC236}">
                    <a16:creationId xmlns:a16="http://schemas.microsoft.com/office/drawing/2014/main" id="{67A0DB9B-C62A-F441-3DF3-7C10243EF939}"/>
                  </a:ext>
                </a:extLst>
              </p:cNvPr>
              <p:cNvSpPr txBox="1">
                <a:spLocks noRot="1" noChangeAspect="1" noMove="1" noResize="1" noEditPoints="1" noAdjustHandles="1" noChangeArrowheads="1" noChangeShapeType="1" noTextEdit="1"/>
              </p:cNvSpPr>
              <p:nvPr/>
            </p:nvSpPr>
            <p:spPr>
              <a:xfrm>
                <a:off x="8580917" y="5057778"/>
                <a:ext cx="2781018" cy="538802"/>
              </a:xfrm>
              <a:prstGeom prst="rect">
                <a:avLst/>
              </a:prstGeom>
              <a:blipFill>
                <a:blip r:embed="rId7"/>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2B63180-D7F3-62A2-A3C5-241D4643ED81}"/>
                  </a:ext>
                </a:extLst>
              </p:cNvPr>
              <p:cNvSpPr txBox="1"/>
              <p:nvPr/>
            </p:nvSpPr>
            <p:spPr>
              <a:xfrm>
                <a:off x="6569709" y="3084856"/>
                <a:ext cx="2781018"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34" name="TextBox 33">
                <a:extLst>
                  <a:ext uri="{FF2B5EF4-FFF2-40B4-BE49-F238E27FC236}">
                    <a16:creationId xmlns:a16="http://schemas.microsoft.com/office/drawing/2014/main" id="{72B63180-D7F3-62A2-A3C5-241D4643ED81}"/>
                  </a:ext>
                </a:extLst>
              </p:cNvPr>
              <p:cNvSpPr txBox="1">
                <a:spLocks noRot="1" noChangeAspect="1" noMove="1" noResize="1" noEditPoints="1" noAdjustHandles="1" noChangeArrowheads="1" noChangeShapeType="1" noTextEdit="1"/>
              </p:cNvSpPr>
              <p:nvPr/>
            </p:nvSpPr>
            <p:spPr>
              <a:xfrm>
                <a:off x="6569709" y="3084856"/>
                <a:ext cx="2781018" cy="9696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DF9F4B1-7838-6A8F-FCBC-26CE3809437E}"/>
                  </a:ext>
                </a:extLst>
              </p:cNvPr>
              <p:cNvSpPr txBox="1"/>
              <p:nvPr/>
            </p:nvSpPr>
            <p:spPr>
              <a:xfrm>
                <a:off x="11399403" y="3084855"/>
                <a:ext cx="723720" cy="9696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=0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den>
                      </m:f>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Bradley Hand ITC" panose="03070402050302030203" pitchFamily="66" charset="0"/>
                </a:endParaRPr>
              </a:p>
            </p:txBody>
          </p:sp>
        </mc:Choice>
        <mc:Fallback xmlns="">
          <p:sp>
            <p:nvSpPr>
              <p:cNvPr id="35" name="TextBox 34">
                <a:extLst>
                  <a:ext uri="{FF2B5EF4-FFF2-40B4-BE49-F238E27FC236}">
                    <a16:creationId xmlns:a16="http://schemas.microsoft.com/office/drawing/2014/main" id="{5DF9F4B1-7838-6A8F-FCBC-26CE3809437E}"/>
                  </a:ext>
                </a:extLst>
              </p:cNvPr>
              <p:cNvSpPr txBox="1">
                <a:spLocks noRot="1" noChangeAspect="1" noMove="1" noResize="1" noEditPoints="1" noAdjustHandles="1" noChangeArrowheads="1" noChangeShapeType="1" noTextEdit="1"/>
              </p:cNvSpPr>
              <p:nvPr/>
            </p:nvSpPr>
            <p:spPr>
              <a:xfrm>
                <a:off x="11399403" y="3084855"/>
                <a:ext cx="723720" cy="96968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6EBEBAAE-4D11-B7AD-06C1-9234A17B1F01}"/>
                  </a:ext>
                </a:extLst>
              </p:cNvPr>
              <p:cNvSpPr txBox="1"/>
              <p:nvPr/>
            </p:nvSpPr>
            <p:spPr>
              <a:xfrm>
                <a:off x="1558155" y="2420825"/>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𝑥</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i="1">
                                  <a:solidFill>
                                    <a:schemeClr val="tx1"/>
                                  </a:solidFill>
                                  <a:latin typeface="Cambria Math" panose="02040503050406030204" pitchFamily="18" charset="0"/>
                                  <a:ea typeface="Cambria Math" panose="02040503050406030204" pitchFamily="18" charset="0"/>
                                </a:rPr>
                                <m:t>𝑢</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36" name="TextBox 35">
                <a:extLst>
                  <a:ext uri="{FF2B5EF4-FFF2-40B4-BE49-F238E27FC236}">
                    <a16:creationId xmlns:a16="http://schemas.microsoft.com/office/drawing/2014/main" id="{6EBEBAAE-4D11-B7AD-06C1-9234A17B1F01}"/>
                  </a:ext>
                </a:extLst>
              </p:cNvPr>
              <p:cNvSpPr txBox="1">
                <a:spLocks noRot="1" noChangeAspect="1" noMove="1" noResize="1" noEditPoints="1" noAdjustHandles="1" noChangeArrowheads="1" noChangeShapeType="1" noTextEdit="1"/>
              </p:cNvSpPr>
              <p:nvPr/>
            </p:nvSpPr>
            <p:spPr>
              <a:xfrm>
                <a:off x="1558155" y="2420825"/>
                <a:ext cx="4805323" cy="65056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EE933C7-3C3D-7356-63A4-432406FF8168}"/>
                  </a:ext>
                </a:extLst>
              </p:cNvPr>
              <p:cNvSpPr txBox="1"/>
              <p:nvPr/>
            </p:nvSpPr>
            <p:spPr>
              <a:xfrm>
                <a:off x="1558155" y="3182879"/>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den>
                      </m:f>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e>
                      </m:d>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1</m:t>
                          </m:r>
                        </m:num>
                        <m:den>
                          <m:r>
                            <a:rPr lang="en-US" sz="1600" b="0" i="1" smtClean="0">
                              <a:solidFill>
                                <a:schemeClr val="tx1"/>
                              </a:solidFill>
                              <a:latin typeface="Cambria Math" panose="02040503050406030204" pitchFamily="18" charset="0"/>
                              <a:ea typeface="Cambria Math" panose="02040503050406030204" pitchFamily="18" charset="0"/>
                            </a:rPr>
                            <m:t>𝜌</m:t>
                          </m:r>
                        </m:den>
                      </m:f>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𝑦</m:t>
                              </m:r>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𝜈</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𝑣</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oMath>
                  </m:oMathPara>
                </a14:m>
                <a:endParaRPr lang="en-US" sz="1600" i="1" dirty="0">
                  <a:solidFill>
                    <a:schemeClr val="tx1"/>
                  </a:solidFill>
                  <a:latin typeface="Bradley Hand ITC" panose="03070402050302030203" pitchFamily="66" charset="0"/>
                </a:endParaRPr>
              </a:p>
            </p:txBody>
          </p:sp>
        </mc:Choice>
        <mc:Fallback>
          <p:sp>
            <p:nvSpPr>
              <p:cNvPr id="37" name="TextBox 36">
                <a:extLst>
                  <a:ext uri="{FF2B5EF4-FFF2-40B4-BE49-F238E27FC236}">
                    <a16:creationId xmlns:a16="http://schemas.microsoft.com/office/drawing/2014/main" id="{FEE933C7-3C3D-7356-63A4-432406FF8168}"/>
                  </a:ext>
                </a:extLst>
              </p:cNvPr>
              <p:cNvSpPr txBox="1">
                <a:spLocks noRot="1" noChangeAspect="1" noMove="1" noResize="1" noEditPoints="1" noAdjustHandles="1" noChangeArrowheads="1" noChangeShapeType="1" noTextEdit="1"/>
              </p:cNvSpPr>
              <p:nvPr/>
            </p:nvSpPr>
            <p:spPr>
              <a:xfrm>
                <a:off x="1558155" y="3182879"/>
                <a:ext cx="4805323" cy="650563"/>
              </a:xfrm>
              <a:prstGeom prst="rect">
                <a:avLst/>
              </a:prstGeom>
              <a:blipFill>
                <a:blip r:embed="rId11"/>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C7112047-D2EE-C42E-2047-99BBE5C016EB}"/>
              </a:ext>
            </a:extLst>
          </p:cNvPr>
          <p:cNvSpPr txBox="1"/>
          <p:nvPr/>
        </p:nvSpPr>
        <p:spPr>
          <a:xfrm>
            <a:off x="154933" y="2546051"/>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X-velocity:</a:t>
            </a:r>
          </a:p>
        </p:txBody>
      </p:sp>
      <p:sp>
        <p:nvSpPr>
          <p:cNvPr id="39" name="TextBox 38">
            <a:extLst>
              <a:ext uri="{FF2B5EF4-FFF2-40B4-BE49-F238E27FC236}">
                <a16:creationId xmlns:a16="http://schemas.microsoft.com/office/drawing/2014/main" id="{90B25FC9-901C-1EA4-E229-458F50725320}"/>
              </a:ext>
            </a:extLst>
          </p:cNvPr>
          <p:cNvSpPr txBox="1"/>
          <p:nvPr/>
        </p:nvSpPr>
        <p:spPr>
          <a:xfrm>
            <a:off x="154933" y="3308105"/>
            <a:ext cx="1536561" cy="400110"/>
          </a:xfrm>
          <a:prstGeom prst="rect">
            <a:avLst/>
          </a:prstGeom>
          <a:noFill/>
        </p:spPr>
        <p:txBody>
          <a:bodyPr wrap="square" rtlCol="0">
            <a:spAutoFit/>
          </a:bodyPr>
          <a:lstStyle/>
          <a:p>
            <a:r>
              <a:rPr lang="en-US" sz="2000" b="1" dirty="0">
                <a:solidFill>
                  <a:schemeClr val="tx1">
                    <a:lumMod val="65000"/>
                    <a:lumOff val="35000"/>
                  </a:schemeClr>
                </a:solidFill>
                <a:latin typeface="Bradley Hand ITC" panose="03070402050302030203" pitchFamily="66" charset="0"/>
              </a:rPr>
              <a:t>Y-velocity:</a:t>
            </a:r>
          </a:p>
        </p:txBody>
      </p:sp>
      <p:sp>
        <p:nvSpPr>
          <p:cNvPr id="40" name="TextBox 39">
            <a:extLst>
              <a:ext uri="{FF2B5EF4-FFF2-40B4-BE49-F238E27FC236}">
                <a16:creationId xmlns:a16="http://schemas.microsoft.com/office/drawing/2014/main" id="{1B63A4F2-F075-2A14-034C-B480CB10A7B2}"/>
              </a:ext>
            </a:extLst>
          </p:cNvPr>
          <p:cNvSpPr txBox="1"/>
          <p:nvPr/>
        </p:nvSpPr>
        <p:spPr>
          <a:xfrm>
            <a:off x="2528797" y="3944933"/>
            <a:ext cx="3093495"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What about the pressure?</a:t>
            </a:r>
          </a:p>
        </p:txBody>
      </p:sp>
      <p:sp>
        <p:nvSpPr>
          <p:cNvPr id="41" name="TextBox 40">
            <a:extLst>
              <a:ext uri="{FF2B5EF4-FFF2-40B4-BE49-F238E27FC236}">
                <a16:creationId xmlns:a16="http://schemas.microsoft.com/office/drawing/2014/main" id="{979294BA-2E74-43C1-B465-C4AD68C60B02}"/>
              </a:ext>
            </a:extLst>
          </p:cNvPr>
          <p:cNvSpPr txBox="1"/>
          <p:nvPr/>
        </p:nvSpPr>
        <p:spPr>
          <a:xfrm>
            <a:off x="1732554" y="4322853"/>
            <a:ext cx="4462044" cy="400110"/>
          </a:xfrm>
          <a:prstGeom prst="rect">
            <a:avLst/>
          </a:prstGeom>
          <a:noFill/>
        </p:spPr>
        <p:txBody>
          <a:bodyPr wrap="square" rtlCol="0">
            <a:spAutoFit/>
          </a:bodyPr>
          <a:lstStyle/>
          <a:p>
            <a:r>
              <a:rPr lang="en-US" sz="2000" b="1" dirty="0">
                <a:solidFill>
                  <a:srgbClr val="4DA060"/>
                </a:solidFill>
                <a:latin typeface="Bradley Hand ITC" panose="03070402050302030203" pitchFamily="66" charset="0"/>
              </a:rPr>
              <a:t>Recall:</a:t>
            </a:r>
            <a:r>
              <a:rPr lang="en-US" sz="2000" b="1" dirty="0">
                <a:solidFill>
                  <a:srgbClr val="C00000"/>
                </a:solidFill>
                <a:latin typeface="Bradley Hand ITC" panose="03070402050302030203" pitchFamily="66" charset="0"/>
              </a:rPr>
              <a:t> </a:t>
            </a:r>
            <a:r>
              <a:rPr lang="en-US" sz="2000" b="1" dirty="0">
                <a:solidFill>
                  <a:srgbClr val="004791"/>
                </a:solidFill>
                <a:latin typeface="Bradley Hand ITC" panose="03070402050302030203" pitchFamily="66" charset="0"/>
              </a:rPr>
              <a:t>The pressure Poisson’s Equation</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A5E4A96-4FBF-DD74-7C90-F9AC08D59960}"/>
                  </a:ext>
                </a:extLst>
              </p:cNvPr>
              <p:cNvSpPr txBox="1"/>
              <p:nvPr/>
            </p:nvSpPr>
            <p:spPr>
              <a:xfrm>
                <a:off x="2807438" y="4722963"/>
                <a:ext cx="230675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t>
                          </m:r>
                        </m:e>
                        <m:sup>
                          <m:r>
                            <a:rPr lang="en-US" sz="200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t>
                          </m:r>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𝑣</m:t>
                          </m:r>
                        </m:e>
                      </m:acc>
                      <m:r>
                        <a:rPr lang="en-US" sz="2000" i="1">
                          <a:latin typeface="Cambria Math" panose="02040503050406030204" pitchFamily="18" charset="0"/>
                          <a:ea typeface="Cambria Math" panose="02040503050406030204" pitchFamily="18" charset="0"/>
                        </a:rPr>
                        <m:t> </m:t>
                      </m:r>
                    </m:oMath>
                  </m:oMathPara>
                </a14:m>
                <a:endParaRPr lang="en-US" sz="2000" i="1" dirty="0">
                  <a:latin typeface="Bradley Hand ITC" panose="03070402050302030203" pitchFamily="66" charset="0"/>
                </a:endParaRPr>
              </a:p>
            </p:txBody>
          </p:sp>
        </mc:Choice>
        <mc:Fallback xmlns="">
          <p:sp>
            <p:nvSpPr>
              <p:cNvPr id="42" name="TextBox 41">
                <a:extLst>
                  <a:ext uri="{FF2B5EF4-FFF2-40B4-BE49-F238E27FC236}">
                    <a16:creationId xmlns:a16="http://schemas.microsoft.com/office/drawing/2014/main" id="{3A5E4A96-4FBF-DD74-7C90-F9AC08D59960}"/>
                  </a:ext>
                </a:extLst>
              </p:cNvPr>
              <p:cNvSpPr txBox="1">
                <a:spLocks noRot="1" noChangeAspect="1" noMove="1" noResize="1" noEditPoints="1" noAdjustHandles="1" noChangeArrowheads="1" noChangeShapeType="1" noTextEdit="1"/>
              </p:cNvSpPr>
              <p:nvPr/>
            </p:nvSpPr>
            <p:spPr>
              <a:xfrm>
                <a:off x="2807438" y="4722963"/>
                <a:ext cx="2306756" cy="400110"/>
              </a:xfrm>
              <a:prstGeom prst="rect">
                <a:avLst/>
              </a:prstGeom>
              <a:blipFill>
                <a:blip r:embed="rId12"/>
                <a:stretch>
                  <a:fillRect t="-23077" r="-5556"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6D1BA94-A293-4668-5657-5C135E24998F}"/>
                  </a:ext>
                </a:extLst>
              </p:cNvPr>
              <p:cNvSpPr txBox="1"/>
              <p:nvPr/>
            </p:nvSpPr>
            <p:spPr>
              <a:xfrm>
                <a:off x="1290677" y="5197152"/>
                <a:ext cx="4805323" cy="6505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600" i="1" smtClean="0">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b="0" i="1" smtClean="0">
                                      <a:solidFill>
                                        <a:schemeClr val="tx1"/>
                                      </a:solidFill>
                                      <a:latin typeface="Cambria Math" panose="02040503050406030204" pitchFamily="18" charset="0"/>
                                      <a:ea typeface="Cambria Math" panose="02040503050406030204" pitchFamily="18" charset="0"/>
                                    </a:rPr>
                                    <m:t>2</m:t>
                                  </m:r>
                                </m:sup>
                              </m:sSup>
                            </m:den>
                          </m:f>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i="1">
                                  <a:solidFill>
                                    <a:schemeClr val="tx1"/>
                                  </a:solidFill>
                                  <a:latin typeface="Cambria Math" panose="02040503050406030204" pitchFamily="18" charset="0"/>
                                  <a:ea typeface="Cambria Math" panose="02040503050406030204" pitchFamily="18" charset="0"/>
                                </a:rPr>
                              </m:ctrlPr>
                            </m:fPr>
                            <m:num>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m:t>
                                  </m:r>
                                </m:e>
                                <m:sup>
                                  <m:r>
                                    <a:rPr lang="en-US" sz="1600" i="1">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𝑝</m:t>
                              </m:r>
                            </m:num>
                            <m:den>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𝑦</m:t>
                                  </m:r>
                                </m:e>
                                <m:sup>
                                  <m:r>
                                    <a:rPr lang="en-US" sz="1600" i="1">
                                      <a:solidFill>
                                        <a:schemeClr val="tx1"/>
                                      </a:solidFill>
                                      <a:latin typeface="Cambria Math" panose="02040503050406030204" pitchFamily="18" charset="0"/>
                                      <a:ea typeface="Cambria Math" panose="02040503050406030204" pitchFamily="18" charset="0"/>
                                    </a:rPr>
                                    <m:t>2</m:t>
                                  </m:r>
                                </m:sup>
                              </m:sSup>
                            </m:den>
                          </m:f>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𝜌</m:t>
                      </m:r>
                      <m:d>
                        <m:dPr>
                          <m:ctrlPr>
                            <a:rPr lang="en-US" sz="1600" b="0" i="1" smtClean="0">
                              <a:solidFill>
                                <a:schemeClr val="tx1"/>
                              </a:solidFill>
                              <a:latin typeface="Cambria Math" panose="02040503050406030204" pitchFamily="18" charset="0"/>
                              <a:ea typeface="Cambria Math" panose="02040503050406030204" pitchFamily="18" charset="0"/>
                            </a:rPr>
                          </m:ctrlPr>
                        </m:dPr>
                        <m:e>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num>
                            <m:den>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𝑥</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+2</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m:t>
                              </m:r>
                            </m:num>
                            <m:den>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den>
                          </m:f>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den>
                          </m:f>
                        </m:e>
                      </m:d>
                    </m:oMath>
                  </m:oMathPara>
                </a14:m>
                <a:endParaRPr lang="en-US" sz="1600" i="1" dirty="0">
                  <a:solidFill>
                    <a:schemeClr val="tx1"/>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E6D1BA94-A293-4668-5657-5C135E24998F}"/>
                  </a:ext>
                </a:extLst>
              </p:cNvPr>
              <p:cNvSpPr txBox="1">
                <a:spLocks noRot="1" noChangeAspect="1" noMove="1" noResize="1" noEditPoints="1" noAdjustHandles="1" noChangeArrowheads="1" noChangeShapeType="1" noTextEdit="1"/>
              </p:cNvSpPr>
              <p:nvPr/>
            </p:nvSpPr>
            <p:spPr>
              <a:xfrm>
                <a:off x="1290677" y="5197152"/>
                <a:ext cx="4805323" cy="65056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1830C3-AE28-CBFD-1306-3E997A7C1063}"/>
                  </a:ext>
                </a:extLst>
              </p:cNvPr>
              <p:cNvSpPr txBox="1"/>
              <p:nvPr/>
            </p:nvSpPr>
            <p:spPr>
              <a:xfrm>
                <a:off x="7091265" y="5078453"/>
                <a:ext cx="4580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B11830C3-AE28-CBFD-1306-3E997A7C1063}"/>
                  </a:ext>
                </a:extLst>
              </p:cNvPr>
              <p:cNvSpPr txBox="1">
                <a:spLocks noRot="1" noChangeAspect="1" noMove="1" noResize="1" noEditPoints="1" noAdjustHandles="1" noChangeArrowheads="1" noChangeShapeType="1" noTextEdit="1"/>
              </p:cNvSpPr>
              <p:nvPr/>
            </p:nvSpPr>
            <p:spPr>
              <a:xfrm>
                <a:off x="7091265" y="5078453"/>
                <a:ext cx="458079"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F93B0C-7588-56C7-4BC2-B6BC0F27F98F}"/>
                  </a:ext>
                </a:extLst>
              </p:cNvPr>
              <p:cNvSpPr txBox="1"/>
              <p:nvPr/>
            </p:nvSpPr>
            <p:spPr>
              <a:xfrm>
                <a:off x="11132895" y="5097457"/>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E9F93B0C-7588-56C7-4BC2-B6BC0F27F98F}"/>
                  </a:ext>
                </a:extLst>
              </p:cNvPr>
              <p:cNvSpPr txBox="1">
                <a:spLocks noRot="1" noChangeAspect="1" noMove="1" noResize="1" noEditPoints="1" noAdjustHandles="1" noChangeArrowheads="1" noChangeShapeType="1" noTextEdit="1"/>
              </p:cNvSpPr>
              <p:nvPr/>
            </p:nvSpPr>
            <p:spPr>
              <a:xfrm>
                <a:off x="11132895" y="5097457"/>
                <a:ext cx="458079" cy="307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D13075A-0A82-BCA3-BFC7-AAFADFE3B955}"/>
                  </a:ext>
                </a:extLst>
              </p:cNvPr>
              <p:cNvSpPr txBox="1"/>
              <p:nvPr/>
            </p:nvSpPr>
            <p:spPr>
              <a:xfrm>
                <a:off x="7091264" y="1843651"/>
                <a:ext cx="4580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CD13075A-0A82-BCA3-BFC7-AAFADFE3B955}"/>
                  </a:ext>
                </a:extLst>
              </p:cNvPr>
              <p:cNvSpPr txBox="1">
                <a:spLocks noRot="1" noChangeAspect="1" noMove="1" noResize="1" noEditPoints="1" noAdjustHandles="1" noChangeArrowheads="1" noChangeShapeType="1" noTextEdit="1"/>
              </p:cNvSpPr>
              <p:nvPr/>
            </p:nvSpPr>
            <p:spPr>
              <a:xfrm>
                <a:off x="7091264" y="1843651"/>
                <a:ext cx="458079" cy="307777"/>
              </a:xfrm>
              <a:prstGeom prst="rect">
                <a:avLst/>
              </a:prstGeom>
              <a:blipFill>
                <a:blip r:embed="rId15"/>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9A7D1050-1799-C5E6-6B43-618D72D2BB81}"/>
              </a:ext>
            </a:extLst>
          </p:cNvPr>
          <p:cNvSpPr txBox="1"/>
          <p:nvPr/>
        </p:nvSpPr>
        <p:spPr>
          <a:xfrm>
            <a:off x="1128076" y="5939263"/>
            <a:ext cx="10133044" cy="461665"/>
          </a:xfrm>
          <a:prstGeom prst="rect">
            <a:avLst/>
          </a:prstGeom>
          <a:noFill/>
        </p:spPr>
        <p:txBody>
          <a:bodyPr wrap="square" rtlCol="0">
            <a:spAutoFit/>
          </a:bodyPr>
          <a:lstStyle/>
          <a:p>
            <a:r>
              <a:rPr lang="en-US" sz="2400" b="1" dirty="0">
                <a:solidFill>
                  <a:srgbClr val="C00000"/>
                </a:solidFill>
                <a:latin typeface="Bradley Hand ITC" panose="03070402050302030203" pitchFamily="66" charset="0"/>
              </a:rPr>
              <a:t>Now it’s your turn to discretize the equations, code it &amp; visualize the results!</a:t>
            </a:r>
          </a:p>
        </p:txBody>
      </p:sp>
      <p:sp>
        <p:nvSpPr>
          <p:cNvPr id="49" name="TextBox 48">
            <a:extLst>
              <a:ext uri="{FF2B5EF4-FFF2-40B4-BE49-F238E27FC236}">
                <a16:creationId xmlns:a16="http://schemas.microsoft.com/office/drawing/2014/main" id="{3A7EC638-A569-0BDC-37F2-2D5D8FE95C01}"/>
              </a:ext>
            </a:extLst>
          </p:cNvPr>
          <p:cNvSpPr txBox="1"/>
          <p:nvPr/>
        </p:nvSpPr>
        <p:spPr>
          <a:xfrm>
            <a:off x="10259331" y="6334780"/>
            <a:ext cx="2205206" cy="523220"/>
          </a:xfrm>
          <a:prstGeom prst="rect">
            <a:avLst/>
          </a:prstGeom>
          <a:noFill/>
        </p:spPr>
        <p:txBody>
          <a:bodyPr wrap="square" rtlCol="0">
            <a:spAutoFit/>
          </a:bodyPr>
          <a:lstStyle/>
          <a:p>
            <a:r>
              <a:rPr lang="en-US" sz="2800" b="1" dirty="0">
                <a:solidFill>
                  <a:srgbClr val="C00000"/>
                </a:solidFill>
                <a:latin typeface="Bradley Hand ITC" panose="03070402050302030203" pitchFamily="66" charset="0"/>
              </a:rPr>
              <a:t>Good Luck!</a:t>
            </a:r>
          </a:p>
        </p:txBody>
      </p:sp>
      <p:cxnSp>
        <p:nvCxnSpPr>
          <p:cNvPr id="3" name="Straight Arrow Connector 2">
            <a:extLst>
              <a:ext uri="{FF2B5EF4-FFF2-40B4-BE49-F238E27FC236}">
                <a16:creationId xmlns:a16="http://schemas.microsoft.com/office/drawing/2014/main" id="{DBC873E2-C8DE-D647-A706-D4E1E38CCDCD}"/>
              </a:ext>
            </a:extLst>
          </p:cNvPr>
          <p:cNvCxnSpPr>
            <a:cxnSpLocks/>
          </p:cNvCxnSpPr>
          <p:nvPr/>
        </p:nvCxnSpPr>
        <p:spPr>
          <a:xfrm>
            <a:off x="8309350" y="2132766"/>
            <a:ext cx="21502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5988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54F-3DFF-59C9-D300-FF9EC8C66769}"/>
              </a:ext>
            </a:extLst>
          </p:cNvPr>
          <p:cNvSpPr>
            <a:spLocks noGrp="1"/>
          </p:cNvSpPr>
          <p:nvPr>
            <p:ph type="title"/>
          </p:nvPr>
        </p:nvSpPr>
        <p:spPr>
          <a:xfrm>
            <a:off x="1201737" y="247642"/>
            <a:ext cx="10990263" cy="568412"/>
          </a:xfrm>
        </p:spPr>
        <p:txBody>
          <a:bodyPr/>
          <a:lstStyle/>
          <a:p>
            <a:r>
              <a:rPr lang="en-US" dirty="0"/>
              <a:t>References</a:t>
            </a:r>
          </a:p>
        </p:txBody>
      </p:sp>
      <p:pic>
        <p:nvPicPr>
          <p:cNvPr id="1026" name="Picture 2" descr="Computational Fluid Dynamics: John Anderson: 9780070016859: Amazon.com ...">
            <a:extLst>
              <a:ext uri="{FF2B5EF4-FFF2-40B4-BE49-F238E27FC236}">
                <a16:creationId xmlns:a16="http://schemas.microsoft.com/office/drawing/2014/main" id="{244B50F5-D0D9-B9DC-8533-6E40C8177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029" y="974809"/>
            <a:ext cx="2009092" cy="30895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fd books">
            <a:extLst>
              <a:ext uri="{FF2B5EF4-FFF2-40B4-BE49-F238E27FC236}">
                <a16:creationId xmlns:a16="http://schemas.microsoft.com/office/drawing/2014/main" id="{F577F3BD-98C1-1A3B-2891-90B411C30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737" y="974809"/>
            <a:ext cx="2009092" cy="30603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UTATIONAL METHODS FOR FLUID DYNAMICS - Ferziger, Joel-H; Peric ...">
            <a:extLst>
              <a:ext uri="{FF2B5EF4-FFF2-40B4-BE49-F238E27FC236}">
                <a16:creationId xmlns:a16="http://schemas.microsoft.com/office/drawing/2014/main" id="{30352084-8D36-252E-4088-D7AF0154A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450" y="989397"/>
            <a:ext cx="2025958" cy="3060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utational Fluid Dynamics: A Practical Approach – CFDFlow ...">
            <a:extLst>
              <a:ext uri="{FF2B5EF4-FFF2-40B4-BE49-F238E27FC236}">
                <a16:creationId xmlns:a16="http://schemas.microsoft.com/office/drawing/2014/main" id="{7EB54C49-BD8F-00CF-456A-EEC2BA0F7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1741" y="974809"/>
            <a:ext cx="1976731" cy="3089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06EE518-21D0-EB06-905C-D874D7E44596}"/>
              </a:ext>
            </a:extLst>
          </p:cNvPr>
          <p:cNvSpPr txBox="1"/>
          <p:nvPr/>
        </p:nvSpPr>
        <p:spPr>
          <a:xfrm>
            <a:off x="1102488" y="4439818"/>
            <a:ext cx="9812438" cy="369332"/>
          </a:xfrm>
          <a:prstGeom prst="rect">
            <a:avLst/>
          </a:prstGeom>
          <a:noFill/>
        </p:spPr>
        <p:txBody>
          <a:bodyPr wrap="square">
            <a:spAutoFit/>
          </a:bodyPr>
          <a:lstStyle/>
          <a:p>
            <a:r>
              <a:rPr lang="en-US" dirty="0"/>
              <a:t>CFD Python: 12 steps to Navier-Stokes :: Lorena A. Barba Group (lorenabarba.com)</a:t>
            </a:r>
          </a:p>
        </p:txBody>
      </p:sp>
      <p:pic>
        <p:nvPicPr>
          <p:cNvPr id="1034" name="Picture 10" descr="VinuesaLab">
            <a:extLst>
              <a:ext uri="{FF2B5EF4-FFF2-40B4-BE49-F238E27FC236}">
                <a16:creationId xmlns:a16="http://schemas.microsoft.com/office/drawing/2014/main" id="{C6BC06BF-7DA0-87B2-B2F1-71975B8AF0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3999" y="5681048"/>
            <a:ext cx="2942863" cy="9785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906E189-CA1A-8C13-13CF-117DAC0200A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333" t="24316" r="6819" b="23412"/>
          <a:stretch/>
        </p:blipFill>
        <p:spPr bwMode="auto">
          <a:xfrm>
            <a:off x="7011696" y="5542335"/>
            <a:ext cx="2038606" cy="12559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FC_logo_PMS.pdf">
            <a:extLst>
              <a:ext uri="{FF2B5EF4-FFF2-40B4-BE49-F238E27FC236}">
                <a16:creationId xmlns:a16="http://schemas.microsoft.com/office/drawing/2014/main" id="{BD473661-F33D-5472-E86A-5D3D0C14E853}"/>
              </a:ext>
            </a:extLst>
          </p:cNvPr>
          <p:cNvPicPr>
            <a:picLocks noChangeAspect="1"/>
          </p:cNvPicPr>
          <p:nvPr/>
        </p:nvPicPr>
        <p:blipFill rotWithShape="1">
          <a:blip r:embed="rId8"/>
          <a:srcRect b="21514"/>
          <a:stretch/>
        </p:blipFill>
        <p:spPr>
          <a:xfrm>
            <a:off x="305539" y="5816608"/>
            <a:ext cx="2405099" cy="707382"/>
          </a:xfrm>
          <a:prstGeom prst="rect">
            <a:avLst/>
          </a:prstGeom>
          <a:noFill/>
        </p:spPr>
      </p:pic>
      <p:pic>
        <p:nvPicPr>
          <p:cNvPr id="9" name="Picture 2" descr="Image Bank – SeRC">
            <a:extLst>
              <a:ext uri="{FF2B5EF4-FFF2-40B4-BE49-F238E27FC236}">
                <a16:creationId xmlns:a16="http://schemas.microsoft.com/office/drawing/2014/main" id="{B7CA79B8-BD6F-6C10-3C0C-C85B9F9084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2954" y="5821798"/>
            <a:ext cx="1969477" cy="788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A1A366C8-0AA5-51FB-EEF0-5F6343C335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6954" y="5880531"/>
            <a:ext cx="1000538" cy="666609"/>
          </a:xfrm>
          <a:prstGeom prst="rect">
            <a:avLst/>
          </a:prstGeom>
          <a:solidFill>
            <a:schemeClr val="bg1"/>
          </a:solidFill>
          <a:ln w="19050" cap="sq">
            <a:solidFill>
              <a:schemeClr val="bg1"/>
            </a:solidFill>
            <a:prstDash val="solid"/>
            <a:miter lim="800000"/>
          </a:ln>
          <a:effectLst/>
        </p:spPr>
      </p:pic>
      <p:sp>
        <p:nvSpPr>
          <p:cNvPr id="11" name="TextBox 10">
            <a:extLst>
              <a:ext uri="{FF2B5EF4-FFF2-40B4-BE49-F238E27FC236}">
                <a16:creationId xmlns:a16="http://schemas.microsoft.com/office/drawing/2014/main" id="{8377EA1C-8233-1464-4976-A51D2716E44E}"/>
              </a:ext>
            </a:extLst>
          </p:cNvPr>
          <p:cNvSpPr txBox="1"/>
          <p:nvPr/>
        </p:nvSpPr>
        <p:spPr>
          <a:xfrm>
            <a:off x="1104416" y="4858438"/>
            <a:ext cx="10655461" cy="646331"/>
          </a:xfrm>
          <a:prstGeom prst="rect">
            <a:avLst/>
          </a:prstGeom>
          <a:noFill/>
        </p:spPr>
        <p:txBody>
          <a:bodyPr wrap="square">
            <a:spAutoFit/>
          </a:bodyPr>
          <a:lstStyle/>
          <a:p>
            <a:r>
              <a:rPr lang="en-US" dirty="0"/>
              <a:t>Huge Thanks to </a:t>
            </a:r>
            <a:r>
              <a:rPr lang="en-US" dirty="0" err="1"/>
              <a:t>Marcial</a:t>
            </a:r>
            <a:r>
              <a:rPr lang="en-US" dirty="0"/>
              <a:t> </a:t>
            </a:r>
            <a:r>
              <a:rPr lang="en-US" dirty="0" err="1"/>
              <a:t>Sanchis</a:t>
            </a:r>
            <a:r>
              <a:rPr lang="en-US" dirty="0"/>
              <a:t>, Francesco Mario </a:t>
            </a:r>
            <a:r>
              <a:rPr lang="en-US" dirty="0" err="1"/>
              <a:t>D’Afiero</a:t>
            </a:r>
            <a:r>
              <a:rPr lang="en-US" dirty="0"/>
              <a:t>, Gerardo </a:t>
            </a:r>
            <a:r>
              <a:rPr lang="en-US" dirty="0" err="1"/>
              <a:t>Zampino</a:t>
            </a:r>
            <a:r>
              <a:rPr lang="en-US" dirty="0"/>
              <a:t>, Abhijeet </a:t>
            </a:r>
            <a:r>
              <a:rPr lang="en-US" dirty="0" err="1"/>
              <a:t>Vishwasrao</a:t>
            </a:r>
            <a:r>
              <a:rPr lang="en-US" dirty="0"/>
              <a:t>, and Ricardo </a:t>
            </a:r>
            <a:r>
              <a:rPr lang="en-US" dirty="0" err="1"/>
              <a:t>Vinuesa</a:t>
            </a:r>
            <a:r>
              <a:rPr lang="en-US" dirty="0"/>
              <a:t> for their feedback on this material. </a:t>
            </a:r>
          </a:p>
        </p:txBody>
      </p:sp>
    </p:spTree>
    <p:extLst>
      <p:ext uri="{BB962C8B-B14F-4D97-AF65-F5344CB8AC3E}">
        <p14:creationId xmlns:p14="http://schemas.microsoft.com/office/powerpoint/2010/main" val="20632523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41F626-DC76-8E0F-ADE1-03C9AD65F75E}"/>
              </a:ext>
            </a:extLst>
          </p:cNvPr>
          <p:cNvSpPr>
            <a:spLocks noGrp="1"/>
          </p:cNvSpPr>
          <p:nvPr>
            <p:ph type="title"/>
          </p:nvPr>
        </p:nvSpPr>
        <p:spPr>
          <a:xfrm>
            <a:off x="472754" y="2860588"/>
            <a:ext cx="11599641" cy="568412"/>
          </a:xfrm>
        </p:spPr>
        <p:txBody>
          <a:bodyPr/>
          <a:lstStyle/>
          <a:p>
            <a:r>
              <a:rPr lang="en-US" dirty="0" err="1">
                <a:hlinkClick r:id="rId2"/>
              </a:rPr>
              <a:t>umair</a:t>
            </a:r>
            <a:r>
              <a:rPr lang="en-US" dirty="0">
                <a:hlinkClick r:id="rId2"/>
              </a:rPr>
              <a:t>-kth/</a:t>
            </a:r>
            <a:r>
              <a:rPr lang="en-US" dirty="0" err="1">
                <a:hlinkClick r:id="rId2"/>
              </a:rPr>
              <a:t>ModelAir_CFD</a:t>
            </a:r>
            <a:r>
              <a:rPr lang="en-US" dirty="0">
                <a:hlinkClick r:id="rId2"/>
              </a:rPr>
              <a:t> (github.com)</a:t>
            </a:r>
            <a:endParaRPr lang="en-US" dirty="0"/>
          </a:p>
        </p:txBody>
      </p:sp>
    </p:spTree>
    <p:extLst>
      <p:ext uri="{BB962C8B-B14F-4D97-AF65-F5344CB8AC3E}">
        <p14:creationId xmlns:p14="http://schemas.microsoft.com/office/powerpoint/2010/main" val="339325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i="0" dirty="0">
                <a:effectLst/>
                <a:highlight>
                  <a:srgbClr val="FFFFFF"/>
                </a:highlight>
              </a:rPr>
              <a:t>Techniques for Numerical Discretization</a:t>
            </a:r>
            <a:endParaRPr lang="en-US" dirty="0"/>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37CB1A-01DE-88E5-4296-E0110C7AEC3B}"/>
              </a:ext>
            </a:extLst>
          </p:cNvPr>
          <p:cNvSpPr txBox="1"/>
          <p:nvPr/>
        </p:nvSpPr>
        <p:spPr>
          <a:xfrm>
            <a:off x="1187380" y="2658523"/>
            <a:ext cx="9817239" cy="461665"/>
          </a:xfrm>
          <a:prstGeom prst="rect">
            <a:avLst/>
          </a:prstGeom>
          <a:noFill/>
        </p:spPr>
        <p:txBody>
          <a:bodyPr wrap="square">
            <a:spAutoFit/>
          </a:bodyPr>
          <a:lstStyle/>
          <a:p>
            <a:pPr algn="ctr"/>
            <a:r>
              <a:rPr lang="en-US" sz="2400" dirty="0">
                <a:highlight>
                  <a:srgbClr val="FFFFFF"/>
                </a:highlight>
              </a:rPr>
              <a:t>Commonly used discretization methods</a:t>
            </a:r>
            <a:endParaRPr lang="en-US" sz="2400" dirty="0"/>
          </a:p>
        </p:txBody>
      </p:sp>
      <p:sp>
        <p:nvSpPr>
          <p:cNvPr id="5" name="TextBox 4">
            <a:extLst>
              <a:ext uri="{FF2B5EF4-FFF2-40B4-BE49-F238E27FC236}">
                <a16:creationId xmlns:a16="http://schemas.microsoft.com/office/drawing/2014/main" id="{C4CDD51E-E2A0-A551-7778-2E89931547C3}"/>
              </a:ext>
            </a:extLst>
          </p:cNvPr>
          <p:cNvSpPr txBox="1"/>
          <p:nvPr/>
        </p:nvSpPr>
        <p:spPr>
          <a:xfrm>
            <a:off x="1028283" y="1713766"/>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Governing Equations</a:t>
            </a:r>
            <a:endParaRPr lang="en-US" sz="2400" b="1" dirty="0">
              <a:latin typeface="Bradley Hand ITC" panose="03070402050302030203" pitchFamily="66" charset="0"/>
            </a:endParaRPr>
          </a:p>
        </p:txBody>
      </p:sp>
      <p:sp>
        <p:nvSpPr>
          <p:cNvPr id="6" name="TextBox 5">
            <a:extLst>
              <a:ext uri="{FF2B5EF4-FFF2-40B4-BE49-F238E27FC236}">
                <a16:creationId xmlns:a16="http://schemas.microsoft.com/office/drawing/2014/main" id="{48798C37-BF7B-3A70-90E6-2F1ABB285730}"/>
              </a:ext>
            </a:extLst>
          </p:cNvPr>
          <p:cNvSpPr txBox="1"/>
          <p:nvPr/>
        </p:nvSpPr>
        <p:spPr>
          <a:xfrm>
            <a:off x="7953287" y="1713766"/>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Numerical Analogue</a:t>
            </a:r>
            <a:endParaRPr lang="en-US" sz="2400" b="1" dirty="0">
              <a:latin typeface="Bradley Hand ITC" panose="03070402050302030203" pitchFamily="66" charset="0"/>
            </a:endParaRPr>
          </a:p>
        </p:txBody>
      </p:sp>
      <p:cxnSp>
        <p:nvCxnSpPr>
          <p:cNvPr id="8" name="Straight Arrow Connector 7">
            <a:extLst>
              <a:ext uri="{FF2B5EF4-FFF2-40B4-BE49-F238E27FC236}">
                <a16:creationId xmlns:a16="http://schemas.microsoft.com/office/drawing/2014/main" id="{E3922A7E-47D2-E0AE-C743-F7BF94D49676}"/>
              </a:ext>
            </a:extLst>
          </p:cNvPr>
          <p:cNvCxnSpPr/>
          <p:nvPr/>
        </p:nvCxnSpPr>
        <p:spPr>
          <a:xfrm>
            <a:off x="4541855" y="1944598"/>
            <a:ext cx="32456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37C1CDF-2634-C5D8-4399-6D1C8D4C06AE}"/>
              </a:ext>
            </a:extLst>
          </p:cNvPr>
          <p:cNvSpPr txBox="1"/>
          <p:nvPr/>
        </p:nvSpPr>
        <p:spPr>
          <a:xfrm>
            <a:off x="4355968" y="1474282"/>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Discretization</a:t>
            </a:r>
            <a:endParaRPr lang="en-US" sz="2400" b="1" dirty="0">
              <a:latin typeface="Bradley Hand ITC" panose="03070402050302030203" pitchFamily="66" charset="0"/>
            </a:endParaRPr>
          </a:p>
        </p:txBody>
      </p:sp>
      <p:sp>
        <p:nvSpPr>
          <p:cNvPr id="10" name="TextBox 9">
            <a:extLst>
              <a:ext uri="{FF2B5EF4-FFF2-40B4-BE49-F238E27FC236}">
                <a16:creationId xmlns:a16="http://schemas.microsoft.com/office/drawing/2014/main" id="{9D5E5026-069D-6EA7-54DB-411525FC3414}"/>
              </a:ext>
            </a:extLst>
          </p:cNvPr>
          <p:cNvSpPr txBox="1"/>
          <p:nvPr/>
        </p:nvSpPr>
        <p:spPr>
          <a:xfrm>
            <a:off x="139009" y="3603280"/>
            <a:ext cx="3342752" cy="830997"/>
          </a:xfrm>
          <a:prstGeom prst="rect">
            <a:avLst/>
          </a:prstGeom>
          <a:noFill/>
        </p:spPr>
        <p:txBody>
          <a:bodyPr wrap="square">
            <a:spAutoFit/>
          </a:bodyPr>
          <a:lstStyle/>
          <a:p>
            <a:pPr algn="ctr"/>
            <a:r>
              <a:rPr lang="en-US" sz="2400" b="0" i="0" dirty="0">
                <a:solidFill>
                  <a:srgbClr val="C00000"/>
                </a:solidFill>
                <a:effectLst/>
                <a:highlight>
                  <a:srgbClr val="FFFFFF"/>
                </a:highlight>
              </a:rPr>
              <a:t>Finite Difference Methods</a:t>
            </a:r>
            <a:endParaRPr lang="en-US" sz="2400" dirty="0">
              <a:solidFill>
                <a:srgbClr val="C00000"/>
              </a:solidFill>
            </a:endParaRPr>
          </a:p>
        </p:txBody>
      </p:sp>
      <p:sp>
        <p:nvSpPr>
          <p:cNvPr id="11" name="TextBox 10">
            <a:extLst>
              <a:ext uri="{FF2B5EF4-FFF2-40B4-BE49-F238E27FC236}">
                <a16:creationId xmlns:a16="http://schemas.microsoft.com/office/drawing/2014/main" id="{BB1005EC-51B0-BF70-F226-17C9533F7185}"/>
              </a:ext>
            </a:extLst>
          </p:cNvPr>
          <p:cNvSpPr txBox="1"/>
          <p:nvPr/>
        </p:nvSpPr>
        <p:spPr>
          <a:xfrm>
            <a:off x="5665612" y="3562687"/>
            <a:ext cx="3342752" cy="830997"/>
          </a:xfrm>
          <a:prstGeom prst="rect">
            <a:avLst/>
          </a:prstGeom>
          <a:noFill/>
        </p:spPr>
        <p:txBody>
          <a:bodyPr wrap="square">
            <a:spAutoFit/>
          </a:bodyPr>
          <a:lstStyle/>
          <a:p>
            <a:pPr algn="ctr"/>
            <a:r>
              <a:rPr lang="en-US" sz="2400" b="0" i="0" dirty="0">
                <a:effectLst/>
                <a:highlight>
                  <a:srgbClr val="FFFFFF"/>
                </a:highlight>
              </a:rPr>
              <a:t>Finite Volume Methods</a:t>
            </a:r>
            <a:endParaRPr lang="en-US" sz="2400" dirty="0"/>
          </a:p>
        </p:txBody>
      </p:sp>
      <p:sp>
        <p:nvSpPr>
          <p:cNvPr id="12" name="TextBox 11">
            <a:extLst>
              <a:ext uri="{FF2B5EF4-FFF2-40B4-BE49-F238E27FC236}">
                <a16:creationId xmlns:a16="http://schemas.microsoft.com/office/drawing/2014/main" id="{31D5DF1F-0320-48A6-2E21-2D20C44E6BC7}"/>
              </a:ext>
            </a:extLst>
          </p:cNvPr>
          <p:cNvSpPr txBox="1"/>
          <p:nvPr/>
        </p:nvSpPr>
        <p:spPr>
          <a:xfrm>
            <a:off x="2969324" y="3561410"/>
            <a:ext cx="3342752" cy="830997"/>
          </a:xfrm>
          <a:prstGeom prst="rect">
            <a:avLst/>
          </a:prstGeom>
          <a:noFill/>
        </p:spPr>
        <p:txBody>
          <a:bodyPr wrap="square">
            <a:spAutoFit/>
          </a:bodyPr>
          <a:lstStyle/>
          <a:p>
            <a:pPr algn="ctr"/>
            <a:r>
              <a:rPr lang="en-US" sz="2400" dirty="0">
                <a:highlight>
                  <a:srgbClr val="FFFFFF"/>
                </a:highlight>
              </a:rPr>
              <a:t>Spectral</a:t>
            </a:r>
            <a:r>
              <a:rPr lang="en-US" sz="2400" b="0" i="0" dirty="0">
                <a:effectLst/>
                <a:highlight>
                  <a:srgbClr val="FFFFFF"/>
                </a:highlight>
              </a:rPr>
              <a:t> </a:t>
            </a:r>
          </a:p>
          <a:p>
            <a:pPr algn="ctr"/>
            <a:r>
              <a:rPr lang="en-US" sz="2400" b="0" i="0" dirty="0">
                <a:effectLst/>
                <a:highlight>
                  <a:srgbClr val="FFFFFF"/>
                </a:highlight>
              </a:rPr>
              <a:t>Methods</a:t>
            </a:r>
            <a:endParaRPr lang="en-US" sz="2400" dirty="0"/>
          </a:p>
        </p:txBody>
      </p:sp>
      <p:sp>
        <p:nvSpPr>
          <p:cNvPr id="13" name="TextBox 12">
            <a:extLst>
              <a:ext uri="{FF2B5EF4-FFF2-40B4-BE49-F238E27FC236}">
                <a16:creationId xmlns:a16="http://schemas.microsoft.com/office/drawing/2014/main" id="{0990A193-A0A3-503B-C68C-A0A087F710A9}"/>
              </a:ext>
            </a:extLst>
          </p:cNvPr>
          <p:cNvSpPr txBox="1"/>
          <p:nvPr/>
        </p:nvSpPr>
        <p:spPr>
          <a:xfrm>
            <a:off x="8710239" y="3603280"/>
            <a:ext cx="3342752" cy="830997"/>
          </a:xfrm>
          <a:prstGeom prst="rect">
            <a:avLst/>
          </a:prstGeom>
          <a:noFill/>
        </p:spPr>
        <p:txBody>
          <a:bodyPr wrap="square">
            <a:spAutoFit/>
          </a:bodyPr>
          <a:lstStyle/>
          <a:p>
            <a:pPr algn="ctr"/>
            <a:r>
              <a:rPr lang="en-US" sz="2400" b="0" i="0" dirty="0">
                <a:solidFill>
                  <a:srgbClr val="00B050"/>
                </a:solidFill>
                <a:effectLst/>
                <a:highlight>
                  <a:srgbClr val="FFFFFF"/>
                </a:highlight>
              </a:rPr>
              <a:t>Finite/Spectral Element Methods</a:t>
            </a:r>
            <a:endParaRPr lang="en-US" sz="2400" dirty="0">
              <a:solidFill>
                <a:srgbClr val="00B050"/>
              </a:solidFill>
            </a:endParaRPr>
          </a:p>
        </p:txBody>
      </p:sp>
      <p:pic>
        <p:nvPicPr>
          <p:cNvPr id="4098" name="Picture 2" descr="Image result for finite difference method">
            <a:extLst>
              <a:ext uri="{FF2B5EF4-FFF2-40B4-BE49-F238E27FC236}">
                <a16:creationId xmlns:a16="http://schemas.microsoft.com/office/drawing/2014/main" id="{617584CF-5EB4-1CD7-F015-DF3E6D3C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7" y="4644380"/>
            <a:ext cx="26193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finite volume methods">
            <a:extLst>
              <a:ext uri="{FF2B5EF4-FFF2-40B4-BE49-F238E27FC236}">
                <a16:creationId xmlns:a16="http://schemas.microsoft.com/office/drawing/2014/main" id="{9EFF360F-B718-5AB1-5710-AF8E664D9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040" y="4344342"/>
            <a:ext cx="21526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spectral fourier discretization mesh">
            <a:extLst>
              <a:ext uri="{FF2B5EF4-FFF2-40B4-BE49-F238E27FC236}">
                <a16:creationId xmlns:a16="http://schemas.microsoft.com/office/drawing/2014/main" id="{FFE722CF-1884-C9D4-C487-910FE6DAC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8364" y="4505792"/>
            <a:ext cx="3057525" cy="2228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ensemble of sine cosine and fourier">
            <a:extLst>
              <a:ext uri="{FF2B5EF4-FFF2-40B4-BE49-F238E27FC236}">
                <a16:creationId xmlns:a16="http://schemas.microsoft.com/office/drawing/2014/main" id="{90592483-DE5F-7E77-19CC-F748CEDCCE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2423" y="4737087"/>
            <a:ext cx="2638951" cy="12932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0362A4C-F996-404F-166E-E8A5D6477DBF}"/>
              </a:ext>
            </a:extLst>
          </p:cNvPr>
          <p:cNvSpPr/>
          <p:nvPr/>
        </p:nvSpPr>
        <p:spPr>
          <a:xfrm>
            <a:off x="301451" y="3429000"/>
            <a:ext cx="2965998" cy="3144192"/>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A02B77-2526-6F74-F938-1A6EA1434062}"/>
              </a:ext>
            </a:extLst>
          </p:cNvPr>
          <p:cNvSpPr/>
          <p:nvPr/>
        </p:nvSpPr>
        <p:spPr>
          <a:xfrm>
            <a:off x="8973509" y="3429000"/>
            <a:ext cx="2965998" cy="3313641"/>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DF9C981-C115-4927-1696-F8A4E5E5553B}"/>
              </a:ext>
            </a:extLst>
          </p:cNvPr>
          <p:cNvSpPr txBox="1"/>
          <p:nvPr/>
        </p:nvSpPr>
        <p:spPr>
          <a:xfrm>
            <a:off x="69671" y="2862283"/>
            <a:ext cx="3342752" cy="461665"/>
          </a:xfrm>
          <a:prstGeom prst="rect">
            <a:avLst/>
          </a:prstGeom>
          <a:noFill/>
        </p:spPr>
        <p:txBody>
          <a:bodyPr wrap="square">
            <a:spAutoFit/>
          </a:bodyPr>
          <a:lstStyle/>
          <a:p>
            <a:pPr algn="ctr"/>
            <a:r>
              <a:rPr lang="en-US" sz="2400" b="1" i="0" dirty="0">
                <a:solidFill>
                  <a:srgbClr val="C00000"/>
                </a:solidFill>
                <a:effectLst/>
                <a:highlight>
                  <a:srgbClr val="FFFFFF"/>
                </a:highlight>
                <a:latin typeface="Bradley Hand ITC" panose="03070402050302030203" pitchFamily="66" charset="0"/>
              </a:rPr>
              <a:t>TODAY</a:t>
            </a:r>
            <a:endParaRPr lang="en-US" sz="2400" b="1" dirty="0">
              <a:solidFill>
                <a:srgbClr val="C00000"/>
              </a:solidFill>
              <a:latin typeface="Bradley Hand ITC" panose="03070402050302030203" pitchFamily="66" charset="0"/>
            </a:endParaRPr>
          </a:p>
        </p:txBody>
      </p:sp>
      <p:sp>
        <p:nvSpPr>
          <p:cNvPr id="15" name="TextBox 14">
            <a:extLst>
              <a:ext uri="{FF2B5EF4-FFF2-40B4-BE49-F238E27FC236}">
                <a16:creationId xmlns:a16="http://schemas.microsoft.com/office/drawing/2014/main" id="{293BDD25-A38E-1187-082B-3788CF3EFF20}"/>
              </a:ext>
            </a:extLst>
          </p:cNvPr>
          <p:cNvSpPr txBox="1"/>
          <p:nvPr/>
        </p:nvSpPr>
        <p:spPr>
          <a:xfrm>
            <a:off x="8865750" y="2823643"/>
            <a:ext cx="3342752" cy="461665"/>
          </a:xfrm>
          <a:prstGeom prst="rect">
            <a:avLst/>
          </a:prstGeom>
          <a:noFill/>
        </p:spPr>
        <p:txBody>
          <a:bodyPr wrap="square">
            <a:spAutoFit/>
          </a:bodyPr>
          <a:lstStyle/>
          <a:p>
            <a:pPr algn="ctr"/>
            <a:r>
              <a:rPr lang="en-US" sz="2400" b="1" i="0" dirty="0">
                <a:solidFill>
                  <a:srgbClr val="00B050"/>
                </a:solidFill>
                <a:effectLst/>
                <a:highlight>
                  <a:srgbClr val="FFFFFF"/>
                </a:highlight>
                <a:latin typeface="Bradley Hand ITC" panose="03070402050302030203" pitchFamily="66" charset="0"/>
              </a:rPr>
              <a:t>TOMORROW</a:t>
            </a:r>
            <a:endParaRPr lang="en-US" sz="2400" b="1" dirty="0">
              <a:solidFill>
                <a:srgbClr val="00B050"/>
              </a:solidFill>
              <a:latin typeface="Bradley Hand ITC" panose="03070402050302030203" pitchFamily="66" charset="0"/>
            </a:endParaRPr>
          </a:p>
        </p:txBody>
      </p:sp>
    </p:spTree>
    <p:extLst>
      <p:ext uri="{BB962C8B-B14F-4D97-AF65-F5344CB8AC3E}">
        <p14:creationId xmlns:p14="http://schemas.microsoft.com/office/powerpoint/2010/main" val="2262274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Method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3D6F4C-4032-8735-C6C6-B781E2E5A6FA}"/>
              </a:ext>
            </a:extLst>
          </p:cNvPr>
          <p:cNvSpPr txBox="1"/>
          <p:nvPr/>
        </p:nvSpPr>
        <p:spPr>
          <a:xfrm>
            <a:off x="1122589" y="1432412"/>
            <a:ext cx="3624104" cy="461665"/>
          </a:xfrm>
          <a:prstGeom prst="rect">
            <a:avLst/>
          </a:prstGeom>
          <a:noFill/>
        </p:spPr>
        <p:txBody>
          <a:bodyPr wrap="square">
            <a:spAutoFit/>
          </a:bodyPr>
          <a:lstStyle/>
          <a:p>
            <a:pPr algn="ctr"/>
            <a:r>
              <a:rPr lang="en-US" sz="2400" b="0" i="0" dirty="0">
                <a:effectLst/>
                <a:highlight>
                  <a:srgbClr val="FFFFFF"/>
                </a:highlight>
              </a:rPr>
              <a:t>Definition of a derivative</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22EDDC-EA2F-D258-3CD4-B96DD53B00A2}"/>
                  </a:ext>
                </a:extLst>
              </p:cNvPr>
              <p:cNvSpPr txBox="1"/>
              <p:nvPr/>
            </p:nvSpPr>
            <p:spPr>
              <a:xfrm>
                <a:off x="540082" y="248641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a:rPr lang="en-US" sz="2400" b="0" i="1" smtClean="0">
                                  <a:latin typeface="Cambria Math" panose="02040503050406030204" pitchFamily="18" charset="0"/>
                                  <a:ea typeface="Cambria Math" panose="02040503050406030204" pitchFamily="18" charset="0"/>
                                </a:rPr>
                                <m:t>𝑙𝑖𝑚</m:t>
                              </m:r>
                            </m:e>
                            <m:lim>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num>
                            <m:den>
                              <m:r>
                                <a:rPr lang="en-US" sz="2400" b="0" i="1" smtClean="0">
                                  <a:latin typeface="Cambria Math" panose="02040503050406030204" pitchFamily="18" charset="0"/>
                                  <a:ea typeface="Cambria Math" panose="02040503050406030204" pitchFamily="18" charset="0"/>
                                </a:rPr>
                                <m:t>𝑑𝑥</m:t>
                              </m:r>
                            </m:den>
                          </m:f>
                        </m:e>
                      </m:func>
                    </m:oMath>
                  </m:oMathPara>
                </a14:m>
                <a:endParaRPr lang="en-US" sz="2400" dirty="0"/>
              </a:p>
            </p:txBody>
          </p:sp>
        </mc:Choice>
        <mc:Fallback xmlns="">
          <p:sp>
            <p:nvSpPr>
              <p:cNvPr id="5" name="TextBox 4">
                <a:extLst>
                  <a:ext uri="{FF2B5EF4-FFF2-40B4-BE49-F238E27FC236}">
                    <a16:creationId xmlns:a16="http://schemas.microsoft.com/office/drawing/2014/main" id="{1A22EDDC-EA2F-D258-3CD4-B96DD53B00A2}"/>
                  </a:ext>
                </a:extLst>
              </p:cNvPr>
              <p:cNvSpPr txBox="1">
                <a:spLocks noRot="1" noChangeAspect="1" noMove="1" noResize="1" noEditPoints="1" noAdjustHandles="1" noChangeArrowheads="1" noChangeShapeType="1" noTextEdit="1"/>
              </p:cNvSpPr>
              <p:nvPr/>
            </p:nvSpPr>
            <p:spPr>
              <a:xfrm>
                <a:off x="540082" y="2486410"/>
                <a:ext cx="5127187" cy="809132"/>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44EC474-98E0-91B6-5F38-1F0C2353C0AE}"/>
              </a:ext>
            </a:extLst>
          </p:cNvPr>
          <p:cNvSpPr txBox="1"/>
          <p:nvPr/>
        </p:nvSpPr>
        <p:spPr>
          <a:xfrm>
            <a:off x="-1092086" y="2024745"/>
            <a:ext cx="3624104" cy="461665"/>
          </a:xfrm>
          <a:prstGeom prst="rect">
            <a:avLst/>
          </a:prstGeom>
          <a:noFill/>
        </p:spPr>
        <p:txBody>
          <a:bodyPr wrap="square">
            <a:spAutoFit/>
          </a:bodyPr>
          <a:lstStyle/>
          <a:p>
            <a:pPr algn="ctr"/>
            <a:r>
              <a:rPr lang="en-US" sz="2400" b="1" dirty="0">
                <a:effectLst/>
                <a:highlight>
                  <a:srgbClr val="FFFFFF"/>
                </a:highlight>
                <a:latin typeface="Bradley Hand ITC" panose="03070402050302030203" pitchFamily="66" charset="0"/>
              </a:rPr>
              <a:t>Exact</a:t>
            </a:r>
            <a:endParaRPr lang="en-US" sz="2400" b="1" dirty="0">
              <a:latin typeface="Bradley Hand ITC" panose="03070402050302030203" pitchFamily="66" charset="0"/>
            </a:endParaRPr>
          </a:p>
        </p:txBody>
      </p:sp>
    </p:spTree>
    <p:extLst>
      <p:ext uri="{BB962C8B-B14F-4D97-AF65-F5344CB8AC3E}">
        <p14:creationId xmlns:p14="http://schemas.microsoft.com/office/powerpoint/2010/main" val="3025203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Method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3D6F4C-4032-8735-C6C6-B781E2E5A6FA}"/>
              </a:ext>
            </a:extLst>
          </p:cNvPr>
          <p:cNvSpPr txBox="1"/>
          <p:nvPr/>
        </p:nvSpPr>
        <p:spPr>
          <a:xfrm>
            <a:off x="1122589" y="1432412"/>
            <a:ext cx="3624104" cy="461665"/>
          </a:xfrm>
          <a:prstGeom prst="rect">
            <a:avLst/>
          </a:prstGeom>
          <a:noFill/>
        </p:spPr>
        <p:txBody>
          <a:bodyPr wrap="square">
            <a:spAutoFit/>
          </a:bodyPr>
          <a:lstStyle/>
          <a:p>
            <a:pPr algn="ctr"/>
            <a:r>
              <a:rPr lang="en-US" sz="2400" b="0" i="0" dirty="0">
                <a:effectLst/>
                <a:highlight>
                  <a:srgbClr val="FFFFFF"/>
                </a:highlight>
              </a:rPr>
              <a:t>Definition of a derivative</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22EDDC-EA2F-D258-3CD4-B96DD53B00A2}"/>
                  </a:ext>
                </a:extLst>
              </p:cNvPr>
              <p:cNvSpPr txBox="1"/>
              <p:nvPr/>
            </p:nvSpPr>
            <p:spPr>
              <a:xfrm>
                <a:off x="540082" y="248641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a:rPr lang="en-US" sz="2400" b="0" i="1" smtClean="0">
                                  <a:latin typeface="Cambria Math" panose="02040503050406030204" pitchFamily="18" charset="0"/>
                                  <a:ea typeface="Cambria Math" panose="02040503050406030204" pitchFamily="18" charset="0"/>
                                </a:rPr>
                                <m:t>𝑙𝑖𝑚</m:t>
                              </m:r>
                            </m:e>
                            <m:lim>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num>
                            <m:den>
                              <m:r>
                                <a:rPr lang="en-US" sz="2400" b="0" i="1" smtClean="0">
                                  <a:latin typeface="Cambria Math" panose="02040503050406030204" pitchFamily="18" charset="0"/>
                                  <a:ea typeface="Cambria Math" panose="02040503050406030204" pitchFamily="18" charset="0"/>
                                </a:rPr>
                                <m:t>𝑑𝑥</m:t>
                              </m:r>
                            </m:den>
                          </m:f>
                        </m:e>
                      </m:func>
                    </m:oMath>
                  </m:oMathPara>
                </a14:m>
                <a:endParaRPr lang="en-US" sz="2400" dirty="0"/>
              </a:p>
            </p:txBody>
          </p:sp>
        </mc:Choice>
        <mc:Fallback xmlns="">
          <p:sp>
            <p:nvSpPr>
              <p:cNvPr id="5" name="TextBox 4">
                <a:extLst>
                  <a:ext uri="{FF2B5EF4-FFF2-40B4-BE49-F238E27FC236}">
                    <a16:creationId xmlns:a16="http://schemas.microsoft.com/office/drawing/2014/main" id="{1A22EDDC-EA2F-D258-3CD4-B96DD53B00A2}"/>
                  </a:ext>
                </a:extLst>
              </p:cNvPr>
              <p:cNvSpPr txBox="1">
                <a:spLocks noRot="1" noChangeAspect="1" noMove="1" noResize="1" noEditPoints="1" noAdjustHandles="1" noChangeArrowheads="1" noChangeShapeType="1" noTextEdit="1"/>
              </p:cNvSpPr>
              <p:nvPr/>
            </p:nvSpPr>
            <p:spPr>
              <a:xfrm>
                <a:off x="540082" y="2486410"/>
                <a:ext cx="5127187" cy="809132"/>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44EC474-98E0-91B6-5F38-1F0C2353C0AE}"/>
              </a:ext>
            </a:extLst>
          </p:cNvPr>
          <p:cNvSpPr txBox="1"/>
          <p:nvPr/>
        </p:nvSpPr>
        <p:spPr>
          <a:xfrm>
            <a:off x="-1092086" y="2024745"/>
            <a:ext cx="3624104" cy="461665"/>
          </a:xfrm>
          <a:prstGeom prst="rect">
            <a:avLst/>
          </a:prstGeom>
          <a:noFill/>
        </p:spPr>
        <p:txBody>
          <a:bodyPr wrap="square">
            <a:spAutoFit/>
          </a:bodyPr>
          <a:lstStyle/>
          <a:p>
            <a:pPr algn="ctr"/>
            <a:r>
              <a:rPr lang="en-US" sz="2400" b="1" dirty="0">
                <a:effectLst/>
                <a:highlight>
                  <a:srgbClr val="FFFFFF"/>
                </a:highlight>
                <a:latin typeface="Bradley Hand ITC" panose="03070402050302030203" pitchFamily="66" charset="0"/>
              </a:rPr>
              <a:t>Exact</a:t>
            </a:r>
            <a:endParaRPr lang="en-US" sz="2400" b="1" dirty="0">
              <a:latin typeface="Bradley Hand ITC" panose="03070402050302030203" pitchFamily="66" charset="0"/>
            </a:endParaRPr>
          </a:p>
        </p:txBody>
      </p:sp>
      <p:pic>
        <p:nvPicPr>
          <p:cNvPr id="4" name="Picture 3">
            <a:extLst>
              <a:ext uri="{FF2B5EF4-FFF2-40B4-BE49-F238E27FC236}">
                <a16:creationId xmlns:a16="http://schemas.microsoft.com/office/drawing/2014/main" id="{94DD10F7-2D2B-FA7E-8507-CD36EE8BB946}"/>
              </a:ext>
            </a:extLst>
          </p:cNvPr>
          <p:cNvPicPr>
            <a:picLocks noChangeAspect="1"/>
          </p:cNvPicPr>
          <p:nvPr/>
        </p:nvPicPr>
        <p:blipFill>
          <a:blip r:embed="rId4"/>
          <a:srcRect/>
          <a:stretch/>
        </p:blipFill>
        <p:spPr>
          <a:xfrm>
            <a:off x="5737606" y="1515267"/>
            <a:ext cx="5337348" cy="3968796"/>
          </a:xfrm>
          <a:prstGeom prst="rect">
            <a:avLst/>
          </a:prstGeom>
        </p:spPr>
      </p:pic>
    </p:spTree>
    <p:extLst>
      <p:ext uri="{BB962C8B-B14F-4D97-AF65-F5344CB8AC3E}">
        <p14:creationId xmlns:p14="http://schemas.microsoft.com/office/powerpoint/2010/main" val="3500469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Method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3D6F4C-4032-8735-C6C6-B781E2E5A6FA}"/>
              </a:ext>
            </a:extLst>
          </p:cNvPr>
          <p:cNvSpPr txBox="1"/>
          <p:nvPr/>
        </p:nvSpPr>
        <p:spPr>
          <a:xfrm>
            <a:off x="1122589" y="1432412"/>
            <a:ext cx="3624104" cy="461665"/>
          </a:xfrm>
          <a:prstGeom prst="rect">
            <a:avLst/>
          </a:prstGeom>
          <a:noFill/>
        </p:spPr>
        <p:txBody>
          <a:bodyPr wrap="square">
            <a:spAutoFit/>
          </a:bodyPr>
          <a:lstStyle/>
          <a:p>
            <a:pPr algn="ctr"/>
            <a:r>
              <a:rPr lang="en-US" sz="2400" b="0" i="0" dirty="0">
                <a:effectLst/>
                <a:highlight>
                  <a:srgbClr val="FFFFFF"/>
                </a:highlight>
              </a:rPr>
              <a:t>Definition of a derivative</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22EDDC-EA2F-D258-3CD4-B96DD53B00A2}"/>
                  </a:ext>
                </a:extLst>
              </p:cNvPr>
              <p:cNvSpPr txBox="1"/>
              <p:nvPr/>
            </p:nvSpPr>
            <p:spPr>
              <a:xfrm>
                <a:off x="540082" y="248641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a:rPr lang="en-US" sz="2400" b="0" i="1" smtClean="0">
                                  <a:latin typeface="Cambria Math" panose="02040503050406030204" pitchFamily="18" charset="0"/>
                                  <a:ea typeface="Cambria Math" panose="02040503050406030204" pitchFamily="18" charset="0"/>
                                </a:rPr>
                                <m:t>𝑙𝑖𝑚</m:t>
                              </m:r>
                            </m:e>
                            <m:lim>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num>
                            <m:den>
                              <m:r>
                                <a:rPr lang="en-US" sz="2400" b="0" i="1" smtClean="0">
                                  <a:latin typeface="Cambria Math" panose="02040503050406030204" pitchFamily="18" charset="0"/>
                                  <a:ea typeface="Cambria Math" panose="02040503050406030204" pitchFamily="18" charset="0"/>
                                </a:rPr>
                                <m:t>𝑑𝑥</m:t>
                              </m:r>
                            </m:den>
                          </m:f>
                        </m:e>
                      </m:func>
                    </m:oMath>
                  </m:oMathPara>
                </a14:m>
                <a:endParaRPr lang="en-US" sz="2400" dirty="0"/>
              </a:p>
            </p:txBody>
          </p:sp>
        </mc:Choice>
        <mc:Fallback xmlns="">
          <p:sp>
            <p:nvSpPr>
              <p:cNvPr id="5" name="TextBox 4">
                <a:extLst>
                  <a:ext uri="{FF2B5EF4-FFF2-40B4-BE49-F238E27FC236}">
                    <a16:creationId xmlns:a16="http://schemas.microsoft.com/office/drawing/2014/main" id="{1A22EDDC-EA2F-D258-3CD4-B96DD53B00A2}"/>
                  </a:ext>
                </a:extLst>
              </p:cNvPr>
              <p:cNvSpPr txBox="1">
                <a:spLocks noRot="1" noChangeAspect="1" noMove="1" noResize="1" noEditPoints="1" noAdjustHandles="1" noChangeArrowheads="1" noChangeShapeType="1" noTextEdit="1"/>
              </p:cNvSpPr>
              <p:nvPr/>
            </p:nvSpPr>
            <p:spPr>
              <a:xfrm>
                <a:off x="540082" y="2486410"/>
                <a:ext cx="5127187" cy="8091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22756D-17F7-6C92-EA71-548C7034B3AE}"/>
                  </a:ext>
                </a:extLst>
              </p:cNvPr>
              <p:cNvSpPr txBox="1"/>
              <p:nvPr/>
            </p:nvSpPr>
            <p:spPr>
              <a:xfrm>
                <a:off x="540081" y="3887875"/>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a:rPr lang="en-US" sz="2400" b="0" i="1" smtClean="0">
                                  <a:latin typeface="Cambria Math" panose="02040503050406030204" pitchFamily="18" charset="0"/>
                                  <a:ea typeface="Cambria Math" panose="02040503050406030204" pitchFamily="18" charset="0"/>
                                </a:rPr>
                                <m:t>𝑙𝑖𝑚</m:t>
                              </m:r>
                            </m:e>
                            <m:lim>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num>
                            <m:den>
                              <m:r>
                                <a:rPr lang="en-US" sz="2400" b="0" i="1" smtClean="0">
                                  <a:latin typeface="Cambria Math" panose="02040503050406030204" pitchFamily="18" charset="0"/>
                                  <a:ea typeface="Cambria Math" panose="02040503050406030204" pitchFamily="18" charset="0"/>
                                </a:rPr>
                                <m:t>𝑑𝑥</m:t>
                              </m:r>
                            </m:den>
                          </m:f>
                        </m:e>
                      </m:func>
                    </m:oMath>
                  </m:oMathPara>
                </a14:m>
                <a:endParaRPr lang="en-US" sz="2400" dirty="0"/>
              </a:p>
            </p:txBody>
          </p:sp>
        </mc:Choice>
        <mc:Fallback xmlns="">
          <p:sp>
            <p:nvSpPr>
              <p:cNvPr id="6" name="TextBox 5">
                <a:extLst>
                  <a:ext uri="{FF2B5EF4-FFF2-40B4-BE49-F238E27FC236}">
                    <a16:creationId xmlns:a16="http://schemas.microsoft.com/office/drawing/2014/main" id="{8E22756D-17F7-6C92-EA71-548C7034B3AE}"/>
                  </a:ext>
                </a:extLst>
              </p:cNvPr>
              <p:cNvSpPr txBox="1">
                <a:spLocks noRot="1" noChangeAspect="1" noMove="1" noResize="1" noEditPoints="1" noAdjustHandles="1" noChangeArrowheads="1" noChangeShapeType="1" noTextEdit="1"/>
              </p:cNvSpPr>
              <p:nvPr/>
            </p:nvSpPr>
            <p:spPr>
              <a:xfrm>
                <a:off x="540081" y="3887875"/>
                <a:ext cx="5127187" cy="8091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83DACD-290D-ECEB-ED70-B9219611ED5F}"/>
                  </a:ext>
                </a:extLst>
              </p:cNvPr>
              <p:cNvSpPr txBox="1"/>
              <p:nvPr/>
            </p:nvSpPr>
            <p:spPr>
              <a:xfrm>
                <a:off x="920654" y="528934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a:rPr lang="en-US" sz="2400" b="0" i="1" smtClean="0">
                                  <a:latin typeface="Cambria Math" panose="02040503050406030204" pitchFamily="18" charset="0"/>
                                  <a:ea typeface="Cambria Math" panose="02040503050406030204" pitchFamily="18" charset="0"/>
                                </a:rPr>
                                <m:t>𝑙𝑖𝑚</m:t>
                              </m:r>
                            </m:e>
                            <m:lim>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num>
                            <m:den>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𝑑𝑥</m:t>
                              </m:r>
                            </m:den>
                          </m:f>
                        </m:e>
                      </m:func>
                    </m:oMath>
                  </m:oMathPara>
                </a14:m>
                <a:endParaRPr lang="en-US" sz="2400" dirty="0"/>
              </a:p>
            </p:txBody>
          </p:sp>
        </mc:Choice>
        <mc:Fallback xmlns="">
          <p:sp>
            <p:nvSpPr>
              <p:cNvPr id="7" name="TextBox 6">
                <a:extLst>
                  <a:ext uri="{FF2B5EF4-FFF2-40B4-BE49-F238E27FC236}">
                    <a16:creationId xmlns:a16="http://schemas.microsoft.com/office/drawing/2014/main" id="{E483DACD-290D-ECEB-ED70-B9219611ED5F}"/>
                  </a:ext>
                </a:extLst>
              </p:cNvPr>
              <p:cNvSpPr txBox="1">
                <a:spLocks noRot="1" noChangeAspect="1" noMove="1" noResize="1" noEditPoints="1" noAdjustHandles="1" noChangeArrowheads="1" noChangeShapeType="1" noTextEdit="1"/>
              </p:cNvSpPr>
              <p:nvPr/>
            </p:nvSpPr>
            <p:spPr>
              <a:xfrm>
                <a:off x="920654" y="5289340"/>
                <a:ext cx="5127187" cy="809132"/>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44EC474-98E0-91B6-5F38-1F0C2353C0AE}"/>
              </a:ext>
            </a:extLst>
          </p:cNvPr>
          <p:cNvSpPr txBox="1"/>
          <p:nvPr/>
        </p:nvSpPr>
        <p:spPr>
          <a:xfrm>
            <a:off x="-1092086" y="2024745"/>
            <a:ext cx="3624104" cy="461665"/>
          </a:xfrm>
          <a:prstGeom prst="rect">
            <a:avLst/>
          </a:prstGeom>
          <a:noFill/>
        </p:spPr>
        <p:txBody>
          <a:bodyPr wrap="square">
            <a:spAutoFit/>
          </a:bodyPr>
          <a:lstStyle/>
          <a:p>
            <a:pPr algn="ctr"/>
            <a:r>
              <a:rPr lang="en-US" sz="2400" b="1" dirty="0">
                <a:effectLst/>
                <a:highlight>
                  <a:srgbClr val="FFFFFF"/>
                </a:highlight>
                <a:latin typeface="Bradley Hand ITC" panose="03070402050302030203" pitchFamily="66" charset="0"/>
              </a:rPr>
              <a:t>Exact</a:t>
            </a:r>
            <a:endParaRPr lang="en-US" sz="2400" b="1" dirty="0">
              <a:latin typeface="Bradley Hand ITC" panose="03070402050302030203" pitchFamily="66" charset="0"/>
            </a:endParaRPr>
          </a:p>
        </p:txBody>
      </p:sp>
      <p:pic>
        <p:nvPicPr>
          <p:cNvPr id="10" name="Picture 9">
            <a:extLst>
              <a:ext uri="{FF2B5EF4-FFF2-40B4-BE49-F238E27FC236}">
                <a16:creationId xmlns:a16="http://schemas.microsoft.com/office/drawing/2014/main" id="{F468C085-AEFA-6631-B2FB-90A9D5CC5463}"/>
              </a:ext>
            </a:extLst>
          </p:cNvPr>
          <p:cNvPicPr>
            <a:picLocks noChangeAspect="1"/>
          </p:cNvPicPr>
          <p:nvPr/>
        </p:nvPicPr>
        <p:blipFill>
          <a:blip r:embed="rId6"/>
          <a:srcRect/>
          <a:stretch/>
        </p:blipFill>
        <p:spPr>
          <a:xfrm>
            <a:off x="5737606" y="1515267"/>
            <a:ext cx="5337348" cy="3968796"/>
          </a:xfrm>
          <a:prstGeom prst="rect">
            <a:avLst/>
          </a:prstGeom>
        </p:spPr>
      </p:pic>
    </p:spTree>
    <p:extLst>
      <p:ext uri="{BB962C8B-B14F-4D97-AF65-F5344CB8AC3E}">
        <p14:creationId xmlns:p14="http://schemas.microsoft.com/office/powerpoint/2010/main" val="3084256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Method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22EDDC-EA2F-D258-3CD4-B96DD53B00A2}"/>
                  </a:ext>
                </a:extLst>
              </p:cNvPr>
              <p:cNvSpPr txBox="1"/>
              <p:nvPr/>
            </p:nvSpPr>
            <p:spPr>
              <a:xfrm>
                <a:off x="540082" y="248641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i="1">
                          <a:solidFill>
                            <a:srgbClr val="C00000"/>
                          </a:solidFill>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solidFill>
                                    <a:schemeClr val="bg1"/>
                                  </a:solidFill>
                                  <a:latin typeface="Cambria Math" panose="02040503050406030204" pitchFamily="18" charset="0"/>
                                  <a:ea typeface="Cambria Math" panose="02040503050406030204" pitchFamily="18" charset="0"/>
                                </a:rPr>
                              </m:ctrlPr>
                            </m:limLowPr>
                            <m:e>
                              <m:r>
                                <a:rPr lang="en-US" sz="2400" b="0" i="1" smtClean="0">
                                  <a:solidFill>
                                    <a:schemeClr val="bg1"/>
                                  </a:solidFill>
                                  <a:latin typeface="Cambria Math" panose="02040503050406030204" pitchFamily="18" charset="0"/>
                                  <a:ea typeface="Cambria Math" panose="02040503050406030204" pitchFamily="18" charset="0"/>
                                </a:rPr>
                                <m:t>𝑙𝑖𝑚</m:t>
                              </m:r>
                            </m:e>
                            <m:lim>
                              <m:r>
                                <a:rPr lang="en-US" sz="2400" b="0" i="1" smtClean="0">
                                  <a:solidFill>
                                    <a:schemeClr val="bg1"/>
                                  </a:solidFill>
                                  <a:latin typeface="Cambria Math" panose="02040503050406030204" pitchFamily="18" charset="0"/>
                                  <a:ea typeface="Cambria Math" panose="02040503050406030204" pitchFamily="18" charset="0"/>
                                </a:rPr>
                                <m:t>𝑑𝑥</m:t>
                              </m:r>
                              <m:r>
                                <a:rPr lang="en-US" sz="2400" b="0" i="1" smtClean="0">
                                  <a:solidFill>
                                    <a:schemeClr val="bg1"/>
                                  </a:solidFill>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num>
                            <m:den>
                              <m:r>
                                <a:rPr lang="en-US" sz="2400" b="0" i="1" smtClean="0">
                                  <a:latin typeface="Cambria Math" panose="02040503050406030204" pitchFamily="18" charset="0"/>
                                  <a:ea typeface="Cambria Math" panose="02040503050406030204" pitchFamily="18" charset="0"/>
                                </a:rPr>
                                <m:t>𝑑𝑥</m:t>
                              </m:r>
                            </m:den>
                          </m:f>
                        </m:e>
                      </m:func>
                    </m:oMath>
                  </m:oMathPara>
                </a14:m>
                <a:endParaRPr lang="en-US" sz="2400" dirty="0"/>
              </a:p>
            </p:txBody>
          </p:sp>
        </mc:Choice>
        <mc:Fallback xmlns="">
          <p:sp>
            <p:nvSpPr>
              <p:cNvPr id="5" name="TextBox 4">
                <a:extLst>
                  <a:ext uri="{FF2B5EF4-FFF2-40B4-BE49-F238E27FC236}">
                    <a16:creationId xmlns:a16="http://schemas.microsoft.com/office/drawing/2014/main" id="{1A22EDDC-EA2F-D258-3CD4-B96DD53B00A2}"/>
                  </a:ext>
                </a:extLst>
              </p:cNvPr>
              <p:cNvSpPr txBox="1">
                <a:spLocks noRot="1" noChangeAspect="1" noMove="1" noResize="1" noEditPoints="1" noAdjustHandles="1" noChangeArrowheads="1" noChangeShapeType="1" noTextEdit="1"/>
              </p:cNvSpPr>
              <p:nvPr/>
            </p:nvSpPr>
            <p:spPr>
              <a:xfrm>
                <a:off x="540082" y="2486410"/>
                <a:ext cx="5127187" cy="8091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22756D-17F7-6C92-EA71-548C7034B3AE}"/>
                  </a:ext>
                </a:extLst>
              </p:cNvPr>
              <p:cNvSpPr txBox="1"/>
              <p:nvPr/>
            </p:nvSpPr>
            <p:spPr>
              <a:xfrm>
                <a:off x="540081" y="3887875"/>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i="1">
                          <a:solidFill>
                            <a:srgbClr val="C00000"/>
                          </a:solidFill>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solidFill>
                                    <a:schemeClr val="bg1"/>
                                  </a:solidFill>
                                  <a:latin typeface="Cambria Math" panose="02040503050406030204" pitchFamily="18" charset="0"/>
                                  <a:ea typeface="Cambria Math" panose="02040503050406030204" pitchFamily="18" charset="0"/>
                                </a:rPr>
                              </m:ctrlPr>
                            </m:limLowPr>
                            <m:e>
                              <m:r>
                                <a:rPr lang="en-US" sz="2400" b="0" i="1" smtClean="0">
                                  <a:solidFill>
                                    <a:schemeClr val="bg1"/>
                                  </a:solidFill>
                                  <a:latin typeface="Cambria Math" panose="02040503050406030204" pitchFamily="18" charset="0"/>
                                  <a:ea typeface="Cambria Math" panose="02040503050406030204" pitchFamily="18" charset="0"/>
                                </a:rPr>
                                <m:t>𝑙𝑖𝑚</m:t>
                              </m:r>
                            </m:e>
                            <m:lim>
                              <m:r>
                                <a:rPr lang="en-US" sz="2400" b="0" i="1" smtClean="0">
                                  <a:solidFill>
                                    <a:schemeClr val="bg1"/>
                                  </a:solidFill>
                                  <a:latin typeface="Cambria Math" panose="02040503050406030204" pitchFamily="18" charset="0"/>
                                  <a:ea typeface="Cambria Math" panose="02040503050406030204" pitchFamily="18" charset="0"/>
                                </a:rPr>
                                <m:t>𝑑𝑥</m:t>
                              </m:r>
                              <m:r>
                                <a:rPr lang="en-US" sz="2400" b="0" i="1" smtClean="0">
                                  <a:solidFill>
                                    <a:schemeClr val="bg1"/>
                                  </a:solidFill>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num>
                            <m:den>
                              <m:r>
                                <a:rPr lang="en-US" sz="2400" b="0" i="1" smtClean="0">
                                  <a:latin typeface="Cambria Math" panose="02040503050406030204" pitchFamily="18" charset="0"/>
                                  <a:ea typeface="Cambria Math" panose="02040503050406030204" pitchFamily="18" charset="0"/>
                                </a:rPr>
                                <m:t>𝑑𝑥</m:t>
                              </m:r>
                            </m:den>
                          </m:f>
                        </m:e>
                      </m:func>
                    </m:oMath>
                  </m:oMathPara>
                </a14:m>
                <a:endParaRPr lang="en-US" sz="2400" dirty="0"/>
              </a:p>
            </p:txBody>
          </p:sp>
        </mc:Choice>
        <mc:Fallback xmlns="">
          <p:sp>
            <p:nvSpPr>
              <p:cNvPr id="6" name="TextBox 5">
                <a:extLst>
                  <a:ext uri="{FF2B5EF4-FFF2-40B4-BE49-F238E27FC236}">
                    <a16:creationId xmlns:a16="http://schemas.microsoft.com/office/drawing/2014/main" id="{8E22756D-17F7-6C92-EA71-548C7034B3AE}"/>
                  </a:ext>
                </a:extLst>
              </p:cNvPr>
              <p:cNvSpPr txBox="1">
                <a:spLocks noRot="1" noChangeAspect="1" noMove="1" noResize="1" noEditPoints="1" noAdjustHandles="1" noChangeArrowheads="1" noChangeShapeType="1" noTextEdit="1"/>
              </p:cNvSpPr>
              <p:nvPr/>
            </p:nvSpPr>
            <p:spPr>
              <a:xfrm>
                <a:off x="540081" y="3887875"/>
                <a:ext cx="5127187" cy="8091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83DACD-290D-ECEB-ED70-B9219611ED5F}"/>
                  </a:ext>
                </a:extLst>
              </p:cNvPr>
              <p:cNvSpPr txBox="1"/>
              <p:nvPr/>
            </p:nvSpPr>
            <p:spPr>
              <a:xfrm>
                <a:off x="920654" y="528934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i="1">
                          <a:solidFill>
                            <a:srgbClr val="C00000"/>
                          </a:solidFill>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solidFill>
                                    <a:schemeClr val="bg1"/>
                                  </a:solidFill>
                                  <a:latin typeface="Cambria Math" panose="02040503050406030204" pitchFamily="18" charset="0"/>
                                  <a:ea typeface="Cambria Math" panose="02040503050406030204" pitchFamily="18" charset="0"/>
                                </a:rPr>
                              </m:ctrlPr>
                            </m:limLowPr>
                            <m:e>
                              <m:r>
                                <a:rPr lang="en-US" sz="2400" b="0" i="1" smtClean="0">
                                  <a:solidFill>
                                    <a:schemeClr val="bg1"/>
                                  </a:solidFill>
                                  <a:latin typeface="Cambria Math" panose="02040503050406030204" pitchFamily="18" charset="0"/>
                                  <a:ea typeface="Cambria Math" panose="02040503050406030204" pitchFamily="18" charset="0"/>
                                </a:rPr>
                                <m:t>𝑙𝑖𝑚</m:t>
                              </m:r>
                            </m:e>
                            <m:lim>
                              <m:r>
                                <a:rPr lang="en-US" sz="2400" b="0" i="1" smtClean="0">
                                  <a:solidFill>
                                    <a:schemeClr val="bg1"/>
                                  </a:solidFill>
                                  <a:latin typeface="Cambria Math" panose="02040503050406030204" pitchFamily="18" charset="0"/>
                                  <a:ea typeface="Cambria Math" panose="02040503050406030204" pitchFamily="18" charset="0"/>
                                </a:rPr>
                                <m:t>𝑑𝑥</m:t>
                              </m:r>
                              <m:r>
                                <a:rPr lang="en-US" sz="2400" b="0" i="1" smtClean="0">
                                  <a:solidFill>
                                    <a:schemeClr val="bg1"/>
                                  </a:solidFill>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num>
                            <m:den>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𝑑𝑥</m:t>
                              </m:r>
                            </m:den>
                          </m:f>
                        </m:e>
                      </m:func>
                    </m:oMath>
                  </m:oMathPara>
                </a14:m>
                <a:endParaRPr lang="en-US" sz="2400" dirty="0"/>
              </a:p>
            </p:txBody>
          </p:sp>
        </mc:Choice>
        <mc:Fallback xmlns="">
          <p:sp>
            <p:nvSpPr>
              <p:cNvPr id="7" name="TextBox 6">
                <a:extLst>
                  <a:ext uri="{FF2B5EF4-FFF2-40B4-BE49-F238E27FC236}">
                    <a16:creationId xmlns:a16="http://schemas.microsoft.com/office/drawing/2014/main" id="{E483DACD-290D-ECEB-ED70-B9219611ED5F}"/>
                  </a:ext>
                </a:extLst>
              </p:cNvPr>
              <p:cNvSpPr txBox="1">
                <a:spLocks noRot="1" noChangeAspect="1" noMove="1" noResize="1" noEditPoints="1" noAdjustHandles="1" noChangeArrowheads="1" noChangeShapeType="1" noTextEdit="1"/>
              </p:cNvSpPr>
              <p:nvPr/>
            </p:nvSpPr>
            <p:spPr>
              <a:xfrm>
                <a:off x="920654" y="5289340"/>
                <a:ext cx="5127187" cy="809132"/>
              </a:xfrm>
              <a:prstGeom prst="rect">
                <a:avLst/>
              </a:prstGeom>
              <a:blipFill>
                <a:blip r:embed="rId5"/>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0BC2CED-96EB-37FD-33ED-18DCB99AB29E}"/>
              </a:ext>
            </a:extLst>
          </p:cNvPr>
          <p:cNvSpPr txBox="1"/>
          <p:nvPr/>
        </p:nvSpPr>
        <p:spPr>
          <a:xfrm>
            <a:off x="1122589" y="1432412"/>
            <a:ext cx="3624104" cy="461665"/>
          </a:xfrm>
          <a:prstGeom prst="rect">
            <a:avLst/>
          </a:prstGeom>
          <a:noFill/>
        </p:spPr>
        <p:txBody>
          <a:bodyPr wrap="square">
            <a:spAutoFit/>
          </a:bodyPr>
          <a:lstStyle/>
          <a:p>
            <a:pPr algn="ctr"/>
            <a:r>
              <a:rPr lang="en-US" sz="2400" b="0" i="0" dirty="0">
                <a:effectLst/>
                <a:highlight>
                  <a:srgbClr val="FFFFFF"/>
                </a:highlight>
              </a:rPr>
              <a:t>Finite Difference</a:t>
            </a:r>
            <a:endParaRPr lang="en-US" sz="2400" dirty="0"/>
          </a:p>
        </p:txBody>
      </p:sp>
      <p:pic>
        <p:nvPicPr>
          <p:cNvPr id="3" name="Picture 2">
            <a:extLst>
              <a:ext uri="{FF2B5EF4-FFF2-40B4-BE49-F238E27FC236}">
                <a16:creationId xmlns:a16="http://schemas.microsoft.com/office/drawing/2014/main" id="{B6A5F18B-95CB-56B3-79D1-9DAF717649B5}"/>
              </a:ext>
            </a:extLst>
          </p:cNvPr>
          <p:cNvPicPr>
            <a:picLocks noChangeAspect="1"/>
          </p:cNvPicPr>
          <p:nvPr/>
        </p:nvPicPr>
        <p:blipFill>
          <a:blip r:embed="rId6"/>
          <a:srcRect/>
          <a:stretch/>
        </p:blipFill>
        <p:spPr>
          <a:xfrm>
            <a:off x="5737606" y="1515267"/>
            <a:ext cx="5337348" cy="3968796"/>
          </a:xfrm>
          <a:prstGeom prst="rect">
            <a:avLst/>
          </a:prstGeom>
        </p:spPr>
      </p:pic>
    </p:spTree>
    <p:extLst>
      <p:ext uri="{BB962C8B-B14F-4D97-AF65-F5344CB8AC3E}">
        <p14:creationId xmlns:p14="http://schemas.microsoft.com/office/powerpoint/2010/main" val="391565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Method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22EDDC-EA2F-D258-3CD4-B96DD53B00A2}"/>
                  </a:ext>
                </a:extLst>
              </p:cNvPr>
              <p:cNvSpPr txBox="1"/>
              <p:nvPr/>
            </p:nvSpPr>
            <p:spPr>
              <a:xfrm>
                <a:off x="540082" y="248641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i="1">
                          <a:solidFill>
                            <a:srgbClr val="C00000"/>
                          </a:solidFill>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solidFill>
                                    <a:schemeClr val="bg1"/>
                                  </a:solidFill>
                                  <a:latin typeface="Cambria Math" panose="02040503050406030204" pitchFamily="18" charset="0"/>
                                  <a:ea typeface="Cambria Math" panose="02040503050406030204" pitchFamily="18" charset="0"/>
                                </a:rPr>
                              </m:ctrlPr>
                            </m:limLowPr>
                            <m:e>
                              <m:r>
                                <a:rPr lang="en-US" sz="2400" b="0" i="1" smtClean="0">
                                  <a:solidFill>
                                    <a:schemeClr val="bg1"/>
                                  </a:solidFill>
                                  <a:latin typeface="Cambria Math" panose="02040503050406030204" pitchFamily="18" charset="0"/>
                                  <a:ea typeface="Cambria Math" panose="02040503050406030204" pitchFamily="18" charset="0"/>
                                </a:rPr>
                                <m:t>𝑙𝑖𝑚</m:t>
                              </m:r>
                            </m:e>
                            <m:lim>
                              <m:r>
                                <a:rPr lang="en-US" sz="2400" b="0" i="1" smtClean="0">
                                  <a:solidFill>
                                    <a:schemeClr val="bg1"/>
                                  </a:solidFill>
                                  <a:latin typeface="Cambria Math" panose="02040503050406030204" pitchFamily="18" charset="0"/>
                                  <a:ea typeface="Cambria Math" panose="02040503050406030204" pitchFamily="18" charset="0"/>
                                </a:rPr>
                                <m:t>𝑑𝑥</m:t>
                              </m:r>
                              <m:r>
                                <a:rPr lang="en-US" sz="2400" b="0" i="1" smtClean="0">
                                  <a:solidFill>
                                    <a:schemeClr val="bg1"/>
                                  </a:solidFill>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num>
                            <m:den>
                              <m:r>
                                <a:rPr lang="en-US" sz="2400" b="0" i="1" smtClean="0">
                                  <a:latin typeface="Cambria Math" panose="02040503050406030204" pitchFamily="18" charset="0"/>
                                  <a:ea typeface="Cambria Math" panose="02040503050406030204" pitchFamily="18" charset="0"/>
                                </a:rPr>
                                <m:t>𝑑𝑥</m:t>
                              </m:r>
                            </m:den>
                          </m:f>
                        </m:e>
                      </m:func>
                    </m:oMath>
                  </m:oMathPara>
                </a14:m>
                <a:endParaRPr lang="en-US" sz="2400" dirty="0"/>
              </a:p>
            </p:txBody>
          </p:sp>
        </mc:Choice>
        <mc:Fallback xmlns="">
          <p:sp>
            <p:nvSpPr>
              <p:cNvPr id="5" name="TextBox 4">
                <a:extLst>
                  <a:ext uri="{FF2B5EF4-FFF2-40B4-BE49-F238E27FC236}">
                    <a16:creationId xmlns:a16="http://schemas.microsoft.com/office/drawing/2014/main" id="{1A22EDDC-EA2F-D258-3CD4-B96DD53B00A2}"/>
                  </a:ext>
                </a:extLst>
              </p:cNvPr>
              <p:cNvSpPr txBox="1">
                <a:spLocks noRot="1" noChangeAspect="1" noMove="1" noResize="1" noEditPoints="1" noAdjustHandles="1" noChangeArrowheads="1" noChangeShapeType="1" noTextEdit="1"/>
              </p:cNvSpPr>
              <p:nvPr/>
            </p:nvSpPr>
            <p:spPr>
              <a:xfrm>
                <a:off x="540082" y="2486410"/>
                <a:ext cx="5127187" cy="8091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22756D-17F7-6C92-EA71-548C7034B3AE}"/>
                  </a:ext>
                </a:extLst>
              </p:cNvPr>
              <p:cNvSpPr txBox="1"/>
              <p:nvPr/>
            </p:nvSpPr>
            <p:spPr>
              <a:xfrm>
                <a:off x="540081" y="3887875"/>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E6E6E6"/>
                              </a:solidFill>
                              <a:latin typeface="Cambria Math" panose="02040503050406030204" pitchFamily="18" charset="0"/>
                              <a:ea typeface="Cambria Math" panose="02040503050406030204" pitchFamily="18" charset="0"/>
                            </a:rPr>
                          </m:ctrlPr>
                        </m:fPr>
                        <m:num>
                          <m:r>
                            <a:rPr lang="en-US" sz="2400" b="0" i="1" smtClean="0">
                              <a:solidFill>
                                <a:srgbClr val="E6E6E6"/>
                              </a:solidFill>
                              <a:latin typeface="Cambria Math" panose="02040503050406030204" pitchFamily="18" charset="0"/>
                              <a:ea typeface="Cambria Math" panose="02040503050406030204" pitchFamily="18" charset="0"/>
                            </a:rPr>
                            <m:t>𝑑𝑓</m:t>
                          </m:r>
                        </m:num>
                        <m:den>
                          <m:r>
                            <a:rPr lang="en-US" sz="2400" b="0" i="1" smtClean="0">
                              <a:solidFill>
                                <a:srgbClr val="E6E6E6"/>
                              </a:solidFill>
                              <a:latin typeface="Cambria Math" panose="02040503050406030204" pitchFamily="18" charset="0"/>
                              <a:ea typeface="Cambria Math" panose="02040503050406030204" pitchFamily="18" charset="0"/>
                            </a:rPr>
                            <m:t>𝑑𝑥</m:t>
                          </m:r>
                        </m:den>
                      </m:f>
                      <m:r>
                        <a:rPr lang="en-US" sz="2400" i="1">
                          <a:solidFill>
                            <a:srgbClr val="E6E6E6"/>
                          </a:solidFill>
                          <a:latin typeface="Cambria Math" panose="02040503050406030204" pitchFamily="18" charset="0"/>
                          <a:ea typeface="Cambria Math" panose="02040503050406030204" pitchFamily="18" charset="0"/>
                        </a:rPr>
                        <m:t>≈</m:t>
                      </m:r>
                      <m:func>
                        <m:funcPr>
                          <m:ctrlPr>
                            <a:rPr lang="en-US" sz="2400" b="0" i="1" smtClean="0">
                              <a:solidFill>
                                <a:srgbClr val="E6E6E6"/>
                              </a:solidFill>
                              <a:latin typeface="Cambria Math" panose="02040503050406030204" pitchFamily="18" charset="0"/>
                              <a:ea typeface="Cambria Math" panose="02040503050406030204" pitchFamily="18" charset="0"/>
                            </a:rPr>
                          </m:ctrlPr>
                        </m:funcPr>
                        <m:fName>
                          <m:limLow>
                            <m:limLowPr>
                              <m:ctrlPr>
                                <a:rPr lang="en-US" sz="2400" b="0" i="1" smtClean="0">
                                  <a:solidFill>
                                    <a:schemeClr val="bg1"/>
                                  </a:solidFill>
                                  <a:latin typeface="Cambria Math" panose="02040503050406030204" pitchFamily="18" charset="0"/>
                                  <a:ea typeface="Cambria Math" panose="02040503050406030204" pitchFamily="18" charset="0"/>
                                </a:rPr>
                              </m:ctrlPr>
                            </m:limLowPr>
                            <m:e>
                              <m:r>
                                <a:rPr lang="en-US" sz="2400" b="0" i="1" smtClean="0">
                                  <a:solidFill>
                                    <a:schemeClr val="bg1"/>
                                  </a:solidFill>
                                  <a:latin typeface="Cambria Math" panose="02040503050406030204" pitchFamily="18" charset="0"/>
                                  <a:ea typeface="Cambria Math" panose="02040503050406030204" pitchFamily="18" charset="0"/>
                                </a:rPr>
                                <m:t>𝑙𝑖𝑚</m:t>
                              </m:r>
                            </m:e>
                            <m:lim>
                              <m:r>
                                <a:rPr lang="en-US" sz="2400" b="0" i="1" smtClean="0">
                                  <a:solidFill>
                                    <a:schemeClr val="bg1"/>
                                  </a:solidFill>
                                  <a:latin typeface="Cambria Math" panose="02040503050406030204" pitchFamily="18" charset="0"/>
                                  <a:ea typeface="Cambria Math" panose="02040503050406030204" pitchFamily="18" charset="0"/>
                                </a:rPr>
                                <m:t>𝑑𝑥</m:t>
                              </m:r>
                              <m:r>
                                <a:rPr lang="en-US" sz="2400" b="0" i="1" smtClean="0">
                                  <a:solidFill>
                                    <a:schemeClr val="bg1"/>
                                  </a:solidFill>
                                  <a:latin typeface="Cambria Math" panose="02040503050406030204" pitchFamily="18" charset="0"/>
                                  <a:ea typeface="Cambria Math" panose="02040503050406030204" pitchFamily="18" charset="0"/>
                                </a:rPr>
                                <m:t>→0</m:t>
                              </m:r>
                            </m:lim>
                          </m:limLow>
                        </m:fName>
                        <m:e>
                          <m:f>
                            <m:fPr>
                              <m:ctrlPr>
                                <a:rPr lang="en-US" sz="2400" b="0" i="1" smtClean="0">
                                  <a:solidFill>
                                    <a:srgbClr val="E6E6E6"/>
                                  </a:solidFill>
                                  <a:latin typeface="Cambria Math" panose="02040503050406030204" pitchFamily="18" charset="0"/>
                                  <a:ea typeface="Cambria Math" panose="02040503050406030204" pitchFamily="18" charset="0"/>
                                </a:rPr>
                              </m:ctrlPr>
                            </m:fPr>
                            <m:num>
                              <m:r>
                                <a:rPr lang="en-US" sz="2400" b="0" i="1" smtClean="0">
                                  <a:solidFill>
                                    <a:srgbClr val="E6E6E6"/>
                                  </a:solidFill>
                                  <a:latin typeface="Cambria Math" panose="02040503050406030204" pitchFamily="18" charset="0"/>
                                  <a:ea typeface="Cambria Math" panose="02040503050406030204" pitchFamily="18" charset="0"/>
                                </a:rPr>
                                <m:t>𝑓</m:t>
                              </m:r>
                              <m:d>
                                <m:dPr>
                                  <m:ctrlPr>
                                    <a:rPr lang="en-US" sz="2400" b="0" i="1" smtClean="0">
                                      <a:solidFill>
                                        <a:srgbClr val="E6E6E6"/>
                                      </a:solidFill>
                                      <a:latin typeface="Cambria Math" panose="02040503050406030204" pitchFamily="18" charset="0"/>
                                      <a:ea typeface="Cambria Math" panose="02040503050406030204" pitchFamily="18" charset="0"/>
                                    </a:rPr>
                                  </m:ctrlPr>
                                </m:dPr>
                                <m:e>
                                  <m:r>
                                    <a:rPr lang="en-US" sz="2400" b="0" i="1" smtClean="0">
                                      <a:solidFill>
                                        <a:srgbClr val="E6E6E6"/>
                                      </a:solidFill>
                                      <a:latin typeface="Cambria Math" panose="02040503050406030204" pitchFamily="18" charset="0"/>
                                      <a:ea typeface="Cambria Math" panose="02040503050406030204" pitchFamily="18" charset="0"/>
                                    </a:rPr>
                                    <m:t>𝑥</m:t>
                                  </m:r>
                                </m:e>
                              </m:d>
                              <m:r>
                                <a:rPr lang="en-US" sz="2400" b="0" i="1" smtClean="0">
                                  <a:solidFill>
                                    <a:srgbClr val="E6E6E6"/>
                                  </a:solidFill>
                                  <a:latin typeface="Cambria Math" panose="02040503050406030204" pitchFamily="18" charset="0"/>
                                  <a:ea typeface="Cambria Math" panose="02040503050406030204" pitchFamily="18" charset="0"/>
                                </a:rPr>
                                <m:t>−</m:t>
                              </m:r>
                              <m:r>
                                <a:rPr lang="en-US" sz="2400" b="0" i="1" smtClean="0">
                                  <a:solidFill>
                                    <a:srgbClr val="E6E6E6"/>
                                  </a:solidFill>
                                  <a:latin typeface="Cambria Math" panose="02040503050406030204" pitchFamily="18" charset="0"/>
                                  <a:ea typeface="Cambria Math" panose="02040503050406030204" pitchFamily="18" charset="0"/>
                                </a:rPr>
                                <m:t>𝑓</m:t>
                              </m:r>
                              <m:d>
                                <m:dPr>
                                  <m:ctrlPr>
                                    <a:rPr lang="en-US" sz="2400" b="0" i="1" smtClean="0">
                                      <a:solidFill>
                                        <a:srgbClr val="E6E6E6"/>
                                      </a:solidFill>
                                      <a:latin typeface="Cambria Math" panose="02040503050406030204" pitchFamily="18" charset="0"/>
                                      <a:ea typeface="Cambria Math" panose="02040503050406030204" pitchFamily="18" charset="0"/>
                                    </a:rPr>
                                  </m:ctrlPr>
                                </m:dPr>
                                <m:e>
                                  <m:r>
                                    <a:rPr lang="en-US" sz="2400" b="0" i="1" smtClean="0">
                                      <a:solidFill>
                                        <a:srgbClr val="E6E6E6"/>
                                      </a:solidFill>
                                      <a:latin typeface="Cambria Math" panose="02040503050406030204" pitchFamily="18" charset="0"/>
                                      <a:ea typeface="Cambria Math" panose="02040503050406030204" pitchFamily="18" charset="0"/>
                                    </a:rPr>
                                    <m:t>𝑥</m:t>
                                  </m:r>
                                  <m:r>
                                    <a:rPr lang="en-US" sz="2400" b="0" i="1" smtClean="0">
                                      <a:solidFill>
                                        <a:srgbClr val="E6E6E6"/>
                                      </a:solidFill>
                                      <a:latin typeface="Cambria Math" panose="02040503050406030204" pitchFamily="18" charset="0"/>
                                      <a:ea typeface="Cambria Math" panose="02040503050406030204" pitchFamily="18" charset="0"/>
                                    </a:rPr>
                                    <m:t>−</m:t>
                                  </m:r>
                                  <m:r>
                                    <a:rPr lang="en-US" sz="2400" b="0" i="1" smtClean="0">
                                      <a:solidFill>
                                        <a:srgbClr val="E6E6E6"/>
                                      </a:solidFill>
                                      <a:latin typeface="Cambria Math" panose="02040503050406030204" pitchFamily="18" charset="0"/>
                                      <a:ea typeface="Cambria Math" panose="02040503050406030204" pitchFamily="18" charset="0"/>
                                    </a:rPr>
                                    <m:t>𝑑𝑥</m:t>
                                  </m:r>
                                </m:e>
                              </m:d>
                            </m:num>
                            <m:den>
                              <m:r>
                                <a:rPr lang="en-US" sz="2400" b="0" i="1" smtClean="0">
                                  <a:solidFill>
                                    <a:srgbClr val="E6E6E6"/>
                                  </a:solidFill>
                                  <a:latin typeface="Cambria Math" panose="02040503050406030204" pitchFamily="18" charset="0"/>
                                  <a:ea typeface="Cambria Math" panose="02040503050406030204" pitchFamily="18" charset="0"/>
                                </a:rPr>
                                <m:t>𝑑𝑥</m:t>
                              </m:r>
                            </m:den>
                          </m:f>
                        </m:e>
                      </m:func>
                    </m:oMath>
                  </m:oMathPara>
                </a14:m>
                <a:endParaRPr lang="en-US" sz="2400" dirty="0">
                  <a:solidFill>
                    <a:srgbClr val="E6E6E6"/>
                  </a:solidFill>
                </a:endParaRPr>
              </a:p>
            </p:txBody>
          </p:sp>
        </mc:Choice>
        <mc:Fallback xmlns="">
          <p:sp>
            <p:nvSpPr>
              <p:cNvPr id="6" name="TextBox 5">
                <a:extLst>
                  <a:ext uri="{FF2B5EF4-FFF2-40B4-BE49-F238E27FC236}">
                    <a16:creationId xmlns:a16="http://schemas.microsoft.com/office/drawing/2014/main" id="{8E22756D-17F7-6C92-EA71-548C7034B3AE}"/>
                  </a:ext>
                </a:extLst>
              </p:cNvPr>
              <p:cNvSpPr txBox="1">
                <a:spLocks noRot="1" noChangeAspect="1" noMove="1" noResize="1" noEditPoints="1" noAdjustHandles="1" noChangeArrowheads="1" noChangeShapeType="1" noTextEdit="1"/>
              </p:cNvSpPr>
              <p:nvPr/>
            </p:nvSpPr>
            <p:spPr>
              <a:xfrm>
                <a:off x="540081" y="3887875"/>
                <a:ext cx="5127187" cy="8091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83DACD-290D-ECEB-ED70-B9219611ED5F}"/>
                  </a:ext>
                </a:extLst>
              </p:cNvPr>
              <p:cNvSpPr txBox="1"/>
              <p:nvPr/>
            </p:nvSpPr>
            <p:spPr>
              <a:xfrm>
                <a:off x="920654" y="528934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E6E6E6"/>
                              </a:solidFill>
                              <a:latin typeface="Cambria Math" panose="02040503050406030204" pitchFamily="18" charset="0"/>
                              <a:ea typeface="Cambria Math" panose="02040503050406030204" pitchFamily="18" charset="0"/>
                            </a:rPr>
                          </m:ctrlPr>
                        </m:fPr>
                        <m:num>
                          <m:r>
                            <a:rPr lang="en-US" sz="2400" b="0" i="1" smtClean="0">
                              <a:solidFill>
                                <a:srgbClr val="E6E6E6"/>
                              </a:solidFill>
                              <a:latin typeface="Cambria Math" panose="02040503050406030204" pitchFamily="18" charset="0"/>
                              <a:ea typeface="Cambria Math" panose="02040503050406030204" pitchFamily="18" charset="0"/>
                            </a:rPr>
                            <m:t>𝑑𝑓</m:t>
                          </m:r>
                        </m:num>
                        <m:den>
                          <m:r>
                            <a:rPr lang="en-US" sz="2400" b="0" i="1" smtClean="0">
                              <a:solidFill>
                                <a:srgbClr val="E6E6E6"/>
                              </a:solidFill>
                              <a:latin typeface="Cambria Math" panose="02040503050406030204" pitchFamily="18" charset="0"/>
                              <a:ea typeface="Cambria Math" panose="02040503050406030204" pitchFamily="18" charset="0"/>
                            </a:rPr>
                            <m:t>𝑑𝑥</m:t>
                          </m:r>
                        </m:den>
                      </m:f>
                      <m:r>
                        <a:rPr lang="en-US" sz="2400" i="1">
                          <a:solidFill>
                            <a:srgbClr val="E6E6E6"/>
                          </a:solidFill>
                          <a:latin typeface="Cambria Math" panose="02040503050406030204" pitchFamily="18" charset="0"/>
                          <a:ea typeface="Cambria Math" panose="02040503050406030204" pitchFamily="18" charset="0"/>
                        </a:rPr>
                        <m:t>≈</m:t>
                      </m:r>
                      <m:func>
                        <m:funcPr>
                          <m:ctrlPr>
                            <a:rPr lang="en-US" sz="2400" b="0" i="1" smtClean="0">
                              <a:solidFill>
                                <a:srgbClr val="E6E6E6"/>
                              </a:solidFill>
                              <a:latin typeface="Cambria Math" panose="02040503050406030204" pitchFamily="18" charset="0"/>
                              <a:ea typeface="Cambria Math" panose="02040503050406030204" pitchFamily="18" charset="0"/>
                            </a:rPr>
                          </m:ctrlPr>
                        </m:funcPr>
                        <m:fName>
                          <m:limLow>
                            <m:limLowPr>
                              <m:ctrlPr>
                                <a:rPr lang="en-US" sz="2400" b="0" i="1" smtClean="0">
                                  <a:solidFill>
                                    <a:schemeClr val="bg1"/>
                                  </a:solidFill>
                                  <a:latin typeface="Cambria Math" panose="02040503050406030204" pitchFamily="18" charset="0"/>
                                  <a:ea typeface="Cambria Math" panose="02040503050406030204" pitchFamily="18" charset="0"/>
                                </a:rPr>
                              </m:ctrlPr>
                            </m:limLowPr>
                            <m:e>
                              <m:r>
                                <a:rPr lang="en-US" sz="2400" b="0" i="1" smtClean="0">
                                  <a:solidFill>
                                    <a:schemeClr val="bg1"/>
                                  </a:solidFill>
                                  <a:latin typeface="Cambria Math" panose="02040503050406030204" pitchFamily="18" charset="0"/>
                                  <a:ea typeface="Cambria Math" panose="02040503050406030204" pitchFamily="18" charset="0"/>
                                </a:rPr>
                                <m:t>𝑙𝑖𝑚</m:t>
                              </m:r>
                            </m:e>
                            <m:lim>
                              <m:r>
                                <a:rPr lang="en-US" sz="2400" b="0" i="1" smtClean="0">
                                  <a:solidFill>
                                    <a:schemeClr val="bg1"/>
                                  </a:solidFill>
                                  <a:latin typeface="Cambria Math" panose="02040503050406030204" pitchFamily="18" charset="0"/>
                                  <a:ea typeface="Cambria Math" panose="02040503050406030204" pitchFamily="18" charset="0"/>
                                </a:rPr>
                                <m:t>𝑑𝑥</m:t>
                              </m:r>
                              <m:r>
                                <a:rPr lang="en-US" sz="2400" b="0" i="1" smtClean="0">
                                  <a:solidFill>
                                    <a:schemeClr val="bg1"/>
                                  </a:solidFill>
                                  <a:latin typeface="Cambria Math" panose="02040503050406030204" pitchFamily="18" charset="0"/>
                                  <a:ea typeface="Cambria Math" panose="02040503050406030204" pitchFamily="18" charset="0"/>
                                </a:rPr>
                                <m:t>→0</m:t>
                              </m:r>
                            </m:lim>
                          </m:limLow>
                        </m:fName>
                        <m:e>
                          <m:f>
                            <m:fPr>
                              <m:ctrlPr>
                                <a:rPr lang="en-US" sz="2400" b="0" i="1" smtClean="0">
                                  <a:solidFill>
                                    <a:srgbClr val="E6E6E6"/>
                                  </a:solidFill>
                                  <a:latin typeface="Cambria Math" panose="02040503050406030204" pitchFamily="18" charset="0"/>
                                  <a:ea typeface="Cambria Math" panose="02040503050406030204" pitchFamily="18" charset="0"/>
                                </a:rPr>
                              </m:ctrlPr>
                            </m:fPr>
                            <m:num>
                              <m:r>
                                <a:rPr lang="en-US" sz="2400" b="0" i="1" smtClean="0">
                                  <a:solidFill>
                                    <a:srgbClr val="E6E6E6"/>
                                  </a:solidFill>
                                  <a:latin typeface="Cambria Math" panose="02040503050406030204" pitchFamily="18" charset="0"/>
                                  <a:ea typeface="Cambria Math" panose="02040503050406030204" pitchFamily="18" charset="0"/>
                                </a:rPr>
                                <m:t>𝑓</m:t>
                              </m:r>
                              <m:d>
                                <m:dPr>
                                  <m:ctrlPr>
                                    <a:rPr lang="en-US" sz="2400" b="0" i="1" smtClean="0">
                                      <a:solidFill>
                                        <a:srgbClr val="E6E6E6"/>
                                      </a:solidFill>
                                      <a:latin typeface="Cambria Math" panose="02040503050406030204" pitchFamily="18" charset="0"/>
                                      <a:ea typeface="Cambria Math" panose="02040503050406030204" pitchFamily="18" charset="0"/>
                                    </a:rPr>
                                  </m:ctrlPr>
                                </m:dPr>
                                <m:e>
                                  <m:r>
                                    <a:rPr lang="en-US" sz="2400" b="0" i="1" smtClean="0">
                                      <a:solidFill>
                                        <a:srgbClr val="E6E6E6"/>
                                      </a:solidFill>
                                      <a:latin typeface="Cambria Math" panose="02040503050406030204" pitchFamily="18" charset="0"/>
                                      <a:ea typeface="Cambria Math" panose="02040503050406030204" pitchFamily="18" charset="0"/>
                                    </a:rPr>
                                    <m:t>𝑥</m:t>
                                  </m:r>
                                  <m:r>
                                    <a:rPr lang="en-US" sz="2400" b="0" i="1" smtClean="0">
                                      <a:solidFill>
                                        <a:srgbClr val="E6E6E6"/>
                                      </a:solidFill>
                                      <a:latin typeface="Cambria Math" panose="02040503050406030204" pitchFamily="18" charset="0"/>
                                      <a:ea typeface="Cambria Math" panose="02040503050406030204" pitchFamily="18" charset="0"/>
                                    </a:rPr>
                                    <m:t>+</m:t>
                                  </m:r>
                                  <m:r>
                                    <a:rPr lang="en-US" sz="2400" b="0" i="1" smtClean="0">
                                      <a:solidFill>
                                        <a:srgbClr val="E6E6E6"/>
                                      </a:solidFill>
                                      <a:latin typeface="Cambria Math" panose="02040503050406030204" pitchFamily="18" charset="0"/>
                                      <a:ea typeface="Cambria Math" panose="02040503050406030204" pitchFamily="18" charset="0"/>
                                    </a:rPr>
                                    <m:t>𝑑𝑥</m:t>
                                  </m:r>
                                </m:e>
                              </m:d>
                              <m:r>
                                <a:rPr lang="en-US" sz="2400" b="0" i="1" smtClean="0">
                                  <a:solidFill>
                                    <a:srgbClr val="E6E6E6"/>
                                  </a:solidFill>
                                  <a:latin typeface="Cambria Math" panose="02040503050406030204" pitchFamily="18" charset="0"/>
                                  <a:ea typeface="Cambria Math" panose="02040503050406030204" pitchFamily="18" charset="0"/>
                                </a:rPr>
                                <m:t>−</m:t>
                              </m:r>
                              <m:r>
                                <a:rPr lang="en-US" sz="2400" b="0" i="1" smtClean="0">
                                  <a:solidFill>
                                    <a:srgbClr val="E6E6E6"/>
                                  </a:solidFill>
                                  <a:latin typeface="Cambria Math" panose="02040503050406030204" pitchFamily="18" charset="0"/>
                                  <a:ea typeface="Cambria Math" panose="02040503050406030204" pitchFamily="18" charset="0"/>
                                </a:rPr>
                                <m:t>𝑓</m:t>
                              </m:r>
                              <m:d>
                                <m:dPr>
                                  <m:ctrlPr>
                                    <a:rPr lang="en-US" sz="2400" b="0" i="1" smtClean="0">
                                      <a:solidFill>
                                        <a:srgbClr val="E6E6E6"/>
                                      </a:solidFill>
                                      <a:latin typeface="Cambria Math" panose="02040503050406030204" pitchFamily="18" charset="0"/>
                                      <a:ea typeface="Cambria Math" panose="02040503050406030204" pitchFamily="18" charset="0"/>
                                    </a:rPr>
                                  </m:ctrlPr>
                                </m:dPr>
                                <m:e>
                                  <m:r>
                                    <a:rPr lang="en-US" sz="2400" b="0" i="1" smtClean="0">
                                      <a:solidFill>
                                        <a:srgbClr val="E6E6E6"/>
                                      </a:solidFill>
                                      <a:latin typeface="Cambria Math" panose="02040503050406030204" pitchFamily="18" charset="0"/>
                                      <a:ea typeface="Cambria Math" panose="02040503050406030204" pitchFamily="18" charset="0"/>
                                    </a:rPr>
                                    <m:t>𝑥</m:t>
                                  </m:r>
                                  <m:r>
                                    <a:rPr lang="en-US" sz="2400" b="0" i="1" smtClean="0">
                                      <a:solidFill>
                                        <a:srgbClr val="E6E6E6"/>
                                      </a:solidFill>
                                      <a:latin typeface="Cambria Math" panose="02040503050406030204" pitchFamily="18" charset="0"/>
                                      <a:ea typeface="Cambria Math" panose="02040503050406030204" pitchFamily="18" charset="0"/>
                                    </a:rPr>
                                    <m:t>−</m:t>
                                  </m:r>
                                  <m:r>
                                    <a:rPr lang="en-US" sz="2400" b="0" i="1" smtClean="0">
                                      <a:solidFill>
                                        <a:srgbClr val="E6E6E6"/>
                                      </a:solidFill>
                                      <a:latin typeface="Cambria Math" panose="02040503050406030204" pitchFamily="18" charset="0"/>
                                      <a:ea typeface="Cambria Math" panose="02040503050406030204" pitchFamily="18" charset="0"/>
                                    </a:rPr>
                                    <m:t>𝑑𝑥</m:t>
                                  </m:r>
                                </m:e>
                              </m:d>
                            </m:num>
                            <m:den>
                              <m:r>
                                <a:rPr lang="en-US" sz="2400" b="0" i="1" smtClean="0">
                                  <a:solidFill>
                                    <a:srgbClr val="E6E6E6"/>
                                  </a:solidFill>
                                  <a:latin typeface="Cambria Math" panose="02040503050406030204" pitchFamily="18" charset="0"/>
                                  <a:ea typeface="Cambria Math" panose="02040503050406030204" pitchFamily="18" charset="0"/>
                                </a:rPr>
                                <m:t>2</m:t>
                              </m:r>
                              <m:r>
                                <a:rPr lang="en-US" sz="2400" b="0" i="1" smtClean="0">
                                  <a:solidFill>
                                    <a:srgbClr val="E6E6E6"/>
                                  </a:solidFill>
                                  <a:latin typeface="Cambria Math" panose="02040503050406030204" pitchFamily="18" charset="0"/>
                                  <a:ea typeface="Cambria Math" panose="02040503050406030204" pitchFamily="18" charset="0"/>
                                </a:rPr>
                                <m:t>𝑑𝑥</m:t>
                              </m:r>
                            </m:den>
                          </m:f>
                        </m:e>
                      </m:func>
                    </m:oMath>
                  </m:oMathPara>
                </a14:m>
                <a:endParaRPr lang="en-US" sz="2400" dirty="0">
                  <a:solidFill>
                    <a:srgbClr val="E6E6E6"/>
                  </a:solidFill>
                </a:endParaRPr>
              </a:p>
            </p:txBody>
          </p:sp>
        </mc:Choice>
        <mc:Fallback xmlns="">
          <p:sp>
            <p:nvSpPr>
              <p:cNvPr id="7" name="TextBox 6">
                <a:extLst>
                  <a:ext uri="{FF2B5EF4-FFF2-40B4-BE49-F238E27FC236}">
                    <a16:creationId xmlns:a16="http://schemas.microsoft.com/office/drawing/2014/main" id="{E483DACD-290D-ECEB-ED70-B9219611ED5F}"/>
                  </a:ext>
                </a:extLst>
              </p:cNvPr>
              <p:cNvSpPr txBox="1">
                <a:spLocks noRot="1" noChangeAspect="1" noMove="1" noResize="1" noEditPoints="1" noAdjustHandles="1" noChangeArrowheads="1" noChangeShapeType="1" noTextEdit="1"/>
              </p:cNvSpPr>
              <p:nvPr/>
            </p:nvSpPr>
            <p:spPr>
              <a:xfrm>
                <a:off x="920654" y="5289340"/>
                <a:ext cx="5127187" cy="809132"/>
              </a:xfrm>
              <a:prstGeom prst="rect">
                <a:avLst/>
              </a:prstGeom>
              <a:blipFill>
                <a:blip r:embed="rId5"/>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45EEB72-1B50-FB9D-E4A0-647059787BC5}"/>
              </a:ext>
            </a:extLst>
          </p:cNvPr>
          <p:cNvSpPr txBox="1"/>
          <p:nvPr/>
        </p:nvSpPr>
        <p:spPr>
          <a:xfrm>
            <a:off x="1122589" y="1432412"/>
            <a:ext cx="3624104" cy="461665"/>
          </a:xfrm>
          <a:prstGeom prst="rect">
            <a:avLst/>
          </a:prstGeom>
          <a:noFill/>
        </p:spPr>
        <p:txBody>
          <a:bodyPr wrap="square">
            <a:spAutoFit/>
          </a:bodyPr>
          <a:lstStyle/>
          <a:p>
            <a:pPr algn="ctr"/>
            <a:r>
              <a:rPr lang="en-US" sz="2400" b="0" i="0" dirty="0">
                <a:effectLst/>
                <a:highlight>
                  <a:srgbClr val="FFFFFF"/>
                </a:highlight>
              </a:rPr>
              <a:t>Finite Difference</a:t>
            </a:r>
            <a:endParaRPr lang="en-US" sz="2400" dirty="0"/>
          </a:p>
        </p:txBody>
      </p:sp>
      <p:pic>
        <p:nvPicPr>
          <p:cNvPr id="3" name="Picture 2">
            <a:extLst>
              <a:ext uri="{FF2B5EF4-FFF2-40B4-BE49-F238E27FC236}">
                <a16:creationId xmlns:a16="http://schemas.microsoft.com/office/drawing/2014/main" id="{5ABDA945-7637-D170-19C4-1C484A7B891A}"/>
              </a:ext>
            </a:extLst>
          </p:cNvPr>
          <p:cNvPicPr>
            <a:picLocks noChangeAspect="1"/>
          </p:cNvPicPr>
          <p:nvPr/>
        </p:nvPicPr>
        <p:blipFill>
          <a:blip r:embed="rId6"/>
          <a:srcRect/>
          <a:stretch/>
        </p:blipFill>
        <p:spPr>
          <a:xfrm>
            <a:off x="5737606" y="1515267"/>
            <a:ext cx="5337348" cy="3968796"/>
          </a:xfrm>
          <a:prstGeom prst="rect">
            <a:avLst/>
          </a:prstGeom>
        </p:spPr>
      </p:pic>
    </p:spTree>
    <p:extLst>
      <p:ext uri="{BB962C8B-B14F-4D97-AF65-F5344CB8AC3E}">
        <p14:creationId xmlns:p14="http://schemas.microsoft.com/office/powerpoint/2010/main" val="237715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Method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3D6F4C-4032-8735-C6C6-B781E2E5A6FA}"/>
              </a:ext>
            </a:extLst>
          </p:cNvPr>
          <p:cNvSpPr txBox="1"/>
          <p:nvPr/>
        </p:nvSpPr>
        <p:spPr>
          <a:xfrm>
            <a:off x="1122589" y="1432412"/>
            <a:ext cx="3624104" cy="461665"/>
          </a:xfrm>
          <a:prstGeom prst="rect">
            <a:avLst/>
          </a:prstGeom>
          <a:noFill/>
        </p:spPr>
        <p:txBody>
          <a:bodyPr wrap="square">
            <a:spAutoFit/>
          </a:bodyPr>
          <a:lstStyle/>
          <a:p>
            <a:pPr algn="ctr"/>
            <a:r>
              <a:rPr lang="en-US" sz="2400" b="0" i="0" dirty="0">
                <a:effectLst/>
                <a:highlight>
                  <a:srgbClr val="FFFFFF"/>
                </a:highlight>
              </a:rPr>
              <a:t>Finite Difference</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22EDDC-EA2F-D258-3CD4-B96DD53B00A2}"/>
                  </a:ext>
                </a:extLst>
              </p:cNvPr>
              <p:cNvSpPr txBox="1"/>
              <p:nvPr/>
            </p:nvSpPr>
            <p:spPr>
              <a:xfrm>
                <a:off x="540082" y="248641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solidFill>
                            <a:srgbClr val="C00000"/>
                          </a:solidFill>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num>
                        <m:den>
                          <m:r>
                            <a:rPr lang="en-US" sz="2400" i="1">
                              <a:latin typeface="Cambria Math" panose="02040503050406030204" pitchFamily="18" charset="0"/>
                              <a:ea typeface="Cambria Math" panose="02040503050406030204" pitchFamily="18" charset="0"/>
                            </a:rPr>
                            <m:t>𝑑𝑥</m:t>
                          </m:r>
                        </m:den>
                      </m:f>
                    </m:oMath>
                  </m:oMathPara>
                </a14:m>
                <a:endParaRPr lang="en-US" sz="2400" dirty="0"/>
              </a:p>
            </p:txBody>
          </p:sp>
        </mc:Choice>
        <mc:Fallback xmlns="">
          <p:sp>
            <p:nvSpPr>
              <p:cNvPr id="5" name="TextBox 4">
                <a:extLst>
                  <a:ext uri="{FF2B5EF4-FFF2-40B4-BE49-F238E27FC236}">
                    <a16:creationId xmlns:a16="http://schemas.microsoft.com/office/drawing/2014/main" id="{1A22EDDC-EA2F-D258-3CD4-B96DD53B00A2}"/>
                  </a:ext>
                </a:extLst>
              </p:cNvPr>
              <p:cNvSpPr txBox="1">
                <a:spLocks noRot="1" noChangeAspect="1" noMove="1" noResize="1" noEditPoints="1" noAdjustHandles="1" noChangeArrowheads="1" noChangeShapeType="1" noTextEdit="1"/>
              </p:cNvSpPr>
              <p:nvPr/>
            </p:nvSpPr>
            <p:spPr>
              <a:xfrm>
                <a:off x="540082" y="2486410"/>
                <a:ext cx="5127187" cy="809132"/>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44EC474-98E0-91B6-5F38-1F0C2353C0AE}"/>
              </a:ext>
            </a:extLst>
          </p:cNvPr>
          <p:cNvSpPr txBox="1"/>
          <p:nvPr/>
        </p:nvSpPr>
        <p:spPr>
          <a:xfrm>
            <a:off x="163958" y="2750575"/>
            <a:ext cx="3624104" cy="400110"/>
          </a:xfrm>
          <a:prstGeom prst="rect">
            <a:avLst/>
          </a:prstGeom>
          <a:noFill/>
        </p:spPr>
        <p:txBody>
          <a:bodyPr wrap="square">
            <a:spAutoFit/>
          </a:bodyPr>
          <a:lstStyle/>
          <a:p>
            <a:r>
              <a:rPr lang="en-US" sz="2000" b="1" i="0" dirty="0">
                <a:effectLst/>
                <a:highlight>
                  <a:srgbClr val="FFFFFF"/>
                </a:highlight>
                <a:latin typeface="Bradley Hand ITC" panose="03070402050302030203" pitchFamily="66" charset="0"/>
              </a:rPr>
              <a:t>Forward</a:t>
            </a:r>
            <a:endParaRPr lang="en-US" sz="2000" b="1" dirty="0">
              <a:latin typeface="Bradley Hand ITC" panose="03070402050302030203" pitchFamily="66" charset="0"/>
            </a:endParaRPr>
          </a:p>
        </p:txBody>
      </p:sp>
      <p:pic>
        <p:nvPicPr>
          <p:cNvPr id="9" name="Picture 8" descr="A diagram of a curve&#10;&#10;Description automatically generated">
            <a:extLst>
              <a:ext uri="{FF2B5EF4-FFF2-40B4-BE49-F238E27FC236}">
                <a16:creationId xmlns:a16="http://schemas.microsoft.com/office/drawing/2014/main" id="{372213D7-B572-5C65-FCA6-D12765284825}"/>
              </a:ext>
            </a:extLst>
          </p:cNvPr>
          <p:cNvPicPr>
            <a:picLocks noChangeAspect="1"/>
          </p:cNvPicPr>
          <p:nvPr/>
        </p:nvPicPr>
        <p:blipFill>
          <a:blip r:embed="rId4"/>
          <a:stretch>
            <a:fillRect/>
          </a:stretch>
        </p:blipFill>
        <p:spPr>
          <a:xfrm>
            <a:off x="5737606" y="1515267"/>
            <a:ext cx="5337348" cy="3968797"/>
          </a:xfrm>
          <a:prstGeom prst="rect">
            <a:avLst/>
          </a:prstGeom>
        </p:spPr>
      </p:pic>
    </p:spTree>
    <p:extLst>
      <p:ext uri="{BB962C8B-B14F-4D97-AF65-F5344CB8AC3E}">
        <p14:creationId xmlns:p14="http://schemas.microsoft.com/office/powerpoint/2010/main" val="264689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Method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3D6F4C-4032-8735-C6C6-B781E2E5A6FA}"/>
              </a:ext>
            </a:extLst>
          </p:cNvPr>
          <p:cNvSpPr txBox="1"/>
          <p:nvPr/>
        </p:nvSpPr>
        <p:spPr>
          <a:xfrm>
            <a:off x="1122589" y="1432412"/>
            <a:ext cx="3624104" cy="461665"/>
          </a:xfrm>
          <a:prstGeom prst="rect">
            <a:avLst/>
          </a:prstGeom>
          <a:noFill/>
        </p:spPr>
        <p:txBody>
          <a:bodyPr wrap="square">
            <a:spAutoFit/>
          </a:bodyPr>
          <a:lstStyle/>
          <a:p>
            <a:pPr algn="ctr"/>
            <a:r>
              <a:rPr lang="en-US" sz="2400" b="0" i="0" dirty="0">
                <a:effectLst/>
                <a:highlight>
                  <a:srgbClr val="FFFFFF"/>
                </a:highlight>
              </a:rPr>
              <a:t>Finite Difference</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22EDDC-EA2F-D258-3CD4-B96DD53B00A2}"/>
                  </a:ext>
                </a:extLst>
              </p:cNvPr>
              <p:cNvSpPr txBox="1"/>
              <p:nvPr/>
            </p:nvSpPr>
            <p:spPr>
              <a:xfrm>
                <a:off x="540082" y="248641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solidFill>
                            <a:srgbClr val="C00000"/>
                          </a:solidFill>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num>
                        <m:den>
                          <m:r>
                            <a:rPr lang="en-US" sz="2400" i="1">
                              <a:latin typeface="Cambria Math" panose="02040503050406030204" pitchFamily="18" charset="0"/>
                              <a:ea typeface="Cambria Math" panose="02040503050406030204" pitchFamily="18" charset="0"/>
                            </a:rPr>
                            <m:t>𝑑𝑥</m:t>
                          </m:r>
                        </m:den>
                      </m:f>
                    </m:oMath>
                  </m:oMathPara>
                </a14:m>
                <a:endParaRPr lang="en-US" sz="2400" dirty="0"/>
              </a:p>
            </p:txBody>
          </p:sp>
        </mc:Choice>
        <mc:Fallback xmlns="">
          <p:sp>
            <p:nvSpPr>
              <p:cNvPr id="5" name="TextBox 4">
                <a:extLst>
                  <a:ext uri="{FF2B5EF4-FFF2-40B4-BE49-F238E27FC236}">
                    <a16:creationId xmlns:a16="http://schemas.microsoft.com/office/drawing/2014/main" id="{1A22EDDC-EA2F-D258-3CD4-B96DD53B00A2}"/>
                  </a:ext>
                </a:extLst>
              </p:cNvPr>
              <p:cNvSpPr txBox="1">
                <a:spLocks noRot="1" noChangeAspect="1" noMove="1" noResize="1" noEditPoints="1" noAdjustHandles="1" noChangeArrowheads="1" noChangeShapeType="1" noTextEdit="1"/>
              </p:cNvSpPr>
              <p:nvPr/>
            </p:nvSpPr>
            <p:spPr>
              <a:xfrm>
                <a:off x="540082" y="2486410"/>
                <a:ext cx="5127187" cy="8091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22756D-17F7-6C92-EA71-548C7034B3AE}"/>
                  </a:ext>
                </a:extLst>
              </p:cNvPr>
              <p:cNvSpPr txBox="1"/>
              <p:nvPr/>
            </p:nvSpPr>
            <p:spPr>
              <a:xfrm>
                <a:off x="540081" y="3887875"/>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solidFill>
                            <a:srgbClr val="C00000"/>
                          </a:solidFill>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num>
                        <m:den>
                          <m:r>
                            <a:rPr lang="en-US" sz="2400" i="1">
                              <a:latin typeface="Cambria Math" panose="02040503050406030204" pitchFamily="18" charset="0"/>
                              <a:ea typeface="Cambria Math" panose="02040503050406030204" pitchFamily="18" charset="0"/>
                            </a:rPr>
                            <m:t>𝑑𝑥</m:t>
                          </m:r>
                        </m:den>
                      </m:f>
                    </m:oMath>
                  </m:oMathPara>
                </a14:m>
                <a:endParaRPr lang="en-US" sz="2400" dirty="0"/>
              </a:p>
            </p:txBody>
          </p:sp>
        </mc:Choice>
        <mc:Fallback xmlns="">
          <p:sp>
            <p:nvSpPr>
              <p:cNvPr id="6" name="TextBox 5">
                <a:extLst>
                  <a:ext uri="{FF2B5EF4-FFF2-40B4-BE49-F238E27FC236}">
                    <a16:creationId xmlns:a16="http://schemas.microsoft.com/office/drawing/2014/main" id="{8E22756D-17F7-6C92-EA71-548C7034B3AE}"/>
                  </a:ext>
                </a:extLst>
              </p:cNvPr>
              <p:cNvSpPr txBox="1">
                <a:spLocks noRot="1" noChangeAspect="1" noMove="1" noResize="1" noEditPoints="1" noAdjustHandles="1" noChangeArrowheads="1" noChangeShapeType="1" noTextEdit="1"/>
              </p:cNvSpPr>
              <p:nvPr/>
            </p:nvSpPr>
            <p:spPr>
              <a:xfrm>
                <a:off x="540081" y="3887875"/>
                <a:ext cx="5127187" cy="809132"/>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44EC474-98E0-91B6-5F38-1F0C2353C0AE}"/>
              </a:ext>
            </a:extLst>
          </p:cNvPr>
          <p:cNvSpPr txBox="1"/>
          <p:nvPr/>
        </p:nvSpPr>
        <p:spPr>
          <a:xfrm>
            <a:off x="163958" y="2750575"/>
            <a:ext cx="3624104" cy="400110"/>
          </a:xfrm>
          <a:prstGeom prst="rect">
            <a:avLst/>
          </a:prstGeom>
          <a:noFill/>
        </p:spPr>
        <p:txBody>
          <a:bodyPr wrap="square">
            <a:spAutoFit/>
          </a:bodyPr>
          <a:lstStyle/>
          <a:p>
            <a:r>
              <a:rPr lang="en-US" sz="2000" b="1" i="0" dirty="0">
                <a:effectLst/>
                <a:highlight>
                  <a:srgbClr val="FFFFFF"/>
                </a:highlight>
                <a:latin typeface="Bradley Hand ITC" panose="03070402050302030203" pitchFamily="66" charset="0"/>
              </a:rPr>
              <a:t>Forward</a:t>
            </a:r>
            <a:endParaRPr lang="en-US" sz="2000" b="1" dirty="0">
              <a:latin typeface="Bradley Hand ITC" panose="03070402050302030203" pitchFamily="66" charset="0"/>
            </a:endParaRPr>
          </a:p>
        </p:txBody>
      </p:sp>
      <p:sp>
        <p:nvSpPr>
          <p:cNvPr id="10" name="TextBox 9">
            <a:extLst>
              <a:ext uri="{FF2B5EF4-FFF2-40B4-BE49-F238E27FC236}">
                <a16:creationId xmlns:a16="http://schemas.microsoft.com/office/drawing/2014/main" id="{74F5F4CB-1645-3D4E-2BBA-6F66044CF4F3}"/>
              </a:ext>
            </a:extLst>
          </p:cNvPr>
          <p:cNvSpPr txBox="1"/>
          <p:nvPr/>
        </p:nvSpPr>
        <p:spPr>
          <a:xfrm>
            <a:off x="163958" y="4147967"/>
            <a:ext cx="6094324" cy="400110"/>
          </a:xfrm>
          <a:prstGeom prst="rect">
            <a:avLst/>
          </a:prstGeom>
          <a:noFill/>
        </p:spPr>
        <p:txBody>
          <a:bodyPr wrap="square">
            <a:spAutoFit/>
          </a:bodyPr>
          <a:lstStyle/>
          <a:p>
            <a:r>
              <a:rPr lang="en-US" sz="2000" b="1" i="0" dirty="0">
                <a:effectLst/>
                <a:highlight>
                  <a:srgbClr val="FFFFFF"/>
                </a:highlight>
                <a:latin typeface="Bradley Hand ITC" panose="03070402050302030203" pitchFamily="66" charset="0"/>
              </a:rPr>
              <a:t>Backward</a:t>
            </a:r>
            <a:endParaRPr lang="en-US" sz="2000" b="1" dirty="0">
              <a:latin typeface="Bradley Hand ITC" panose="03070402050302030203" pitchFamily="66" charset="0"/>
            </a:endParaRPr>
          </a:p>
        </p:txBody>
      </p:sp>
      <p:pic>
        <p:nvPicPr>
          <p:cNvPr id="9" name="Picture 8">
            <a:extLst>
              <a:ext uri="{FF2B5EF4-FFF2-40B4-BE49-F238E27FC236}">
                <a16:creationId xmlns:a16="http://schemas.microsoft.com/office/drawing/2014/main" id="{372213D7-B572-5C65-FCA6-D12765284825}"/>
              </a:ext>
            </a:extLst>
          </p:cNvPr>
          <p:cNvPicPr>
            <a:picLocks noChangeAspect="1"/>
          </p:cNvPicPr>
          <p:nvPr/>
        </p:nvPicPr>
        <p:blipFill>
          <a:blip r:embed="rId5"/>
          <a:srcRect/>
          <a:stretch/>
        </p:blipFill>
        <p:spPr>
          <a:xfrm>
            <a:off x="5737606" y="1515267"/>
            <a:ext cx="5337348" cy="3968796"/>
          </a:xfrm>
          <a:prstGeom prst="rect">
            <a:avLst/>
          </a:prstGeom>
        </p:spPr>
      </p:pic>
    </p:spTree>
    <p:extLst>
      <p:ext uri="{BB962C8B-B14F-4D97-AF65-F5344CB8AC3E}">
        <p14:creationId xmlns:p14="http://schemas.microsoft.com/office/powerpoint/2010/main" val="769790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Method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3D6F4C-4032-8735-C6C6-B781E2E5A6FA}"/>
              </a:ext>
            </a:extLst>
          </p:cNvPr>
          <p:cNvSpPr txBox="1"/>
          <p:nvPr/>
        </p:nvSpPr>
        <p:spPr>
          <a:xfrm>
            <a:off x="1122589" y="1432412"/>
            <a:ext cx="3624104" cy="461665"/>
          </a:xfrm>
          <a:prstGeom prst="rect">
            <a:avLst/>
          </a:prstGeom>
          <a:noFill/>
        </p:spPr>
        <p:txBody>
          <a:bodyPr wrap="square">
            <a:spAutoFit/>
          </a:bodyPr>
          <a:lstStyle/>
          <a:p>
            <a:pPr algn="ctr"/>
            <a:r>
              <a:rPr lang="en-US" sz="2400" b="0" i="0" dirty="0">
                <a:effectLst/>
                <a:highlight>
                  <a:srgbClr val="FFFFFF"/>
                </a:highlight>
              </a:rPr>
              <a:t>Finite Difference</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22EDDC-EA2F-D258-3CD4-B96DD53B00A2}"/>
                  </a:ext>
                </a:extLst>
              </p:cNvPr>
              <p:cNvSpPr txBox="1"/>
              <p:nvPr/>
            </p:nvSpPr>
            <p:spPr>
              <a:xfrm>
                <a:off x="540082" y="248641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solidFill>
                            <a:srgbClr val="C00000"/>
                          </a:solidFill>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num>
                        <m:den>
                          <m:r>
                            <a:rPr lang="en-US" sz="2400" i="1">
                              <a:latin typeface="Cambria Math" panose="02040503050406030204" pitchFamily="18" charset="0"/>
                              <a:ea typeface="Cambria Math" panose="02040503050406030204" pitchFamily="18" charset="0"/>
                            </a:rPr>
                            <m:t>𝑑𝑥</m:t>
                          </m:r>
                        </m:den>
                      </m:f>
                    </m:oMath>
                  </m:oMathPara>
                </a14:m>
                <a:endParaRPr lang="en-US" sz="2400" dirty="0"/>
              </a:p>
            </p:txBody>
          </p:sp>
        </mc:Choice>
        <mc:Fallback xmlns="">
          <p:sp>
            <p:nvSpPr>
              <p:cNvPr id="5" name="TextBox 4">
                <a:extLst>
                  <a:ext uri="{FF2B5EF4-FFF2-40B4-BE49-F238E27FC236}">
                    <a16:creationId xmlns:a16="http://schemas.microsoft.com/office/drawing/2014/main" id="{1A22EDDC-EA2F-D258-3CD4-B96DD53B00A2}"/>
                  </a:ext>
                </a:extLst>
              </p:cNvPr>
              <p:cNvSpPr txBox="1">
                <a:spLocks noRot="1" noChangeAspect="1" noMove="1" noResize="1" noEditPoints="1" noAdjustHandles="1" noChangeArrowheads="1" noChangeShapeType="1" noTextEdit="1"/>
              </p:cNvSpPr>
              <p:nvPr/>
            </p:nvSpPr>
            <p:spPr>
              <a:xfrm>
                <a:off x="540082" y="2486410"/>
                <a:ext cx="5127187" cy="8091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22756D-17F7-6C92-EA71-548C7034B3AE}"/>
                  </a:ext>
                </a:extLst>
              </p:cNvPr>
              <p:cNvSpPr txBox="1"/>
              <p:nvPr/>
            </p:nvSpPr>
            <p:spPr>
              <a:xfrm>
                <a:off x="540081" y="3887875"/>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solidFill>
                            <a:srgbClr val="C00000"/>
                          </a:solidFill>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num>
                        <m:den>
                          <m:r>
                            <a:rPr lang="en-US" sz="2400" i="1">
                              <a:latin typeface="Cambria Math" panose="02040503050406030204" pitchFamily="18" charset="0"/>
                              <a:ea typeface="Cambria Math" panose="02040503050406030204" pitchFamily="18" charset="0"/>
                            </a:rPr>
                            <m:t>𝑑𝑥</m:t>
                          </m:r>
                        </m:den>
                      </m:f>
                    </m:oMath>
                  </m:oMathPara>
                </a14:m>
                <a:endParaRPr lang="en-US" sz="2400" dirty="0"/>
              </a:p>
            </p:txBody>
          </p:sp>
        </mc:Choice>
        <mc:Fallback xmlns="">
          <p:sp>
            <p:nvSpPr>
              <p:cNvPr id="6" name="TextBox 5">
                <a:extLst>
                  <a:ext uri="{FF2B5EF4-FFF2-40B4-BE49-F238E27FC236}">
                    <a16:creationId xmlns:a16="http://schemas.microsoft.com/office/drawing/2014/main" id="{8E22756D-17F7-6C92-EA71-548C7034B3AE}"/>
                  </a:ext>
                </a:extLst>
              </p:cNvPr>
              <p:cNvSpPr txBox="1">
                <a:spLocks noRot="1" noChangeAspect="1" noMove="1" noResize="1" noEditPoints="1" noAdjustHandles="1" noChangeArrowheads="1" noChangeShapeType="1" noTextEdit="1"/>
              </p:cNvSpPr>
              <p:nvPr/>
            </p:nvSpPr>
            <p:spPr>
              <a:xfrm>
                <a:off x="540081" y="3887875"/>
                <a:ext cx="5127187" cy="8091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83DACD-290D-ECEB-ED70-B9219611ED5F}"/>
                  </a:ext>
                </a:extLst>
              </p:cNvPr>
              <p:cNvSpPr txBox="1"/>
              <p:nvPr/>
            </p:nvSpPr>
            <p:spPr>
              <a:xfrm>
                <a:off x="920654" y="528934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solidFill>
                            <a:srgbClr val="C00000"/>
                          </a:solidFill>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num>
                        <m:den>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𝑑𝑥</m:t>
                          </m:r>
                        </m:den>
                      </m:f>
                    </m:oMath>
                  </m:oMathPara>
                </a14:m>
                <a:endParaRPr lang="en-US" sz="2400" dirty="0"/>
              </a:p>
            </p:txBody>
          </p:sp>
        </mc:Choice>
        <mc:Fallback xmlns="">
          <p:sp>
            <p:nvSpPr>
              <p:cNvPr id="7" name="TextBox 6">
                <a:extLst>
                  <a:ext uri="{FF2B5EF4-FFF2-40B4-BE49-F238E27FC236}">
                    <a16:creationId xmlns:a16="http://schemas.microsoft.com/office/drawing/2014/main" id="{E483DACD-290D-ECEB-ED70-B9219611ED5F}"/>
                  </a:ext>
                </a:extLst>
              </p:cNvPr>
              <p:cNvSpPr txBox="1">
                <a:spLocks noRot="1" noChangeAspect="1" noMove="1" noResize="1" noEditPoints="1" noAdjustHandles="1" noChangeArrowheads="1" noChangeShapeType="1" noTextEdit="1"/>
              </p:cNvSpPr>
              <p:nvPr/>
            </p:nvSpPr>
            <p:spPr>
              <a:xfrm>
                <a:off x="920654" y="5289340"/>
                <a:ext cx="5127187" cy="809132"/>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44EC474-98E0-91B6-5F38-1F0C2353C0AE}"/>
              </a:ext>
            </a:extLst>
          </p:cNvPr>
          <p:cNvSpPr txBox="1"/>
          <p:nvPr/>
        </p:nvSpPr>
        <p:spPr>
          <a:xfrm>
            <a:off x="163958" y="2750575"/>
            <a:ext cx="3624104" cy="400110"/>
          </a:xfrm>
          <a:prstGeom prst="rect">
            <a:avLst/>
          </a:prstGeom>
          <a:noFill/>
        </p:spPr>
        <p:txBody>
          <a:bodyPr wrap="square">
            <a:spAutoFit/>
          </a:bodyPr>
          <a:lstStyle/>
          <a:p>
            <a:r>
              <a:rPr lang="en-US" sz="2000" b="1" i="0" dirty="0">
                <a:effectLst/>
                <a:highlight>
                  <a:srgbClr val="FFFFFF"/>
                </a:highlight>
                <a:latin typeface="Bradley Hand ITC" panose="03070402050302030203" pitchFamily="66" charset="0"/>
              </a:rPr>
              <a:t>Forward</a:t>
            </a:r>
            <a:endParaRPr lang="en-US" sz="2000" b="1" dirty="0">
              <a:latin typeface="Bradley Hand ITC" panose="03070402050302030203" pitchFamily="66" charset="0"/>
            </a:endParaRPr>
          </a:p>
        </p:txBody>
      </p:sp>
      <p:sp>
        <p:nvSpPr>
          <p:cNvPr id="10" name="TextBox 9">
            <a:extLst>
              <a:ext uri="{FF2B5EF4-FFF2-40B4-BE49-F238E27FC236}">
                <a16:creationId xmlns:a16="http://schemas.microsoft.com/office/drawing/2014/main" id="{74F5F4CB-1645-3D4E-2BBA-6F66044CF4F3}"/>
              </a:ext>
            </a:extLst>
          </p:cNvPr>
          <p:cNvSpPr txBox="1"/>
          <p:nvPr/>
        </p:nvSpPr>
        <p:spPr>
          <a:xfrm>
            <a:off x="163958" y="4147967"/>
            <a:ext cx="6094324" cy="400110"/>
          </a:xfrm>
          <a:prstGeom prst="rect">
            <a:avLst/>
          </a:prstGeom>
          <a:noFill/>
        </p:spPr>
        <p:txBody>
          <a:bodyPr wrap="square">
            <a:spAutoFit/>
          </a:bodyPr>
          <a:lstStyle/>
          <a:p>
            <a:r>
              <a:rPr lang="en-US" sz="2000" b="1" i="0" dirty="0">
                <a:effectLst/>
                <a:highlight>
                  <a:srgbClr val="FFFFFF"/>
                </a:highlight>
                <a:latin typeface="Bradley Hand ITC" panose="03070402050302030203" pitchFamily="66" charset="0"/>
              </a:rPr>
              <a:t>Backward</a:t>
            </a:r>
            <a:endParaRPr lang="en-US" sz="2000" b="1" dirty="0">
              <a:latin typeface="Bradley Hand ITC" panose="03070402050302030203" pitchFamily="66" charset="0"/>
            </a:endParaRPr>
          </a:p>
        </p:txBody>
      </p:sp>
      <p:sp>
        <p:nvSpPr>
          <p:cNvPr id="11" name="TextBox 10">
            <a:extLst>
              <a:ext uri="{FF2B5EF4-FFF2-40B4-BE49-F238E27FC236}">
                <a16:creationId xmlns:a16="http://schemas.microsoft.com/office/drawing/2014/main" id="{44E3AC5C-31D2-1A09-6F70-1C1B3D4661B6}"/>
              </a:ext>
            </a:extLst>
          </p:cNvPr>
          <p:cNvSpPr txBox="1"/>
          <p:nvPr/>
        </p:nvSpPr>
        <p:spPr>
          <a:xfrm>
            <a:off x="163958" y="5549432"/>
            <a:ext cx="6094324" cy="400110"/>
          </a:xfrm>
          <a:prstGeom prst="rect">
            <a:avLst/>
          </a:prstGeom>
          <a:noFill/>
        </p:spPr>
        <p:txBody>
          <a:bodyPr wrap="square">
            <a:spAutoFit/>
          </a:bodyPr>
          <a:lstStyle/>
          <a:p>
            <a:r>
              <a:rPr lang="en-US" sz="2000" b="1" i="0" dirty="0">
                <a:effectLst/>
                <a:highlight>
                  <a:srgbClr val="FFFFFF"/>
                </a:highlight>
                <a:latin typeface="Bradley Hand ITC" panose="03070402050302030203" pitchFamily="66" charset="0"/>
              </a:rPr>
              <a:t>Centered</a:t>
            </a:r>
            <a:endParaRPr lang="en-US" sz="2000" b="1" dirty="0">
              <a:latin typeface="Bradley Hand ITC" panose="03070402050302030203" pitchFamily="66" charset="0"/>
            </a:endParaRPr>
          </a:p>
        </p:txBody>
      </p:sp>
      <p:pic>
        <p:nvPicPr>
          <p:cNvPr id="9" name="Picture 8">
            <a:extLst>
              <a:ext uri="{FF2B5EF4-FFF2-40B4-BE49-F238E27FC236}">
                <a16:creationId xmlns:a16="http://schemas.microsoft.com/office/drawing/2014/main" id="{372213D7-B572-5C65-FCA6-D12765284825}"/>
              </a:ext>
            </a:extLst>
          </p:cNvPr>
          <p:cNvPicPr>
            <a:picLocks noChangeAspect="1"/>
          </p:cNvPicPr>
          <p:nvPr/>
        </p:nvPicPr>
        <p:blipFill>
          <a:blip r:embed="rId6"/>
          <a:srcRect/>
          <a:stretch/>
        </p:blipFill>
        <p:spPr>
          <a:xfrm>
            <a:off x="5737607" y="1515267"/>
            <a:ext cx="5337346" cy="3968796"/>
          </a:xfrm>
          <a:prstGeom prst="rect">
            <a:avLst/>
          </a:prstGeom>
        </p:spPr>
      </p:pic>
    </p:spTree>
    <p:extLst>
      <p:ext uri="{BB962C8B-B14F-4D97-AF65-F5344CB8AC3E}">
        <p14:creationId xmlns:p14="http://schemas.microsoft.com/office/powerpoint/2010/main" val="78763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Computational Fluid Dynamics</a:t>
            </a:r>
          </a:p>
        </p:txBody>
      </p:sp>
      <p:sp>
        <p:nvSpPr>
          <p:cNvPr id="7" name="Oval 6">
            <a:extLst>
              <a:ext uri="{FF2B5EF4-FFF2-40B4-BE49-F238E27FC236}">
                <a16:creationId xmlns:a16="http://schemas.microsoft.com/office/drawing/2014/main" id="{3E1D7FAD-BE13-C0CF-21AB-8906D1C819CB}"/>
              </a:ext>
            </a:extLst>
          </p:cNvPr>
          <p:cNvSpPr/>
          <p:nvPr/>
        </p:nvSpPr>
        <p:spPr>
          <a:xfrm>
            <a:off x="2558186" y="1436913"/>
            <a:ext cx="2049863" cy="1992086"/>
          </a:xfrm>
          <a:prstGeom prst="ellipse">
            <a:avLst/>
          </a:prstGeom>
          <a:noFill/>
          <a:ln w="28575">
            <a:solidFill>
              <a:srgbClr val="6298D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C6BF3F9-4C85-2B26-72E1-4859BA7361E0}"/>
              </a:ext>
            </a:extLst>
          </p:cNvPr>
          <p:cNvSpPr/>
          <p:nvPr/>
        </p:nvSpPr>
        <p:spPr>
          <a:xfrm>
            <a:off x="6657912" y="1367831"/>
            <a:ext cx="2049863" cy="1992086"/>
          </a:xfrm>
          <a:prstGeom prst="ellipse">
            <a:avLst/>
          </a:prstGeom>
          <a:noFill/>
          <a:ln w="28575">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05AB7E0-2116-86E5-C71C-AB5C6BEF932A}"/>
              </a:ext>
            </a:extLst>
          </p:cNvPr>
          <p:cNvSpPr txBox="1"/>
          <p:nvPr/>
        </p:nvSpPr>
        <p:spPr>
          <a:xfrm>
            <a:off x="2655718" y="2109790"/>
            <a:ext cx="1774415" cy="646331"/>
          </a:xfrm>
          <a:prstGeom prst="rect">
            <a:avLst/>
          </a:prstGeom>
          <a:noFill/>
        </p:spPr>
        <p:txBody>
          <a:bodyPr wrap="square" rtlCol="0">
            <a:spAutoFit/>
          </a:bodyPr>
          <a:lstStyle/>
          <a:p>
            <a:pPr algn="ctr"/>
            <a:r>
              <a:rPr lang="en-US" dirty="0">
                <a:solidFill>
                  <a:srgbClr val="6298D2"/>
                </a:solidFill>
              </a:rPr>
              <a:t>PURE</a:t>
            </a:r>
          </a:p>
          <a:p>
            <a:pPr algn="ctr"/>
            <a:r>
              <a:rPr lang="en-US" dirty="0">
                <a:solidFill>
                  <a:srgbClr val="6298D2"/>
                </a:solidFill>
              </a:rPr>
              <a:t>EXPERIMENTS</a:t>
            </a:r>
          </a:p>
        </p:txBody>
      </p:sp>
      <p:sp>
        <p:nvSpPr>
          <p:cNvPr id="11" name="TextBox 10">
            <a:extLst>
              <a:ext uri="{FF2B5EF4-FFF2-40B4-BE49-F238E27FC236}">
                <a16:creationId xmlns:a16="http://schemas.microsoft.com/office/drawing/2014/main" id="{2EC5FE99-6BEF-F2A0-CAA0-B416222E02FA}"/>
              </a:ext>
            </a:extLst>
          </p:cNvPr>
          <p:cNvSpPr txBox="1"/>
          <p:nvPr/>
        </p:nvSpPr>
        <p:spPr>
          <a:xfrm>
            <a:off x="6958107" y="2040245"/>
            <a:ext cx="1477107" cy="646331"/>
          </a:xfrm>
          <a:prstGeom prst="rect">
            <a:avLst/>
          </a:prstGeom>
          <a:noFill/>
        </p:spPr>
        <p:txBody>
          <a:bodyPr wrap="square" rtlCol="0">
            <a:spAutoFit/>
          </a:bodyPr>
          <a:lstStyle/>
          <a:p>
            <a:pPr algn="ctr"/>
            <a:r>
              <a:rPr lang="en-US" dirty="0">
                <a:solidFill>
                  <a:srgbClr val="C00000"/>
                </a:solidFill>
              </a:rPr>
              <a:t>PURE</a:t>
            </a:r>
          </a:p>
          <a:p>
            <a:pPr algn="ctr"/>
            <a:r>
              <a:rPr lang="en-US" dirty="0">
                <a:solidFill>
                  <a:srgbClr val="C00000"/>
                </a:solidFill>
              </a:rPr>
              <a:t>THEORY</a:t>
            </a:r>
          </a:p>
        </p:txBody>
      </p:sp>
      <p:sp>
        <p:nvSpPr>
          <p:cNvPr id="13" name="TextBox 12">
            <a:extLst>
              <a:ext uri="{FF2B5EF4-FFF2-40B4-BE49-F238E27FC236}">
                <a16:creationId xmlns:a16="http://schemas.microsoft.com/office/drawing/2014/main" id="{9527418C-49BA-5FD5-74A7-82FB532128D1}"/>
              </a:ext>
            </a:extLst>
          </p:cNvPr>
          <p:cNvSpPr txBox="1"/>
          <p:nvPr/>
        </p:nvSpPr>
        <p:spPr>
          <a:xfrm>
            <a:off x="765350" y="2282651"/>
            <a:ext cx="1774415" cy="369332"/>
          </a:xfrm>
          <a:prstGeom prst="rect">
            <a:avLst/>
          </a:prstGeom>
          <a:noFill/>
        </p:spPr>
        <p:txBody>
          <a:bodyPr wrap="square" rtlCol="0">
            <a:spAutoFit/>
          </a:bodyPr>
          <a:lstStyle/>
          <a:p>
            <a:r>
              <a:rPr lang="en-US" dirty="0">
                <a:solidFill>
                  <a:srgbClr val="6298D2"/>
                </a:solidFill>
              </a:rPr>
              <a:t>17</a:t>
            </a:r>
            <a:r>
              <a:rPr lang="en-US" baseline="30000" dirty="0">
                <a:solidFill>
                  <a:srgbClr val="6298D2"/>
                </a:solidFill>
              </a:rPr>
              <a:t>th</a:t>
            </a:r>
            <a:r>
              <a:rPr lang="en-US" dirty="0">
                <a:solidFill>
                  <a:srgbClr val="6298D2"/>
                </a:solidFill>
              </a:rPr>
              <a:t> Century</a:t>
            </a:r>
          </a:p>
        </p:txBody>
      </p:sp>
      <p:sp>
        <p:nvSpPr>
          <p:cNvPr id="14" name="TextBox 13">
            <a:extLst>
              <a:ext uri="{FF2B5EF4-FFF2-40B4-BE49-F238E27FC236}">
                <a16:creationId xmlns:a16="http://schemas.microsoft.com/office/drawing/2014/main" id="{7FCA76F7-CBA4-E761-09FD-36924BC2732C}"/>
              </a:ext>
            </a:extLst>
          </p:cNvPr>
          <p:cNvSpPr txBox="1"/>
          <p:nvPr/>
        </p:nvSpPr>
        <p:spPr>
          <a:xfrm>
            <a:off x="8916270" y="2193891"/>
            <a:ext cx="2259172" cy="369332"/>
          </a:xfrm>
          <a:prstGeom prst="rect">
            <a:avLst/>
          </a:prstGeom>
          <a:noFill/>
        </p:spPr>
        <p:txBody>
          <a:bodyPr wrap="square" rtlCol="0">
            <a:spAutoFit/>
          </a:bodyPr>
          <a:lstStyle/>
          <a:p>
            <a:r>
              <a:rPr lang="en-US" dirty="0">
                <a:solidFill>
                  <a:srgbClr val="C00000"/>
                </a:solidFill>
              </a:rPr>
              <a:t>18</a:t>
            </a:r>
            <a:r>
              <a:rPr lang="en-US" baseline="30000" dirty="0">
                <a:solidFill>
                  <a:srgbClr val="C00000"/>
                </a:solidFill>
              </a:rPr>
              <a:t>th</a:t>
            </a:r>
            <a:r>
              <a:rPr lang="en-US" dirty="0">
                <a:solidFill>
                  <a:srgbClr val="C00000"/>
                </a:solidFill>
              </a:rPr>
              <a:t> – 19</a:t>
            </a:r>
            <a:r>
              <a:rPr lang="en-US" baseline="30000" dirty="0">
                <a:solidFill>
                  <a:srgbClr val="C00000"/>
                </a:solidFill>
              </a:rPr>
              <a:t>th</a:t>
            </a:r>
            <a:r>
              <a:rPr lang="en-US" dirty="0">
                <a:solidFill>
                  <a:srgbClr val="C00000"/>
                </a:solidFill>
              </a:rPr>
              <a:t> Century</a:t>
            </a:r>
          </a:p>
        </p:txBody>
      </p:sp>
      <p:sp>
        <p:nvSpPr>
          <p:cNvPr id="15" name="TextBox 14">
            <a:extLst>
              <a:ext uri="{FF2B5EF4-FFF2-40B4-BE49-F238E27FC236}">
                <a16:creationId xmlns:a16="http://schemas.microsoft.com/office/drawing/2014/main" id="{BB62DF99-8211-8FA4-0609-5CA4D9BD01C5}"/>
              </a:ext>
            </a:extLst>
          </p:cNvPr>
          <p:cNvSpPr txBox="1"/>
          <p:nvPr/>
        </p:nvSpPr>
        <p:spPr>
          <a:xfrm>
            <a:off x="341645" y="2575730"/>
            <a:ext cx="2216541" cy="369332"/>
          </a:xfrm>
          <a:prstGeom prst="rect">
            <a:avLst/>
          </a:prstGeom>
          <a:noFill/>
        </p:spPr>
        <p:txBody>
          <a:bodyPr wrap="square" rtlCol="0">
            <a:spAutoFit/>
          </a:bodyPr>
          <a:lstStyle/>
          <a:p>
            <a:r>
              <a:rPr lang="en-US" dirty="0">
                <a:solidFill>
                  <a:srgbClr val="6298D2"/>
                </a:solidFill>
              </a:rPr>
              <a:t>France and England</a:t>
            </a:r>
          </a:p>
        </p:txBody>
      </p:sp>
      <p:sp>
        <p:nvSpPr>
          <p:cNvPr id="16" name="TextBox 15">
            <a:extLst>
              <a:ext uri="{FF2B5EF4-FFF2-40B4-BE49-F238E27FC236}">
                <a16:creationId xmlns:a16="http://schemas.microsoft.com/office/drawing/2014/main" id="{41C06F89-D42C-335E-6FD4-AEFCD2F911F3}"/>
              </a:ext>
            </a:extLst>
          </p:cNvPr>
          <p:cNvSpPr txBox="1"/>
          <p:nvPr/>
        </p:nvSpPr>
        <p:spPr>
          <a:xfrm>
            <a:off x="9438750" y="2449345"/>
            <a:ext cx="2216541" cy="369332"/>
          </a:xfrm>
          <a:prstGeom prst="rect">
            <a:avLst/>
          </a:prstGeom>
          <a:noFill/>
        </p:spPr>
        <p:txBody>
          <a:bodyPr wrap="square" rtlCol="0">
            <a:spAutoFit/>
          </a:bodyPr>
          <a:lstStyle/>
          <a:p>
            <a:r>
              <a:rPr lang="en-US" dirty="0">
                <a:solidFill>
                  <a:srgbClr val="C00000"/>
                </a:solidFill>
              </a:rPr>
              <a:t>Europe</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137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Method</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3D6F4C-4032-8735-C6C6-B781E2E5A6FA}"/>
              </a:ext>
            </a:extLst>
          </p:cNvPr>
          <p:cNvSpPr txBox="1"/>
          <p:nvPr/>
        </p:nvSpPr>
        <p:spPr>
          <a:xfrm>
            <a:off x="1122589" y="1432412"/>
            <a:ext cx="3624104" cy="461665"/>
          </a:xfrm>
          <a:prstGeom prst="rect">
            <a:avLst/>
          </a:prstGeom>
          <a:noFill/>
        </p:spPr>
        <p:txBody>
          <a:bodyPr wrap="square">
            <a:spAutoFit/>
          </a:bodyPr>
          <a:lstStyle/>
          <a:p>
            <a:pPr algn="ctr"/>
            <a:r>
              <a:rPr lang="en-US" sz="2400" b="0" i="0" dirty="0">
                <a:effectLst/>
                <a:highlight>
                  <a:srgbClr val="FFFFFF"/>
                </a:highlight>
              </a:rPr>
              <a:t>Finite Difference</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22EDDC-EA2F-D258-3CD4-B96DD53B00A2}"/>
                  </a:ext>
                </a:extLst>
              </p:cNvPr>
              <p:cNvSpPr txBox="1"/>
              <p:nvPr/>
            </p:nvSpPr>
            <p:spPr>
              <a:xfrm>
                <a:off x="540082" y="248641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solidFill>
                            <a:srgbClr val="C00000"/>
                          </a:solidFill>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num>
                        <m:den>
                          <m:r>
                            <a:rPr lang="en-US" sz="2400" i="1">
                              <a:latin typeface="Cambria Math" panose="02040503050406030204" pitchFamily="18" charset="0"/>
                              <a:ea typeface="Cambria Math" panose="02040503050406030204" pitchFamily="18" charset="0"/>
                            </a:rPr>
                            <m:t>𝑑𝑥</m:t>
                          </m:r>
                        </m:den>
                      </m:f>
                    </m:oMath>
                  </m:oMathPara>
                </a14:m>
                <a:endParaRPr lang="en-US" sz="2400" dirty="0"/>
              </a:p>
            </p:txBody>
          </p:sp>
        </mc:Choice>
        <mc:Fallback xmlns="">
          <p:sp>
            <p:nvSpPr>
              <p:cNvPr id="5" name="TextBox 4">
                <a:extLst>
                  <a:ext uri="{FF2B5EF4-FFF2-40B4-BE49-F238E27FC236}">
                    <a16:creationId xmlns:a16="http://schemas.microsoft.com/office/drawing/2014/main" id="{1A22EDDC-EA2F-D258-3CD4-B96DD53B00A2}"/>
                  </a:ext>
                </a:extLst>
              </p:cNvPr>
              <p:cNvSpPr txBox="1">
                <a:spLocks noRot="1" noChangeAspect="1" noMove="1" noResize="1" noEditPoints="1" noAdjustHandles="1" noChangeArrowheads="1" noChangeShapeType="1" noTextEdit="1"/>
              </p:cNvSpPr>
              <p:nvPr/>
            </p:nvSpPr>
            <p:spPr>
              <a:xfrm>
                <a:off x="540082" y="2486410"/>
                <a:ext cx="5127187" cy="8091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22756D-17F7-6C92-EA71-548C7034B3AE}"/>
                  </a:ext>
                </a:extLst>
              </p:cNvPr>
              <p:cNvSpPr txBox="1"/>
              <p:nvPr/>
            </p:nvSpPr>
            <p:spPr>
              <a:xfrm>
                <a:off x="540081" y="3887875"/>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solidFill>
                            <a:srgbClr val="C00000"/>
                          </a:solidFill>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num>
                        <m:den>
                          <m:r>
                            <a:rPr lang="en-US" sz="2400" i="1">
                              <a:latin typeface="Cambria Math" panose="02040503050406030204" pitchFamily="18" charset="0"/>
                              <a:ea typeface="Cambria Math" panose="02040503050406030204" pitchFamily="18" charset="0"/>
                            </a:rPr>
                            <m:t>𝑑𝑥</m:t>
                          </m:r>
                        </m:den>
                      </m:f>
                    </m:oMath>
                  </m:oMathPara>
                </a14:m>
                <a:endParaRPr lang="en-US" sz="2400" dirty="0"/>
              </a:p>
            </p:txBody>
          </p:sp>
        </mc:Choice>
        <mc:Fallback xmlns="">
          <p:sp>
            <p:nvSpPr>
              <p:cNvPr id="6" name="TextBox 5">
                <a:extLst>
                  <a:ext uri="{FF2B5EF4-FFF2-40B4-BE49-F238E27FC236}">
                    <a16:creationId xmlns:a16="http://schemas.microsoft.com/office/drawing/2014/main" id="{8E22756D-17F7-6C92-EA71-548C7034B3AE}"/>
                  </a:ext>
                </a:extLst>
              </p:cNvPr>
              <p:cNvSpPr txBox="1">
                <a:spLocks noRot="1" noChangeAspect="1" noMove="1" noResize="1" noEditPoints="1" noAdjustHandles="1" noChangeArrowheads="1" noChangeShapeType="1" noTextEdit="1"/>
              </p:cNvSpPr>
              <p:nvPr/>
            </p:nvSpPr>
            <p:spPr>
              <a:xfrm>
                <a:off x="540081" y="3887875"/>
                <a:ext cx="5127187" cy="8091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83DACD-290D-ECEB-ED70-B9219611ED5F}"/>
                  </a:ext>
                </a:extLst>
              </p:cNvPr>
              <p:cNvSpPr txBox="1"/>
              <p:nvPr/>
            </p:nvSpPr>
            <p:spPr>
              <a:xfrm>
                <a:off x="920654" y="5289340"/>
                <a:ext cx="5127187"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𝑑𝑓</m:t>
                          </m:r>
                        </m:num>
                        <m:den>
                          <m:r>
                            <a:rPr lang="en-US" sz="2400" b="0" i="1" smtClean="0">
                              <a:latin typeface="Cambria Math" panose="02040503050406030204" pitchFamily="18" charset="0"/>
                              <a:ea typeface="Cambria Math" panose="02040503050406030204" pitchFamily="18" charset="0"/>
                            </a:rPr>
                            <m:t>𝑑𝑥</m:t>
                          </m:r>
                        </m:den>
                      </m:f>
                      <m:r>
                        <a:rPr lang="en-US" sz="2400" b="0" i="1" smtClean="0">
                          <a:solidFill>
                            <a:srgbClr val="C00000"/>
                          </a:solidFill>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d>
                        </m:num>
                        <m:den>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𝑑𝑥</m:t>
                          </m:r>
                        </m:den>
                      </m:f>
                    </m:oMath>
                  </m:oMathPara>
                </a14:m>
                <a:endParaRPr lang="en-US" sz="2400" dirty="0"/>
              </a:p>
            </p:txBody>
          </p:sp>
        </mc:Choice>
        <mc:Fallback xmlns="">
          <p:sp>
            <p:nvSpPr>
              <p:cNvPr id="7" name="TextBox 6">
                <a:extLst>
                  <a:ext uri="{FF2B5EF4-FFF2-40B4-BE49-F238E27FC236}">
                    <a16:creationId xmlns:a16="http://schemas.microsoft.com/office/drawing/2014/main" id="{E483DACD-290D-ECEB-ED70-B9219611ED5F}"/>
                  </a:ext>
                </a:extLst>
              </p:cNvPr>
              <p:cNvSpPr txBox="1">
                <a:spLocks noRot="1" noChangeAspect="1" noMove="1" noResize="1" noEditPoints="1" noAdjustHandles="1" noChangeArrowheads="1" noChangeShapeType="1" noTextEdit="1"/>
              </p:cNvSpPr>
              <p:nvPr/>
            </p:nvSpPr>
            <p:spPr>
              <a:xfrm>
                <a:off x="920654" y="5289340"/>
                <a:ext cx="5127187" cy="809132"/>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44EC474-98E0-91B6-5F38-1F0C2353C0AE}"/>
              </a:ext>
            </a:extLst>
          </p:cNvPr>
          <p:cNvSpPr txBox="1"/>
          <p:nvPr/>
        </p:nvSpPr>
        <p:spPr>
          <a:xfrm>
            <a:off x="163958" y="2750575"/>
            <a:ext cx="3624104" cy="400110"/>
          </a:xfrm>
          <a:prstGeom prst="rect">
            <a:avLst/>
          </a:prstGeom>
          <a:noFill/>
        </p:spPr>
        <p:txBody>
          <a:bodyPr wrap="square">
            <a:spAutoFit/>
          </a:bodyPr>
          <a:lstStyle/>
          <a:p>
            <a:r>
              <a:rPr lang="en-US" sz="2000" b="1" i="0" dirty="0">
                <a:effectLst/>
                <a:highlight>
                  <a:srgbClr val="FFFFFF"/>
                </a:highlight>
                <a:latin typeface="Bradley Hand ITC" panose="03070402050302030203" pitchFamily="66" charset="0"/>
              </a:rPr>
              <a:t>Forward</a:t>
            </a:r>
            <a:endParaRPr lang="en-US" sz="2000" b="1" dirty="0">
              <a:latin typeface="Bradley Hand ITC" panose="03070402050302030203" pitchFamily="66" charset="0"/>
            </a:endParaRPr>
          </a:p>
        </p:txBody>
      </p:sp>
      <p:sp>
        <p:nvSpPr>
          <p:cNvPr id="10" name="TextBox 9">
            <a:extLst>
              <a:ext uri="{FF2B5EF4-FFF2-40B4-BE49-F238E27FC236}">
                <a16:creationId xmlns:a16="http://schemas.microsoft.com/office/drawing/2014/main" id="{74F5F4CB-1645-3D4E-2BBA-6F66044CF4F3}"/>
              </a:ext>
            </a:extLst>
          </p:cNvPr>
          <p:cNvSpPr txBox="1"/>
          <p:nvPr/>
        </p:nvSpPr>
        <p:spPr>
          <a:xfrm>
            <a:off x="163958" y="4147967"/>
            <a:ext cx="6094324" cy="400110"/>
          </a:xfrm>
          <a:prstGeom prst="rect">
            <a:avLst/>
          </a:prstGeom>
          <a:noFill/>
        </p:spPr>
        <p:txBody>
          <a:bodyPr wrap="square">
            <a:spAutoFit/>
          </a:bodyPr>
          <a:lstStyle/>
          <a:p>
            <a:r>
              <a:rPr lang="en-US" sz="2000" b="1" i="0" dirty="0">
                <a:effectLst/>
                <a:highlight>
                  <a:srgbClr val="FFFFFF"/>
                </a:highlight>
                <a:latin typeface="Bradley Hand ITC" panose="03070402050302030203" pitchFamily="66" charset="0"/>
              </a:rPr>
              <a:t>Backward</a:t>
            </a:r>
            <a:endParaRPr lang="en-US" sz="2000" b="1" dirty="0">
              <a:latin typeface="Bradley Hand ITC" panose="03070402050302030203" pitchFamily="66" charset="0"/>
            </a:endParaRPr>
          </a:p>
        </p:txBody>
      </p:sp>
      <p:sp>
        <p:nvSpPr>
          <p:cNvPr id="11" name="TextBox 10">
            <a:extLst>
              <a:ext uri="{FF2B5EF4-FFF2-40B4-BE49-F238E27FC236}">
                <a16:creationId xmlns:a16="http://schemas.microsoft.com/office/drawing/2014/main" id="{44E3AC5C-31D2-1A09-6F70-1C1B3D4661B6}"/>
              </a:ext>
            </a:extLst>
          </p:cNvPr>
          <p:cNvSpPr txBox="1"/>
          <p:nvPr/>
        </p:nvSpPr>
        <p:spPr>
          <a:xfrm>
            <a:off x="163958" y="5549432"/>
            <a:ext cx="6094324" cy="400110"/>
          </a:xfrm>
          <a:prstGeom prst="rect">
            <a:avLst/>
          </a:prstGeom>
          <a:noFill/>
        </p:spPr>
        <p:txBody>
          <a:bodyPr wrap="square">
            <a:spAutoFit/>
          </a:bodyPr>
          <a:lstStyle/>
          <a:p>
            <a:r>
              <a:rPr lang="en-US" sz="2000" b="1" i="0" dirty="0">
                <a:effectLst/>
                <a:highlight>
                  <a:srgbClr val="FFFFFF"/>
                </a:highlight>
                <a:latin typeface="Bradley Hand ITC" panose="03070402050302030203" pitchFamily="66" charset="0"/>
              </a:rPr>
              <a:t>Centered</a:t>
            </a:r>
            <a:endParaRPr lang="en-US" sz="2000" b="1" dirty="0">
              <a:latin typeface="Bradley Hand ITC" panose="03070402050302030203" pitchFamily="66" charset="0"/>
            </a:endParaRPr>
          </a:p>
        </p:txBody>
      </p:sp>
      <p:sp>
        <p:nvSpPr>
          <p:cNvPr id="12" name="TextBox 11">
            <a:extLst>
              <a:ext uri="{FF2B5EF4-FFF2-40B4-BE49-F238E27FC236}">
                <a16:creationId xmlns:a16="http://schemas.microsoft.com/office/drawing/2014/main" id="{DE83C004-4079-C3CA-E1CE-4746EEECF17C}"/>
              </a:ext>
            </a:extLst>
          </p:cNvPr>
          <p:cNvSpPr txBox="1"/>
          <p:nvPr/>
        </p:nvSpPr>
        <p:spPr>
          <a:xfrm>
            <a:off x="6328620" y="5426322"/>
            <a:ext cx="5013064" cy="523220"/>
          </a:xfrm>
          <a:prstGeom prst="rect">
            <a:avLst/>
          </a:prstGeom>
          <a:noFill/>
        </p:spPr>
        <p:txBody>
          <a:bodyPr wrap="square">
            <a:spAutoFit/>
          </a:bodyPr>
          <a:lstStyle/>
          <a:p>
            <a:pPr algn="ctr"/>
            <a:r>
              <a:rPr lang="en-US" sz="2800" b="1" i="0" dirty="0">
                <a:solidFill>
                  <a:srgbClr val="C00000"/>
                </a:solidFill>
                <a:effectLst/>
                <a:highlight>
                  <a:srgbClr val="FFFFFF"/>
                </a:highlight>
                <a:latin typeface="Bradley Hand ITC" panose="020F0502020204030204" pitchFamily="66" charset="0"/>
              </a:rPr>
              <a:t>How good is the approximation?</a:t>
            </a:r>
            <a:endParaRPr lang="en-US" sz="2800" b="1" dirty="0">
              <a:solidFill>
                <a:srgbClr val="C00000"/>
              </a:solidFill>
              <a:latin typeface="Bradley Hand ITC" panose="020F0502020204030204" pitchFamily="66" charset="0"/>
            </a:endParaRPr>
          </a:p>
        </p:txBody>
      </p:sp>
      <p:pic>
        <p:nvPicPr>
          <p:cNvPr id="9" name="Picture 8">
            <a:extLst>
              <a:ext uri="{FF2B5EF4-FFF2-40B4-BE49-F238E27FC236}">
                <a16:creationId xmlns:a16="http://schemas.microsoft.com/office/drawing/2014/main" id="{372213D7-B572-5C65-FCA6-D12765284825}"/>
              </a:ext>
            </a:extLst>
          </p:cNvPr>
          <p:cNvPicPr>
            <a:picLocks noChangeAspect="1"/>
          </p:cNvPicPr>
          <p:nvPr/>
        </p:nvPicPr>
        <p:blipFill>
          <a:blip r:embed="rId6"/>
          <a:srcRect/>
          <a:stretch/>
        </p:blipFill>
        <p:spPr>
          <a:xfrm>
            <a:off x="5737607" y="1515267"/>
            <a:ext cx="5337346" cy="3968796"/>
          </a:xfrm>
          <a:prstGeom prst="rect">
            <a:avLst/>
          </a:prstGeom>
        </p:spPr>
      </p:pic>
    </p:spTree>
    <p:extLst>
      <p:ext uri="{BB962C8B-B14F-4D97-AF65-F5344CB8AC3E}">
        <p14:creationId xmlns:p14="http://schemas.microsoft.com/office/powerpoint/2010/main" val="1058387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pPr algn="ctr"/>
            <a:r>
              <a:rPr lang="en-US" sz="4000" b="1" i="0" dirty="0">
                <a:effectLst/>
                <a:highlight>
                  <a:srgbClr val="FFFFFF"/>
                </a:highlight>
                <a:latin typeface="Bradley Hand ITC" panose="020F0502020204030204" pitchFamily="66" charset="0"/>
              </a:rPr>
              <a:t>How good is the approximation?</a:t>
            </a:r>
            <a:endParaRPr lang="en-US" sz="4000" b="1" dirty="0">
              <a:latin typeface="Bradley Hand ITC" panose="020F0502020204030204" pitchFamily="66" charset="0"/>
            </a:endParaRPr>
          </a:p>
        </p:txBody>
      </p:sp>
    </p:spTree>
    <p:extLst>
      <p:ext uri="{BB962C8B-B14F-4D97-AF65-F5344CB8AC3E}">
        <p14:creationId xmlns:p14="http://schemas.microsoft.com/office/powerpoint/2010/main" val="2039372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pPr algn="ctr"/>
            <a:r>
              <a:rPr lang="en-US" sz="4000" b="1" i="0" dirty="0">
                <a:effectLst/>
                <a:highlight>
                  <a:srgbClr val="FFFFFF"/>
                </a:highlight>
                <a:latin typeface="Bradley Hand ITC" panose="020F0502020204030204" pitchFamily="66" charset="0"/>
              </a:rPr>
              <a:t>How good is the approximation?</a:t>
            </a:r>
            <a:endParaRPr lang="en-US" sz="4000" b="1" dirty="0">
              <a:latin typeface="Bradley Hand ITC" panose="020F0502020204030204" pitchFamily="66" charset="0"/>
            </a:endParaRPr>
          </a:p>
        </p:txBody>
      </p:sp>
      <p:sp>
        <p:nvSpPr>
          <p:cNvPr id="2" name="TextBox 1">
            <a:extLst>
              <a:ext uri="{FF2B5EF4-FFF2-40B4-BE49-F238E27FC236}">
                <a16:creationId xmlns:a16="http://schemas.microsoft.com/office/drawing/2014/main" id="{3E119A0F-EBD7-DAD7-B14F-E8D2D37BC051}"/>
              </a:ext>
            </a:extLst>
          </p:cNvPr>
          <p:cNvSpPr txBox="1"/>
          <p:nvPr/>
        </p:nvSpPr>
        <p:spPr>
          <a:xfrm>
            <a:off x="28299" y="1618526"/>
            <a:ext cx="3508716" cy="584775"/>
          </a:xfrm>
          <a:prstGeom prst="rect">
            <a:avLst/>
          </a:prstGeom>
          <a:noFill/>
        </p:spPr>
        <p:txBody>
          <a:bodyPr wrap="square">
            <a:spAutoFit/>
          </a:bodyPr>
          <a:lstStyle/>
          <a:p>
            <a:pPr algn="ctr"/>
            <a:r>
              <a:rPr lang="en-US" sz="3200" b="1" i="0" dirty="0">
                <a:effectLst/>
                <a:highlight>
                  <a:srgbClr val="FFFFFF"/>
                </a:highlight>
                <a:latin typeface="Bradley Hand ITC" panose="020F0502020204030204" pitchFamily="66" charset="0"/>
              </a:rPr>
              <a:t>Taylor Series</a:t>
            </a:r>
            <a:endParaRPr lang="en-US" sz="32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DF006F-D7CA-481B-31A0-7754934093B8}"/>
                  </a:ext>
                </a:extLst>
              </p:cNvPr>
              <p:cNvSpPr txBox="1"/>
              <p:nvPr/>
            </p:nvSpPr>
            <p:spPr>
              <a:xfrm>
                <a:off x="670710" y="2203301"/>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den>
                      </m:f>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AFDF006F-D7CA-481B-31A0-7754934093B8}"/>
                  </a:ext>
                </a:extLst>
              </p:cNvPr>
              <p:cNvSpPr txBox="1">
                <a:spLocks noRot="1" noChangeAspect="1" noMove="1" noResize="1" noEditPoints="1" noAdjustHandles="1" noChangeArrowheads="1" noChangeShapeType="1" noTextEdit="1"/>
              </p:cNvSpPr>
              <p:nvPr/>
            </p:nvSpPr>
            <p:spPr>
              <a:xfrm>
                <a:off x="670710" y="2203301"/>
                <a:ext cx="9990592" cy="8856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94419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pPr algn="ctr"/>
            <a:r>
              <a:rPr lang="en-US" sz="4000" b="1" i="0" dirty="0">
                <a:effectLst/>
                <a:highlight>
                  <a:srgbClr val="FFFFFF"/>
                </a:highlight>
                <a:latin typeface="Bradley Hand ITC" panose="020F0502020204030204" pitchFamily="66" charset="0"/>
              </a:rPr>
              <a:t>How good is the approximation?</a:t>
            </a:r>
            <a:endParaRPr lang="en-US" sz="4000" b="1" dirty="0">
              <a:latin typeface="Bradley Hand ITC" panose="020F0502020204030204" pitchFamily="66" charset="0"/>
            </a:endParaRPr>
          </a:p>
        </p:txBody>
      </p:sp>
      <p:sp>
        <p:nvSpPr>
          <p:cNvPr id="6" name="TextBox 5">
            <a:extLst>
              <a:ext uri="{FF2B5EF4-FFF2-40B4-BE49-F238E27FC236}">
                <a16:creationId xmlns:a16="http://schemas.microsoft.com/office/drawing/2014/main" id="{9C35D133-010A-A30A-04EC-A8E42AFCAA15}"/>
              </a:ext>
            </a:extLst>
          </p:cNvPr>
          <p:cNvSpPr txBox="1"/>
          <p:nvPr/>
        </p:nvSpPr>
        <p:spPr>
          <a:xfrm>
            <a:off x="28299" y="1618526"/>
            <a:ext cx="3508716" cy="584775"/>
          </a:xfrm>
          <a:prstGeom prst="rect">
            <a:avLst/>
          </a:prstGeom>
          <a:noFill/>
        </p:spPr>
        <p:txBody>
          <a:bodyPr wrap="square">
            <a:spAutoFit/>
          </a:bodyPr>
          <a:lstStyle/>
          <a:p>
            <a:pPr algn="ctr"/>
            <a:r>
              <a:rPr lang="en-US" sz="3200" b="1" i="0" dirty="0">
                <a:effectLst/>
                <a:highlight>
                  <a:srgbClr val="FFFFFF"/>
                </a:highlight>
                <a:latin typeface="Bradley Hand ITC" panose="020F0502020204030204" pitchFamily="66" charset="0"/>
              </a:rPr>
              <a:t>Taylor Series</a:t>
            </a:r>
            <a:endParaRPr lang="en-US" sz="32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C61BD8-8283-4996-0D83-55E52E678A4D}"/>
                  </a:ext>
                </a:extLst>
              </p:cNvPr>
              <p:cNvSpPr txBox="1"/>
              <p:nvPr/>
            </p:nvSpPr>
            <p:spPr>
              <a:xfrm>
                <a:off x="670710" y="2203301"/>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den>
                      </m:f>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7" name="TextBox 6">
                <a:extLst>
                  <a:ext uri="{FF2B5EF4-FFF2-40B4-BE49-F238E27FC236}">
                    <a16:creationId xmlns:a16="http://schemas.microsoft.com/office/drawing/2014/main" id="{51C61BD8-8283-4996-0D83-55E52E678A4D}"/>
                  </a:ext>
                </a:extLst>
              </p:cNvPr>
              <p:cNvSpPr txBox="1">
                <a:spLocks noRot="1" noChangeAspect="1" noMove="1" noResize="1" noEditPoints="1" noAdjustHandles="1" noChangeArrowheads="1" noChangeShapeType="1" noTextEdit="1"/>
              </p:cNvSpPr>
              <p:nvPr/>
            </p:nvSpPr>
            <p:spPr>
              <a:xfrm>
                <a:off x="670710" y="2203301"/>
                <a:ext cx="9990592" cy="8856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25E9E-47B3-803F-A52C-22B733C79906}"/>
                  </a:ext>
                </a:extLst>
              </p:cNvPr>
              <p:cNvSpPr txBox="1"/>
              <p:nvPr/>
            </p:nvSpPr>
            <p:spPr>
              <a:xfrm>
                <a:off x="395258" y="3499964"/>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den>
                      </m:f>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E3C25E9E-47B3-803F-A52C-22B733C79906}"/>
                  </a:ext>
                </a:extLst>
              </p:cNvPr>
              <p:cNvSpPr txBox="1">
                <a:spLocks noRot="1" noChangeAspect="1" noMove="1" noResize="1" noEditPoints="1" noAdjustHandles="1" noChangeArrowheads="1" noChangeShapeType="1" noTextEdit="1"/>
              </p:cNvSpPr>
              <p:nvPr/>
            </p:nvSpPr>
            <p:spPr>
              <a:xfrm>
                <a:off x="395258" y="3499964"/>
                <a:ext cx="9990592" cy="8856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5169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pPr algn="ctr"/>
            <a:r>
              <a:rPr lang="en-US" sz="4000" b="1" i="0" dirty="0">
                <a:effectLst/>
                <a:highlight>
                  <a:srgbClr val="FFFFFF"/>
                </a:highlight>
                <a:latin typeface="Bradley Hand ITC" panose="020F0502020204030204" pitchFamily="66" charset="0"/>
              </a:rPr>
              <a:t>How good is the approximation?</a:t>
            </a:r>
            <a:endParaRPr lang="en-US" sz="4000" b="1" dirty="0">
              <a:latin typeface="Bradley Hand ITC" panose="020F0502020204030204" pitchFamily="66" charset="0"/>
            </a:endParaRPr>
          </a:p>
        </p:txBody>
      </p:sp>
      <p:sp>
        <p:nvSpPr>
          <p:cNvPr id="6" name="TextBox 5">
            <a:extLst>
              <a:ext uri="{FF2B5EF4-FFF2-40B4-BE49-F238E27FC236}">
                <a16:creationId xmlns:a16="http://schemas.microsoft.com/office/drawing/2014/main" id="{9C35D133-010A-A30A-04EC-A8E42AFCAA15}"/>
              </a:ext>
            </a:extLst>
          </p:cNvPr>
          <p:cNvSpPr txBox="1"/>
          <p:nvPr/>
        </p:nvSpPr>
        <p:spPr>
          <a:xfrm>
            <a:off x="28299" y="1618526"/>
            <a:ext cx="3508716" cy="584775"/>
          </a:xfrm>
          <a:prstGeom prst="rect">
            <a:avLst/>
          </a:prstGeom>
          <a:noFill/>
        </p:spPr>
        <p:txBody>
          <a:bodyPr wrap="square">
            <a:spAutoFit/>
          </a:bodyPr>
          <a:lstStyle/>
          <a:p>
            <a:pPr algn="ctr"/>
            <a:r>
              <a:rPr lang="en-US" sz="3200" b="1" i="0" dirty="0">
                <a:effectLst/>
                <a:highlight>
                  <a:srgbClr val="FFFFFF"/>
                </a:highlight>
                <a:latin typeface="Bradley Hand ITC" panose="020F0502020204030204" pitchFamily="66" charset="0"/>
              </a:rPr>
              <a:t>Taylor Series</a:t>
            </a:r>
            <a:endParaRPr lang="en-US" sz="32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C61BD8-8283-4996-0D83-55E52E678A4D}"/>
                  </a:ext>
                </a:extLst>
              </p:cNvPr>
              <p:cNvSpPr txBox="1"/>
              <p:nvPr/>
            </p:nvSpPr>
            <p:spPr>
              <a:xfrm>
                <a:off x="670710" y="2203301"/>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den>
                      </m:f>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7" name="TextBox 6">
                <a:extLst>
                  <a:ext uri="{FF2B5EF4-FFF2-40B4-BE49-F238E27FC236}">
                    <a16:creationId xmlns:a16="http://schemas.microsoft.com/office/drawing/2014/main" id="{51C61BD8-8283-4996-0D83-55E52E678A4D}"/>
                  </a:ext>
                </a:extLst>
              </p:cNvPr>
              <p:cNvSpPr txBox="1">
                <a:spLocks noRot="1" noChangeAspect="1" noMove="1" noResize="1" noEditPoints="1" noAdjustHandles="1" noChangeArrowheads="1" noChangeShapeType="1" noTextEdit="1"/>
              </p:cNvSpPr>
              <p:nvPr/>
            </p:nvSpPr>
            <p:spPr>
              <a:xfrm>
                <a:off x="670710" y="2203301"/>
                <a:ext cx="9990592" cy="8856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25E9E-47B3-803F-A52C-22B733C79906}"/>
                  </a:ext>
                </a:extLst>
              </p:cNvPr>
              <p:cNvSpPr txBox="1"/>
              <p:nvPr/>
            </p:nvSpPr>
            <p:spPr>
              <a:xfrm>
                <a:off x="395258" y="3499964"/>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den>
                      </m:f>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E3C25E9E-47B3-803F-A52C-22B733C79906}"/>
                  </a:ext>
                </a:extLst>
              </p:cNvPr>
              <p:cNvSpPr txBox="1">
                <a:spLocks noRot="1" noChangeAspect="1" noMove="1" noResize="1" noEditPoints="1" noAdjustHandles="1" noChangeArrowheads="1" noChangeShapeType="1" noTextEdit="1"/>
              </p:cNvSpPr>
              <p:nvPr/>
            </p:nvSpPr>
            <p:spPr>
              <a:xfrm>
                <a:off x="395258" y="3499964"/>
                <a:ext cx="9990592" cy="8856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F7950A-031B-DC21-CA9C-EB2B95661280}"/>
                  </a:ext>
                </a:extLst>
              </p:cNvPr>
              <p:cNvSpPr txBox="1"/>
              <p:nvPr/>
            </p:nvSpPr>
            <p:spPr>
              <a:xfrm>
                <a:off x="284726" y="4796628"/>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𝑥</m:t>
                      </m:r>
                      <m:r>
                        <a:rPr lang="en-US" sz="2400" b="1"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39F7950A-031B-DC21-CA9C-EB2B95661280}"/>
                  </a:ext>
                </a:extLst>
              </p:cNvPr>
              <p:cNvSpPr txBox="1">
                <a:spLocks noRot="1" noChangeAspect="1" noMove="1" noResize="1" noEditPoints="1" noAdjustHandles="1" noChangeArrowheads="1" noChangeShapeType="1" noTextEdit="1"/>
              </p:cNvSpPr>
              <p:nvPr/>
            </p:nvSpPr>
            <p:spPr>
              <a:xfrm>
                <a:off x="284726" y="4796628"/>
                <a:ext cx="9990592" cy="88569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619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pPr algn="ctr"/>
            <a:r>
              <a:rPr lang="en-US" sz="4000" b="1" i="0" dirty="0">
                <a:effectLst/>
                <a:highlight>
                  <a:srgbClr val="FFFFFF"/>
                </a:highlight>
                <a:latin typeface="Bradley Hand ITC" panose="020F0502020204030204" pitchFamily="66" charset="0"/>
              </a:rPr>
              <a:t>How good is the approximation?</a:t>
            </a:r>
            <a:endParaRPr lang="en-US" sz="4000" b="1" dirty="0">
              <a:latin typeface="Bradley Hand ITC" panose="020F0502020204030204" pitchFamily="66" charset="0"/>
            </a:endParaRPr>
          </a:p>
        </p:txBody>
      </p:sp>
      <p:sp>
        <p:nvSpPr>
          <p:cNvPr id="6" name="TextBox 5">
            <a:extLst>
              <a:ext uri="{FF2B5EF4-FFF2-40B4-BE49-F238E27FC236}">
                <a16:creationId xmlns:a16="http://schemas.microsoft.com/office/drawing/2014/main" id="{9C35D133-010A-A30A-04EC-A8E42AFCAA15}"/>
              </a:ext>
            </a:extLst>
          </p:cNvPr>
          <p:cNvSpPr txBox="1"/>
          <p:nvPr/>
        </p:nvSpPr>
        <p:spPr>
          <a:xfrm>
            <a:off x="28299" y="1618526"/>
            <a:ext cx="3508716" cy="584775"/>
          </a:xfrm>
          <a:prstGeom prst="rect">
            <a:avLst/>
          </a:prstGeom>
          <a:noFill/>
        </p:spPr>
        <p:txBody>
          <a:bodyPr wrap="square">
            <a:spAutoFit/>
          </a:bodyPr>
          <a:lstStyle/>
          <a:p>
            <a:pPr algn="ctr"/>
            <a:r>
              <a:rPr lang="en-US" sz="3200" b="1" i="0" dirty="0">
                <a:effectLst/>
                <a:highlight>
                  <a:srgbClr val="FFFFFF"/>
                </a:highlight>
                <a:latin typeface="Bradley Hand ITC" panose="020F0502020204030204" pitchFamily="66" charset="0"/>
              </a:rPr>
              <a:t>Taylor Series</a:t>
            </a:r>
            <a:endParaRPr lang="en-US" sz="32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C61BD8-8283-4996-0D83-55E52E678A4D}"/>
                  </a:ext>
                </a:extLst>
              </p:cNvPr>
              <p:cNvSpPr txBox="1"/>
              <p:nvPr/>
            </p:nvSpPr>
            <p:spPr>
              <a:xfrm>
                <a:off x="670710" y="2203301"/>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den>
                      </m:f>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7" name="TextBox 6">
                <a:extLst>
                  <a:ext uri="{FF2B5EF4-FFF2-40B4-BE49-F238E27FC236}">
                    <a16:creationId xmlns:a16="http://schemas.microsoft.com/office/drawing/2014/main" id="{51C61BD8-8283-4996-0D83-55E52E678A4D}"/>
                  </a:ext>
                </a:extLst>
              </p:cNvPr>
              <p:cNvSpPr txBox="1">
                <a:spLocks noRot="1" noChangeAspect="1" noMove="1" noResize="1" noEditPoints="1" noAdjustHandles="1" noChangeArrowheads="1" noChangeShapeType="1" noTextEdit="1"/>
              </p:cNvSpPr>
              <p:nvPr/>
            </p:nvSpPr>
            <p:spPr>
              <a:xfrm>
                <a:off x="670710" y="2203301"/>
                <a:ext cx="9990592" cy="8856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25E9E-47B3-803F-A52C-22B733C79906}"/>
                  </a:ext>
                </a:extLst>
              </p:cNvPr>
              <p:cNvSpPr txBox="1"/>
              <p:nvPr/>
            </p:nvSpPr>
            <p:spPr>
              <a:xfrm>
                <a:off x="395258" y="3499964"/>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den>
                      </m:f>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E3C25E9E-47B3-803F-A52C-22B733C79906}"/>
                  </a:ext>
                </a:extLst>
              </p:cNvPr>
              <p:cNvSpPr txBox="1">
                <a:spLocks noRot="1" noChangeAspect="1" noMove="1" noResize="1" noEditPoints="1" noAdjustHandles="1" noChangeArrowheads="1" noChangeShapeType="1" noTextEdit="1"/>
              </p:cNvSpPr>
              <p:nvPr/>
            </p:nvSpPr>
            <p:spPr>
              <a:xfrm>
                <a:off x="395258" y="3499964"/>
                <a:ext cx="9990592" cy="8856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F7950A-031B-DC21-CA9C-EB2B95661280}"/>
                  </a:ext>
                </a:extLst>
              </p:cNvPr>
              <p:cNvSpPr txBox="1"/>
              <p:nvPr/>
            </p:nvSpPr>
            <p:spPr>
              <a:xfrm>
                <a:off x="284726" y="4796628"/>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𝑥</m:t>
                      </m:r>
                      <m:r>
                        <a:rPr lang="en-US" sz="2400" b="1"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39F7950A-031B-DC21-CA9C-EB2B95661280}"/>
                  </a:ext>
                </a:extLst>
              </p:cNvPr>
              <p:cNvSpPr txBox="1">
                <a:spLocks noRot="1" noChangeAspect="1" noMove="1" noResize="1" noEditPoints="1" noAdjustHandles="1" noChangeArrowheads="1" noChangeShapeType="1" noTextEdit="1"/>
              </p:cNvSpPr>
              <p:nvPr/>
            </p:nvSpPr>
            <p:spPr>
              <a:xfrm>
                <a:off x="284726" y="4796628"/>
                <a:ext cx="9990592" cy="885692"/>
              </a:xfrm>
              <a:prstGeom prst="rect">
                <a:avLst/>
              </a:prstGeom>
              <a:blipFill>
                <a:blip r:embed="rId5"/>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402C0D1-9EA2-5093-2907-22E5E887E6C7}"/>
              </a:ext>
            </a:extLst>
          </p:cNvPr>
          <p:cNvSpPr/>
          <p:nvPr/>
        </p:nvSpPr>
        <p:spPr>
          <a:xfrm>
            <a:off x="6812783" y="4774007"/>
            <a:ext cx="1034980" cy="101884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2021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pPr algn="ctr"/>
            <a:r>
              <a:rPr lang="en-US" sz="4000" b="1" i="0" dirty="0">
                <a:effectLst/>
                <a:highlight>
                  <a:srgbClr val="FFFFFF"/>
                </a:highlight>
                <a:latin typeface="Bradley Hand ITC" panose="020F0502020204030204" pitchFamily="66" charset="0"/>
              </a:rPr>
              <a:t>How good is the approximation?</a:t>
            </a:r>
            <a:endParaRPr lang="en-US" sz="4000" b="1" dirty="0">
              <a:latin typeface="Bradley Hand ITC" panose="020F0502020204030204" pitchFamily="66" charset="0"/>
            </a:endParaRPr>
          </a:p>
        </p:txBody>
      </p:sp>
      <p:sp>
        <p:nvSpPr>
          <p:cNvPr id="6" name="TextBox 5">
            <a:extLst>
              <a:ext uri="{FF2B5EF4-FFF2-40B4-BE49-F238E27FC236}">
                <a16:creationId xmlns:a16="http://schemas.microsoft.com/office/drawing/2014/main" id="{9C35D133-010A-A30A-04EC-A8E42AFCAA15}"/>
              </a:ext>
            </a:extLst>
          </p:cNvPr>
          <p:cNvSpPr txBox="1"/>
          <p:nvPr/>
        </p:nvSpPr>
        <p:spPr>
          <a:xfrm>
            <a:off x="28299" y="1618526"/>
            <a:ext cx="3508716" cy="584775"/>
          </a:xfrm>
          <a:prstGeom prst="rect">
            <a:avLst/>
          </a:prstGeom>
          <a:noFill/>
        </p:spPr>
        <p:txBody>
          <a:bodyPr wrap="square">
            <a:spAutoFit/>
          </a:bodyPr>
          <a:lstStyle/>
          <a:p>
            <a:pPr algn="ctr"/>
            <a:r>
              <a:rPr lang="en-US" sz="3200" b="1" i="0" dirty="0">
                <a:effectLst/>
                <a:highlight>
                  <a:srgbClr val="FFFFFF"/>
                </a:highlight>
                <a:latin typeface="Bradley Hand ITC" panose="020F0502020204030204" pitchFamily="66" charset="0"/>
              </a:rPr>
              <a:t>Taylor Series</a:t>
            </a:r>
            <a:endParaRPr lang="en-US" sz="32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C61BD8-8283-4996-0D83-55E52E678A4D}"/>
                  </a:ext>
                </a:extLst>
              </p:cNvPr>
              <p:cNvSpPr txBox="1"/>
              <p:nvPr/>
            </p:nvSpPr>
            <p:spPr>
              <a:xfrm>
                <a:off x="670710" y="2203301"/>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den>
                      </m:f>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7" name="TextBox 6">
                <a:extLst>
                  <a:ext uri="{FF2B5EF4-FFF2-40B4-BE49-F238E27FC236}">
                    <a16:creationId xmlns:a16="http://schemas.microsoft.com/office/drawing/2014/main" id="{51C61BD8-8283-4996-0D83-55E52E678A4D}"/>
                  </a:ext>
                </a:extLst>
              </p:cNvPr>
              <p:cNvSpPr txBox="1">
                <a:spLocks noRot="1" noChangeAspect="1" noMove="1" noResize="1" noEditPoints="1" noAdjustHandles="1" noChangeArrowheads="1" noChangeShapeType="1" noTextEdit="1"/>
              </p:cNvSpPr>
              <p:nvPr/>
            </p:nvSpPr>
            <p:spPr>
              <a:xfrm>
                <a:off x="670710" y="2203301"/>
                <a:ext cx="9990592" cy="8856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25E9E-47B3-803F-A52C-22B733C79906}"/>
                  </a:ext>
                </a:extLst>
              </p:cNvPr>
              <p:cNvSpPr txBox="1"/>
              <p:nvPr/>
            </p:nvSpPr>
            <p:spPr>
              <a:xfrm>
                <a:off x="395258" y="3499964"/>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den>
                      </m:f>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3</m:t>
                              </m:r>
                            </m:sup>
                          </m:sSup>
                        </m:den>
                      </m:f>
                      <m:sSub>
                        <m:sSubPr>
                          <m:ctrlPr>
                            <a:rPr lang="en-US" sz="2400" i="1">
                              <a:latin typeface="Cambria Math" panose="02040503050406030204" pitchFamily="18" charset="0"/>
                              <a:ea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i="1">
                          <a:latin typeface="Cambria Math" panose="02040503050406030204" pitchFamily="18" charset="0"/>
                          <a:ea typeface="Cambria Math" panose="02040503050406030204" pitchFamily="18" charset="0"/>
                        </a:rPr>
                        <m:t>𝑑</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E3C25E9E-47B3-803F-A52C-22B733C79906}"/>
                  </a:ext>
                </a:extLst>
              </p:cNvPr>
              <p:cNvSpPr txBox="1">
                <a:spLocks noRot="1" noChangeAspect="1" noMove="1" noResize="1" noEditPoints="1" noAdjustHandles="1" noChangeArrowheads="1" noChangeShapeType="1" noTextEdit="1"/>
              </p:cNvSpPr>
              <p:nvPr/>
            </p:nvSpPr>
            <p:spPr>
              <a:xfrm>
                <a:off x="395258" y="3499964"/>
                <a:ext cx="9990592" cy="8856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F7950A-031B-DC21-CA9C-EB2B95661280}"/>
                  </a:ext>
                </a:extLst>
              </p:cNvPr>
              <p:cNvSpPr txBox="1"/>
              <p:nvPr/>
            </p:nvSpPr>
            <p:spPr>
              <a:xfrm>
                <a:off x="284726" y="4796628"/>
                <a:ext cx="9990592"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e>
                          </m:d>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𝑑𝑥</m:t>
                          </m:r>
                        </m:den>
                      </m:f>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0</m:t>
                              </m:r>
                            </m:sub>
                          </m:sSub>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𝑥</m:t>
                      </m:r>
                      <m:r>
                        <a:rPr lang="en-US" sz="2400" b="1" i="1" smtClean="0">
                          <a:latin typeface="Cambria Math" panose="02040503050406030204" pitchFamily="18" charset="0"/>
                          <a:ea typeface="Cambria Math" panose="02040503050406030204" pitchFamily="18" charset="0"/>
                        </a:rPr>
                        <m:t>)</m:t>
                      </m:r>
                    </m:oMath>
                  </m:oMathPara>
                </a14:m>
                <a:endParaRPr lang="en-US" sz="2800" dirty="0">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39F7950A-031B-DC21-CA9C-EB2B95661280}"/>
                  </a:ext>
                </a:extLst>
              </p:cNvPr>
              <p:cNvSpPr txBox="1">
                <a:spLocks noRot="1" noChangeAspect="1" noMove="1" noResize="1" noEditPoints="1" noAdjustHandles="1" noChangeArrowheads="1" noChangeShapeType="1" noTextEdit="1"/>
              </p:cNvSpPr>
              <p:nvPr/>
            </p:nvSpPr>
            <p:spPr>
              <a:xfrm>
                <a:off x="284726" y="4796628"/>
                <a:ext cx="9990592" cy="885692"/>
              </a:xfrm>
              <a:prstGeom prst="rect">
                <a:avLst/>
              </a:prstGeom>
              <a:blipFill>
                <a:blip r:embed="rId5"/>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402C0D1-9EA2-5093-2907-22E5E887E6C7}"/>
              </a:ext>
            </a:extLst>
          </p:cNvPr>
          <p:cNvSpPr/>
          <p:nvPr/>
        </p:nvSpPr>
        <p:spPr>
          <a:xfrm>
            <a:off x="6812783" y="4774007"/>
            <a:ext cx="1034980" cy="101884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A6407B89-E5DB-71BB-1CBC-400C2A917C96}"/>
              </a:ext>
            </a:extLst>
          </p:cNvPr>
          <p:cNvCxnSpPr>
            <a:cxnSpLocks/>
            <a:stCxn id="17" idx="1"/>
          </p:cNvCxnSpPr>
          <p:nvPr/>
        </p:nvCxnSpPr>
        <p:spPr>
          <a:xfrm flipH="1">
            <a:off x="7847763" y="5283429"/>
            <a:ext cx="6731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B1474D0-26DF-1051-BA87-F50A50404A0F}"/>
              </a:ext>
            </a:extLst>
          </p:cNvPr>
          <p:cNvSpPr txBox="1"/>
          <p:nvPr/>
        </p:nvSpPr>
        <p:spPr>
          <a:xfrm>
            <a:off x="8520960" y="4991041"/>
            <a:ext cx="3508716" cy="584775"/>
          </a:xfrm>
          <a:prstGeom prst="rect">
            <a:avLst/>
          </a:prstGeom>
          <a:noFill/>
        </p:spPr>
        <p:txBody>
          <a:bodyPr wrap="square">
            <a:spAutoFit/>
          </a:bodyPr>
          <a:lstStyle/>
          <a:p>
            <a:pPr algn="ctr"/>
            <a:r>
              <a:rPr lang="en-US" sz="3200" b="1" dirty="0">
                <a:solidFill>
                  <a:srgbClr val="C00000"/>
                </a:solidFill>
                <a:highlight>
                  <a:srgbClr val="FFFFFF"/>
                </a:highlight>
                <a:latin typeface="Bradley Hand ITC" panose="020F0502020204030204" pitchFamily="66" charset="0"/>
              </a:rPr>
              <a:t>1</a:t>
            </a:r>
            <a:r>
              <a:rPr lang="en-US" sz="3200" b="1" baseline="30000" dirty="0">
                <a:solidFill>
                  <a:srgbClr val="C00000"/>
                </a:solidFill>
                <a:highlight>
                  <a:srgbClr val="FFFFFF"/>
                </a:highlight>
                <a:latin typeface="Bradley Hand ITC" panose="020F0502020204030204" pitchFamily="66" charset="0"/>
              </a:rPr>
              <a:t>st</a:t>
            </a:r>
            <a:r>
              <a:rPr lang="en-US" sz="3200" b="1" dirty="0">
                <a:solidFill>
                  <a:srgbClr val="C00000"/>
                </a:solidFill>
                <a:highlight>
                  <a:srgbClr val="FFFFFF"/>
                </a:highlight>
                <a:latin typeface="Bradley Hand ITC" panose="020F0502020204030204" pitchFamily="66" charset="0"/>
              </a:rPr>
              <a:t> order accurate</a:t>
            </a:r>
            <a:endParaRPr lang="en-US" sz="3200" b="1" dirty="0">
              <a:solidFill>
                <a:srgbClr val="C00000"/>
              </a:solidFill>
              <a:latin typeface="Bradley Hand ITC" panose="020F0502020204030204" pitchFamily="66" charset="0"/>
            </a:endParaRPr>
          </a:p>
        </p:txBody>
      </p:sp>
    </p:spTree>
    <p:extLst>
      <p:ext uri="{BB962C8B-B14F-4D97-AF65-F5344CB8AC3E}">
        <p14:creationId xmlns:p14="http://schemas.microsoft.com/office/powerpoint/2010/main" val="804744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r>
              <a:rPr lang="en-US" sz="4000" b="1" dirty="0">
                <a:highlight>
                  <a:srgbClr val="FFFFFF"/>
                </a:highlight>
                <a:latin typeface="Bradley Hand ITC" panose="020F0502020204030204" pitchFamily="66" charset="0"/>
              </a:rPr>
              <a:t>Second derivative</a:t>
            </a:r>
            <a:endParaRPr lang="en-US" sz="4000" b="1" dirty="0">
              <a:latin typeface="Bradley Hand ITC" panose="020F0502020204030204" pitchFamily="66" charset="0"/>
            </a:endParaRPr>
          </a:p>
        </p:txBody>
      </p:sp>
      <p:pic>
        <p:nvPicPr>
          <p:cNvPr id="2" name="Picture 1">
            <a:extLst>
              <a:ext uri="{FF2B5EF4-FFF2-40B4-BE49-F238E27FC236}">
                <a16:creationId xmlns:a16="http://schemas.microsoft.com/office/drawing/2014/main" id="{22DEC8EF-E5FF-F045-A0E6-27954E57C761}"/>
              </a:ext>
            </a:extLst>
          </p:cNvPr>
          <p:cNvPicPr>
            <a:picLocks noChangeAspect="1"/>
          </p:cNvPicPr>
          <p:nvPr/>
        </p:nvPicPr>
        <p:blipFill>
          <a:blip r:embed="rId3"/>
          <a:srcRect/>
          <a:stretch/>
        </p:blipFill>
        <p:spPr>
          <a:xfrm>
            <a:off x="6577362" y="1274725"/>
            <a:ext cx="5337346" cy="39687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756D36-5457-3C68-82F4-206829D2BFC7}"/>
                  </a:ext>
                </a:extLst>
              </p:cNvPr>
              <p:cNvSpPr txBox="1"/>
              <p:nvPr/>
            </p:nvSpPr>
            <p:spPr>
              <a:xfrm>
                <a:off x="-1328913" y="1606239"/>
                <a:ext cx="9990592" cy="120744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solidFill>
                                    <a:srgbClr val="C00000"/>
                                  </a:solidFill>
                                  <a:latin typeface="Cambria Math" panose="02040503050406030204" pitchFamily="18" charset="0"/>
                                  <a:ea typeface="Cambria Math" panose="02040503050406030204" pitchFamily="18" charset="0"/>
                                </a:rPr>
                              </m:ctrlPr>
                            </m:sSupPr>
                            <m:e>
                              <m:d>
                                <m:dPr>
                                  <m:begChr m:val=""/>
                                  <m:endChr m:val="|"/>
                                  <m:ctrlPr>
                                    <a:rPr lang="en-US" sz="2400" b="0" i="1" smtClean="0">
                                      <a:solidFill>
                                        <a:srgbClr val="C00000"/>
                                      </a:solidFill>
                                      <a:latin typeface="Cambria Math" panose="02040503050406030204" pitchFamily="18" charset="0"/>
                                      <a:ea typeface="Cambria Math" panose="02040503050406030204" pitchFamily="18" charset="0"/>
                                    </a:rPr>
                                  </m:ctrlPr>
                                </m:dPr>
                                <m:e>
                                  <m:f>
                                    <m:fPr>
                                      <m:ctrlPr>
                                        <a:rPr lang="en-US" sz="2400" b="0" i="1" smtClean="0">
                                          <a:solidFill>
                                            <a:srgbClr val="C00000"/>
                                          </a:solidFill>
                                          <a:latin typeface="Cambria Math" panose="02040503050406030204" pitchFamily="18" charset="0"/>
                                          <a:ea typeface="Cambria Math" panose="02040503050406030204" pitchFamily="18" charset="0"/>
                                        </a:rPr>
                                      </m:ctrlPr>
                                    </m:fPr>
                                    <m:num>
                                      <m:r>
                                        <a:rPr lang="en-US" sz="2400" b="0" i="1" smtClean="0">
                                          <a:solidFill>
                                            <a:srgbClr val="C00000"/>
                                          </a:solidFill>
                                          <a:latin typeface="Cambria Math" panose="02040503050406030204" pitchFamily="18" charset="0"/>
                                          <a:ea typeface="Cambria Math" panose="02040503050406030204" pitchFamily="18" charset="0"/>
                                        </a:rPr>
                                        <m:t>𝑑𝑓</m:t>
                                      </m:r>
                                    </m:num>
                                    <m:den>
                                      <m:r>
                                        <a:rPr lang="en-US" sz="2400" b="0" i="1" smtClean="0">
                                          <a:solidFill>
                                            <a:srgbClr val="C00000"/>
                                          </a:solidFill>
                                          <a:latin typeface="Cambria Math" panose="02040503050406030204" pitchFamily="18" charset="0"/>
                                          <a:ea typeface="Cambria Math" panose="02040503050406030204" pitchFamily="18" charset="0"/>
                                        </a:rPr>
                                        <m:t>𝑑𝑥</m:t>
                                      </m:r>
                                    </m:den>
                                  </m:f>
                                </m:e>
                              </m:d>
                            </m:e>
                            <m:sup>
                              <m:r>
                                <a:rPr lang="en-US" sz="2400" b="0" i="1" smtClean="0">
                                  <a:solidFill>
                                    <a:srgbClr val="C00000"/>
                                  </a:solidFill>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i="1" smtClean="0">
                                  <a:solidFill>
                                    <a:srgbClr val="4DA060"/>
                                  </a:solidFill>
                                  <a:latin typeface="Cambria Math" panose="02040503050406030204" pitchFamily="18" charset="0"/>
                                  <a:ea typeface="Cambria Math" panose="02040503050406030204" pitchFamily="18" charset="0"/>
                                </a:rPr>
                              </m:ctrlPr>
                            </m:sSupPr>
                            <m:e>
                              <m:r>
                                <a:rPr lang="en-US" sz="2400" b="0" i="1" smtClean="0">
                                  <a:solidFill>
                                    <a:srgbClr val="4DA060"/>
                                  </a:solidFill>
                                  <a:latin typeface="Cambria Math" panose="02040503050406030204" pitchFamily="18" charset="0"/>
                                  <a:ea typeface="Cambria Math" panose="02040503050406030204" pitchFamily="18" charset="0"/>
                                </a:rPr>
                                <m:t>  </m:t>
                              </m:r>
                              <m:d>
                                <m:dPr>
                                  <m:begChr m:val=""/>
                                  <m:endChr m:val="|"/>
                                  <m:ctrlPr>
                                    <a:rPr lang="en-US" sz="2400" i="1">
                                      <a:solidFill>
                                        <a:srgbClr val="4DA060"/>
                                      </a:solidFill>
                                      <a:latin typeface="Cambria Math" panose="02040503050406030204" pitchFamily="18" charset="0"/>
                                      <a:ea typeface="Cambria Math" panose="02040503050406030204" pitchFamily="18" charset="0"/>
                                    </a:rPr>
                                  </m:ctrlPr>
                                </m:dPr>
                                <m:e>
                                  <m:f>
                                    <m:fPr>
                                      <m:ctrlPr>
                                        <a:rPr lang="en-US" sz="2400" i="1">
                                          <a:solidFill>
                                            <a:srgbClr val="4DA060"/>
                                          </a:solidFill>
                                          <a:latin typeface="Cambria Math" panose="02040503050406030204" pitchFamily="18" charset="0"/>
                                          <a:ea typeface="Cambria Math" panose="02040503050406030204" pitchFamily="18" charset="0"/>
                                        </a:rPr>
                                      </m:ctrlPr>
                                    </m:fPr>
                                    <m:num>
                                      <m:r>
                                        <a:rPr lang="en-US" sz="2400" i="1">
                                          <a:solidFill>
                                            <a:srgbClr val="4DA060"/>
                                          </a:solidFill>
                                          <a:latin typeface="Cambria Math" panose="02040503050406030204" pitchFamily="18" charset="0"/>
                                          <a:ea typeface="Cambria Math" panose="02040503050406030204" pitchFamily="18" charset="0"/>
                                        </a:rPr>
                                        <m:t>𝑑𝑓</m:t>
                                      </m:r>
                                    </m:num>
                                    <m:den>
                                      <m:r>
                                        <a:rPr lang="en-US" sz="2400" i="1">
                                          <a:solidFill>
                                            <a:srgbClr val="4DA060"/>
                                          </a:solidFill>
                                          <a:latin typeface="Cambria Math" panose="02040503050406030204" pitchFamily="18" charset="0"/>
                                          <a:ea typeface="Cambria Math" panose="02040503050406030204" pitchFamily="18" charset="0"/>
                                        </a:rPr>
                                        <m:t>𝑑𝑥</m:t>
                                      </m:r>
                                    </m:den>
                                  </m:f>
                                </m:e>
                              </m:d>
                            </m:e>
                            <m:sup>
                              <m:r>
                                <a:rPr lang="en-US" sz="2400" b="0" i="1" smtClean="0">
                                  <a:solidFill>
                                    <a:srgbClr val="4DA060"/>
                                  </a:solidFill>
                                  <a:latin typeface="Cambria Math" panose="02040503050406030204" pitchFamily="18" charset="0"/>
                                  <a:ea typeface="Cambria Math" panose="02040503050406030204" pitchFamily="18" charset="0"/>
                                </a:rPr>
                                <m:t>−</m:t>
                              </m:r>
                            </m:sup>
                          </m:sSup>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8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DC756D36-5457-3C68-82F4-206829D2BFC7}"/>
                  </a:ext>
                </a:extLst>
              </p:cNvPr>
              <p:cNvSpPr txBox="1">
                <a:spLocks noRot="1" noChangeAspect="1" noMove="1" noResize="1" noEditPoints="1" noAdjustHandles="1" noChangeArrowheads="1" noChangeShapeType="1" noTextEdit="1"/>
              </p:cNvSpPr>
              <p:nvPr/>
            </p:nvSpPr>
            <p:spPr>
              <a:xfrm>
                <a:off x="-1328913" y="1606239"/>
                <a:ext cx="9990592" cy="12074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4669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r>
              <a:rPr lang="en-US" sz="4000" b="1" dirty="0">
                <a:highlight>
                  <a:srgbClr val="FFFFFF"/>
                </a:highlight>
                <a:latin typeface="Bradley Hand ITC" panose="020F0502020204030204" pitchFamily="66" charset="0"/>
              </a:rPr>
              <a:t>Second derivative</a:t>
            </a:r>
            <a:endParaRPr lang="en-US" sz="40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25E9E-47B3-803F-A52C-22B733C79906}"/>
                  </a:ext>
                </a:extLst>
              </p:cNvPr>
              <p:cNvSpPr txBox="1"/>
              <p:nvPr/>
            </p:nvSpPr>
            <p:spPr>
              <a:xfrm>
                <a:off x="-1415287" y="3258354"/>
                <a:ext cx="9990592" cy="105766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f>
                            <m:fPr>
                              <m:ctrlPr>
                                <a:rPr lang="en-US" sz="2400" b="0" i="1" smtClean="0">
                                  <a:solidFill>
                                    <a:srgbClr val="C00000"/>
                                  </a:solidFill>
                                  <a:latin typeface="Cambria Math" panose="02040503050406030204" pitchFamily="18" charset="0"/>
                                  <a:ea typeface="Cambria Math" panose="02040503050406030204" pitchFamily="18" charset="0"/>
                                </a:rPr>
                              </m:ctrlPr>
                            </m:fPr>
                            <m:num>
                              <m:r>
                                <a:rPr lang="en-US" sz="2400" b="0" i="1" smtClean="0">
                                  <a:solidFill>
                                    <a:srgbClr val="C00000"/>
                                  </a:solidFill>
                                  <a:latin typeface="Cambria Math" panose="02040503050406030204" pitchFamily="18" charset="0"/>
                                  <a:ea typeface="Cambria Math" panose="02040503050406030204" pitchFamily="18" charset="0"/>
                                </a:rPr>
                                <m:t>𝑓</m:t>
                              </m:r>
                              <m:d>
                                <m:dPr>
                                  <m:ctrlPr>
                                    <a:rPr lang="en-US" sz="2400" b="0" i="1" smtClean="0">
                                      <a:solidFill>
                                        <a:srgbClr val="C00000"/>
                                      </a:solidFill>
                                      <a:latin typeface="Cambria Math" panose="02040503050406030204" pitchFamily="18" charset="0"/>
                                      <a:ea typeface="Cambria Math" panose="02040503050406030204" pitchFamily="18" charset="0"/>
                                    </a:rPr>
                                  </m:ctrlPr>
                                </m:dPr>
                                <m:e>
                                  <m:r>
                                    <a:rPr lang="en-US" sz="2400" b="0" i="1" smtClean="0">
                                      <a:solidFill>
                                        <a:srgbClr val="C00000"/>
                                      </a:solidFill>
                                      <a:latin typeface="Cambria Math" panose="02040503050406030204" pitchFamily="18" charset="0"/>
                                      <a:ea typeface="Cambria Math" panose="02040503050406030204" pitchFamily="18" charset="0"/>
                                    </a:rPr>
                                    <m:t>𝑥</m:t>
                                  </m:r>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𝑑𝑥</m:t>
                                  </m:r>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𝑓</m:t>
                              </m:r>
                              <m:d>
                                <m:dPr>
                                  <m:ctrlPr>
                                    <a:rPr lang="en-US" sz="2400" b="0" i="1" smtClean="0">
                                      <a:solidFill>
                                        <a:srgbClr val="C00000"/>
                                      </a:solidFill>
                                      <a:latin typeface="Cambria Math" panose="02040503050406030204" pitchFamily="18" charset="0"/>
                                      <a:ea typeface="Cambria Math" panose="02040503050406030204" pitchFamily="18" charset="0"/>
                                    </a:rPr>
                                  </m:ctrlPr>
                                </m:dPr>
                                <m:e>
                                  <m:r>
                                    <a:rPr lang="en-US" sz="2400" b="0" i="1" smtClean="0">
                                      <a:solidFill>
                                        <a:srgbClr val="C00000"/>
                                      </a:solidFill>
                                      <a:latin typeface="Cambria Math" panose="02040503050406030204" pitchFamily="18" charset="0"/>
                                      <a:ea typeface="Cambria Math" panose="02040503050406030204" pitchFamily="18" charset="0"/>
                                    </a:rPr>
                                    <m:t>𝑥</m:t>
                                  </m:r>
                                </m:e>
                              </m:d>
                            </m:num>
                            <m:den>
                              <m:r>
                                <a:rPr lang="en-US" sz="2400" b="0" i="1" smtClean="0">
                                  <a:solidFill>
                                    <a:srgbClr val="C00000"/>
                                  </a:solidFill>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smtClean="0">
                                  <a:solidFill>
                                    <a:srgbClr val="4DA060"/>
                                  </a:solidFill>
                                  <a:latin typeface="Cambria Math" panose="02040503050406030204" pitchFamily="18" charset="0"/>
                                  <a:ea typeface="Cambria Math" panose="02040503050406030204" pitchFamily="18" charset="0"/>
                                </a:rPr>
                              </m:ctrlPr>
                            </m:fPr>
                            <m:num>
                              <m:r>
                                <a:rPr lang="en-US" sz="2400" i="1">
                                  <a:solidFill>
                                    <a:srgbClr val="4DA060"/>
                                  </a:solidFill>
                                  <a:latin typeface="Cambria Math" panose="02040503050406030204" pitchFamily="18" charset="0"/>
                                  <a:ea typeface="Cambria Math" panose="02040503050406030204" pitchFamily="18" charset="0"/>
                                </a:rPr>
                                <m:t>𝑓</m:t>
                              </m:r>
                              <m:d>
                                <m:dPr>
                                  <m:ctrlPr>
                                    <a:rPr lang="en-US" sz="2400" i="1">
                                      <a:solidFill>
                                        <a:srgbClr val="4DA060"/>
                                      </a:solidFill>
                                      <a:latin typeface="Cambria Math" panose="02040503050406030204" pitchFamily="18" charset="0"/>
                                      <a:ea typeface="Cambria Math" panose="02040503050406030204" pitchFamily="18" charset="0"/>
                                    </a:rPr>
                                  </m:ctrlPr>
                                </m:dPr>
                                <m:e>
                                  <m:r>
                                    <a:rPr lang="en-US" sz="2400" b="0" i="1" smtClean="0">
                                      <a:solidFill>
                                        <a:srgbClr val="4DA060"/>
                                      </a:solidFill>
                                      <a:latin typeface="Cambria Math" panose="02040503050406030204" pitchFamily="18" charset="0"/>
                                      <a:ea typeface="Cambria Math" panose="02040503050406030204" pitchFamily="18" charset="0"/>
                                    </a:rPr>
                                    <m:t>𝑥</m:t>
                                  </m:r>
                                  <m:r>
                                    <a:rPr lang="en-US" sz="2400" i="1">
                                      <a:solidFill>
                                        <a:srgbClr val="4DA060"/>
                                      </a:solidFill>
                                      <a:latin typeface="Cambria Math" panose="02040503050406030204" pitchFamily="18" charset="0"/>
                                      <a:ea typeface="Cambria Math" panose="02040503050406030204" pitchFamily="18" charset="0"/>
                                    </a:rPr>
                                    <m:t>+</m:t>
                                  </m:r>
                                  <m:r>
                                    <a:rPr lang="en-US" sz="2400" i="1">
                                      <a:solidFill>
                                        <a:srgbClr val="4DA060"/>
                                      </a:solidFill>
                                      <a:latin typeface="Cambria Math" panose="02040503050406030204" pitchFamily="18" charset="0"/>
                                      <a:ea typeface="Cambria Math" panose="02040503050406030204" pitchFamily="18" charset="0"/>
                                    </a:rPr>
                                    <m:t>𝑑𝑥</m:t>
                                  </m:r>
                                </m:e>
                              </m:d>
                              <m:r>
                                <a:rPr lang="en-US" sz="2400" i="1">
                                  <a:solidFill>
                                    <a:srgbClr val="4DA060"/>
                                  </a:solidFill>
                                  <a:latin typeface="Cambria Math" panose="02040503050406030204" pitchFamily="18" charset="0"/>
                                  <a:ea typeface="Cambria Math" panose="02040503050406030204" pitchFamily="18" charset="0"/>
                                </a:rPr>
                                <m:t>−</m:t>
                              </m:r>
                              <m:r>
                                <a:rPr lang="en-US" sz="2400" i="1">
                                  <a:solidFill>
                                    <a:srgbClr val="4DA060"/>
                                  </a:solidFill>
                                  <a:latin typeface="Cambria Math" panose="02040503050406030204" pitchFamily="18" charset="0"/>
                                  <a:ea typeface="Cambria Math" panose="02040503050406030204" pitchFamily="18" charset="0"/>
                                </a:rPr>
                                <m:t>𝑓</m:t>
                              </m:r>
                              <m:d>
                                <m:dPr>
                                  <m:ctrlPr>
                                    <a:rPr lang="en-US" sz="2400" i="1">
                                      <a:solidFill>
                                        <a:srgbClr val="4DA060"/>
                                      </a:solidFill>
                                      <a:latin typeface="Cambria Math" panose="02040503050406030204" pitchFamily="18" charset="0"/>
                                      <a:ea typeface="Cambria Math" panose="02040503050406030204" pitchFamily="18" charset="0"/>
                                    </a:rPr>
                                  </m:ctrlPr>
                                </m:dPr>
                                <m:e>
                                  <m:r>
                                    <a:rPr lang="en-US" sz="2400" b="0" i="1" smtClean="0">
                                      <a:solidFill>
                                        <a:srgbClr val="4DA060"/>
                                      </a:solidFill>
                                      <a:latin typeface="Cambria Math" panose="02040503050406030204" pitchFamily="18" charset="0"/>
                                      <a:ea typeface="Cambria Math" panose="02040503050406030204" pitchFamily="18" charset="0"/>
                                    </a:rPr>
                                    <m:t>𝑥</m:t>
                                  </m:r>
                                </m:e>
                              </m:d>
                            </m:num>
                            <m:den>
                              <m:r>
                                <a:rPr lang="en-US" sz="2400" i="1">
                                  <a:solidFill>
                                    <a:srgbClr val="4DA060"/>
                                  </a:solidFill>
                                  <a:latin typeface="Cambria Math" panose="02040503050406030204" pitchFamily="18" charset="0"/>
                                  <a:ea typeface="Cambria Math" panose="02040503050406030204" pitchFamily="18" charset="0"/>
                                </a:rPr>
                                <m:t>𝑑𝑥</m:t>
                              </m:r>
                            </m:den>
                          </m:f>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8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E3C25E9E-47B3-803F-A52C-22B733C79906}"/>
                  </a:ext>
                </a:extLst>
              </p:cNvPr>
              <p:cNvSpPr txBox="1">
                <a:spLocks noRot="1" noChangeAspect="1" noMove="1" noResize="1" noEditPoints="1" noAdjustHandles="1" noChangeArrowheads="1" noChangeShapeType="1" noTextEdit="1"/>
              </p:cNvSpPr>
              <p:nvPr/>
            </p:nvSpPr>
            <p:spPr>
              <a:xfrm>
                <a:off x="-1415287" y="3258354"/>
                <a:ext cx="9990592" cy="1057662"/>
              </a:xfrm>
              <a:prstGeom prst="rect">
                <a:avLst/>
              </a:prstGeom>
              <a:blipFill>
                <a:blip r:embed="rId3"/>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22DEC8EF-E5FF-F045-A0E6-27954E57C761}"/>
              </a:ext>
            </a:extLst>
          </p:cNvPr>
          <p:cNvPicPr>
            <a:picLocks noChangeAspect="1"/>
          </p:cNvPicPr>
          <p:nvPr/>
        </p:nvPicPr>
        <p:blipFill>
          <a:blip r:embed="rId4"/>
          <a:srcRect/>
          <a:stretch/>
        </p:blipFill>
        <p:spPr>
          <a:xfrm>
            <a:off x="6577362" y="1274725"/>
            <a:ext cx="5337346" cy="39687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756D36-5457-3C68-82F4-206829D2BFC7}"/>
                  </a:ext>
                </a:extLst>
              </p:cNvPr>
              <p:cNvSpPr txBox="1"/>
              <p:nvPr/>
            </p:nvSpPr>
            <p:spPr>
              <a:xfrm>
                <a:off x="-1328913" y="1606239"/>
                <a:ext cx="9990592" cy="120744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solidFill>
                                    <a:srgbClr val="C00000"/>
                                  </a:solidFill>
                                  <a:latin typeface="Cambria Math" panose="02040503050406030204" pitchFamily="18" charset="0"/>
                                  <a:ea typeface="Cambria Math" panose="02040503050406030204" pitchFamily="18" charset="0"/>
                                </a:rPr>
                              </m:ctrlPr>
                            </m:sSupPr>
                            <m:e>
                              <m:d>
                                <m:dPr>
                                  <m:begChr m:val=""/>
                                  <m:endChr m:val="|"/>
                                  <m:ctrlPr>
                                    <a:rPr lang="en-US" sz="2400" b="0" i="1" smtClean="0">
                                      <a:solidFill>
                                        <a:srgbClr val="C00000"/>
                                      </a:solidFill>
                                      <a:latin typeface="Cambria Math" panose="02040503050406030204" pitchFamily="18" charset="0"/>
                                      <a:ea typeface="Cambria Math" panose="02040503050406030204" pitchFamily="18" charset="0"/>
                                    </a:rPr>
                                  </m:ctrlPr>
                                </m:dPr>
                                <m:e>
                                  <m:f>
                                    <m:fPr>
                                      <m:ctrlPr>
                                        <a:rPr lang="en-US" sz="2400" b="0" i="1" smtClean="0">
                                          <a:solidFill>
                                            <a:srgbClr val="C00000"/>
                                          </a:solidFill>
                                          <a:latin typeface="Cambria Math" panose="02040503050406030204" pitchFamily="18" charset="0"/>
                                          <a:ea typeface="Cambria Math" panose="02040503050406030204" pitchFamily="18" charset="0"/>
                                        </a:rPr>
                                      </m:ctrlPr>
                                    </m:fPr>
                                    <m:num>
                                      <m:r>
                                        <a:rPr lang="en-US" sz="2400" b="0" i="1" smtClean="0">
                                          <a:solidFill>
                                            <a:srgbClr val="C00000"/>
                                          </a:solidFill>
                                          <a:latin typeface="Cambria Math" panose="02040503050406030204" pitchFamily="18" charset="0"/>
                                          <a:ea typeface="Cambria Math" panose="02040503050406030204" pitchFamily="18" charset="0"/>
                                        </a:rPr>
                                        <m:t>𝑑𝑓</m:t>
                                      </m:r>
                                    </m:num>
                                    <m:den>
                                      <m:r>
                                        <a:rPr lang="en-US" sz="2400" b="0" i="1" smtClean="0">
                                          <a:solidFill>
                                            <a:srgbClr val="C00000"/>
                                          </a:solidFill>
                                          <a:latin typeface="Cambria Math" panose="02040503050406030204" pitchFamily="18" charset="0"/>
                                          <a:ea typeface="Cambria Math" panose="02040503050406030204" pitchFamily="18" charset="0"/>
                                        </a:rPr>
                                        <m:t>𝑑𝑥</m:t>
                                      </m:r>
                                    </m:den>
                                  </m:f>
                                </m:e>
                              </m:d>
                            </m:e>
                            <m:sup>
                              <m:r>
                                <a:rPr lang="en-US" sz="2400" b="0" i="1" smtClean="0">
                                  <a:solidFill>
                                    <a:srgbClr val="C00000"/>
                                  </a:solidFill>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i="1" smtClean="0">
                                  <a:solidFill>
                                    <a:srgbClr val="4DA060"/>
                                  </a:solidFill>
                                  <a:latin typeface="Cambria Math" panose="02040503050406030204" pitchFamily="18" charset="0"/>
                                  <a:ea typeface="Cambria Math" panose="02040503050406030204" pitchFamily="18" charset="0"/>
                                </a:rPr>
                              </m:ctrlPr>
                            </m:sSupPr>
                            <m:e>
                              <m:r>
                                <a:rPr lang="en-US" sz="2400" b="0" i="1" smtClean="0">
                                  <a:solidFill>
                                    <a:srgbClr val="4DA060"/>
                                  </a:solidFill>
                                  <a:latin typeface="Cambria Math" panose="02040503050406030204" pitchFamily="18" charset="0"/>
                                  <a:ea typeface="Cambria Math" panose="02040503050406030204" pitchFamily="18" charset="0"/>
                                </a:rPr>
                                <m:t>  </m:t>
                              </m:r>
                              <m:d>
                                <m:dPr>
                                  <m:begChr m:val=""/>
                                  <m:endChr m:val="|"/>
                                  <m:ctrlPr>
                                    <a:rPr lang="en-US" sz="2400" i="1">
                                      <a:solidFill>
                                        <a:srgbClr val="4DA060"/>
                                      </a:solidFill>
                                      <a:latin typeface="Cambria Math" panose="02040503050406030204" pitchFamily="18" charset="0"/>
                                      <a:ea typeface="Cambria Math" panose="02040503050406030204" pitchFamily="18" charset="0"/>
                                    </a:rPr>
                                  </m:ctrlPr>
                                </m:dPr>
                                <m:e>
                                  <m:f>
                                    <m:fPr>
                                      <m:ctrlPr>
                                        <a:rPr lang="en-US" sz="2400" i="1">
                                          <a:solidFill>
                                            <a:srgbClr val="4DA060"/>
                                          </a:solidFill>
                                          <a:latin typeface="Cambria Math" panose="02040503050406030204" pitchFamily="18" charset="0"/>
                                          <a:ea typeface="Cambria Math" panose="02040503050406030204" pitchFamily="18" charset="0"/>
                                        </a:rPr>
                                      </m:ctrlPr>
                                    </m:fPr>
                                    <m:num>
                                      <m:r>
                                        <a:rPr lang="en-US" sz="2400" i="1">
                                          <a:solidFill>
                                            <a:srgbClr val="4DA060"/>
                                          </a:solidFill>
                                          <a:latin typeface="Cambria Math" panose="02040503050406030204" pitchFamily="18" charset="0"/>
                                          <a:ea typeface="Cambria Math" panose="02040503050406030204" pitchFamily="18" charset="0"/>
                                        </a:rPr>
                                        <m:t>𝑑𝑓</m:t>
                                      </m:r>
                                    </m:num>
                                    <m:den>
                                      <m:r>
                                        <a:rPr lang="en-US" sz="2400" i="1">
                                          <a:solidFill>
                                            <a:srgbClr val="4DA060"/>
                                          </a:solidFill>
                                          <a:latin typeface="Cambria Math" panose="02040503050406030204" pitchFamily="18" charset="0"/>
                                          <a:ea typeface="Cambria Math" panose="02040503050406030204" pitchFamily="18" charset="0"/>
                                        </a:rPr>
                                        <m:t>𝑑𝑥</m:t>
                                      </m:r>
                                    </m:den>
                                  </m:f>
                                </m:e>
                              </m:d>
                            </m:e>
                            <m:sup>
                              <m:r>
                                <a:rPr lang="en-US" sz="2400" b="0" i="1" smtClean="0">
                                  <a:solidFill>
                                    <a:srgbClr val="4DA060"/>
                                  </a:solidFill>
                                  <a:latin typeface="Cambria Math" panose="02040503050406030204" pitchFamily="18" charset="0"/>
                                  <a:ea typeface="Cambria Math" panose="02040503050406030204" pitchFamily="18" charset="0"/>
                                </a:rPr>
                                <m:t>−</m:t>
                              </m:r>
                            </m:sup>
                          </m:sSup>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8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DC756D36-5457-3C68-82F4-206829D2BFC7}"/>
                  </a:ext>
                </a:extLst>
              </p:cNvPr>
              <p:cNvSpPr txBox="1">
                <a:spLocks noRot="1" noChangeAspect="1" noMove="1" noResize="1" noEditPoints="1" noAdjustHandles="1" noChangeArrowheads="1" noChangeShapeType="1" noTextEdit="1"/>
              </p:cNvSpPr>
              <p:nvPr/>
            </p:nvSpPr>
            <p:spPr>
              <a:xfrm>
                <a:off x="-1328913" y="1606239"/>
                <a:ext cx="9990592" cy="120744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5689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r>
              <a:rPr lang="en-US" sz="4000" b="1" dirty="0">
                <a:highlight>
                  <a:srgbClr val="FFFFFF"/>
                </a:highlight>
                <a:latin typeface="Bradley Hand ITC" panose="020F0502020204030204" pitchFamily="66" charset="0"/>
              </a:rPr>
              <a:t>Second derivative</a:t>
            </a:r>
            <a:endParaRPr lang="en-US" sz="40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25E9E-47B3-803F-A52C-22B733C79906}"/>
                  </a:ext>
                </a:extLst>
              </p:cNvPr>
              <p:cNvSpPr txBox="1"/>
              <p:nvPr/>
            </p:nvSpPr>
            <p:spPr>
              <a:xfrm>
                <a:off x="-1415287" y="3258354"/>
                <a:ext cx="9990592" cy="105766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f>
                            <m:fPr>
                              <m:ctrlPr>
                                <a:rPr lang="en-US" sz="2400" b="0" i="1" smtClean="0">
                                  <a:solidFill>
                                    <a:srgbClr val="C00000"/>
                                  </a:solidFill>
                                  <a:latin typeface="Cambria Math" panose="02040503050406030204" pitchFamily="18" charset="0"/>
                                  <a:ea typeface="Cambria Math" panose="02040503050406030204" pitchFamily="18" charset="0"/>
                                </a:rPr>
                              </m:ctrlPr>
                            </m:fPr>
                            <m:num>
                              <m:r>
                                <a:rPr lang="en-US" sz="2400" b="0" i="1" smtClean="0">
                                  <a:solidFill>
                                    <a:srgbClr val="C00000"/>
                                  </a:solidFill>
                                  <a:latin typeface="Cambria Math" panose="02040503050406030204" pitchFamily="18" charset="0"/>
                                  <a:ea typeface="Cambria Math" panose="02040503050406030204" pitchFamily="18" charset="0"/>
                                </a:rPr>
                                <m:t>𝑓</m:t>
                              </m:r>
                              <m:d>
                                <m:dPr>
                                  <m:ctrlPr>
                                    <a:rPr lang="en-US" sz="2400" b="0" i="1" smtClean="0">
                                      <a:solidFill>
                                        <a:srgbClr val="C00000"/>
                                      </a:solidFill>
                                      <a:latin typeface="Cambria Math" panose="02040503050406030204" pitchFamily="18" charset="0"/>
                                      <a:ea typeface="Cambria Math" panose="02040503050406030204" pitchFamily="18" charset="0"/>
                                    </a:rPr>
                                  </m:ctrlPr>
                                </m:dPr>
                                <m:e>
                                  <m:r>
                                    <a:rPr lang="en-US" sz="2400" b="0" i="1" smtClean="0">
                                      <a:solidFill>
                                        <a:srgbClr val="C00000"/>
                                      </a:solidFill>
                                      <a:latin typeface="Cambria Math" panose="02040503050406030204" pitchFamily="18" charset="0"/>
                                      <a:ea typeface="Cambria Math" panose="02040503050406030204" pitchFamily="18" charset="0"/>
                                    </a:rPr>
                                    <m:t>𝑥</m:t>
                                  </m:r>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𝑑𝑥</m:t>
                                  </m:r>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𝑓</m:t>
                              </m:r>
                              <m:d>
                                <m:dPr>
                                  <m:ctrlPr>
                                    <a:rPr lang="en-US" sz="2400" b="0" i="1" smtClean="0">
                                      <a:solidFill>
                                        <a:srgbClr val="C00000"/>
                                      </a:solidFill>
                                      <a:latin typeface="Cambria Math" panose="02040503050406030204" pitchFamily="18" charset="0"/>
                                      <a:ea typeface="Cambria Math" panose="02040503050406030204" pitchFamily="18" charset="0"/>
                                    </a:rPr>
                                  </m:ctrlPr>
                                </m:dPr>
                                <m:e>
                                  <m:r>
                                    <a:rPr lang="en-US" sz="2400" b="0" i="1" smtClean="0">
                                      <a:solidFill>
                                        <a:srgbClr val="C00000"/>
                                      </a:solidFill>
                                      <a:latin typeface="Cambria Math" panose="02040503050406030204" pitchFamily="18" charset="0"/>
                                      <a:ea typeface="Cambria Math" panose="02040503050406030204" pitchFamily="18" charset="0"/>
                                    </a:rPr>
                                    <m:t>𝑥</m:t>
                                  </m:r>
                                </m:e>
                              </m:d>
                            </m:num>
                            <m:den>
                              <m:r>
                                <a:rPr lang="en-US" sz="2400" b="0" i="1" smtClean="0">
                                  <a:solidFill>
                                    <a:srgbClr val="C00000"/>
                                  </a:solidFill>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smtClean="0">
                                  <a:solidFill>
                                    <a:srgbClr val="4DA060"/>
                                  </a:solidFill>
                                  <a:latin typeface="Cambria Math" panose="02040503050406030204" pitchFamily="18" charset="0"/>
                                  <a:ea typeface="Cambria Math" panose="02040503050406030204" pitchFamily="18" charset="0"/>
                                </a:rPr>
                              </m:ctrlPr>
                            </m:fPr>
                            <m:num>
                              <m:r>
                                <a:rPr lang="en-US" sz="2400" i="1">
                                  <a:solidFill>
                                    <a:srgbClr val="4DA060"/>
                                  </a:solidFill>
                                  <a:latin typeface="Cambria Math" panose="02040503050406030204" pitchFamily="18" charset="0"/>
                                  <a:ea typeface="Cambria Math" panose="02040503050406030204" pitchFamily="18" charset="0"/>
                                </a:rPr>
                                <m:t>𝑓</m:t>
                              </m:r>
                              <m:d>
                                <m:dPr>
                                  <m:ctrlPr>
                                    <a:rPr lang="en-US" sz="2400" i="1">
                                      <a:solidFill>
                                        <a:srgbClr val="4DA060"/>
                                      </a:solidFill>
                                      <a:latin typeface="Cambria Math" panose="02040503050406030204" pitchFamily="18" charset="0"/>
                                      <a:ea typeface="Cambria Math" panose="02040503050406030204" pitchFamily="18" charset="0"/>
                                    </a:rPr>
                                  </m:ctrlPr>
                                </m:dPr>
                                <m:e>
                                  <m:r>
                                    <a:rPr lang="en-US" sz="2400" b="0" i="1" smtClean="0">
                                      <a:solidFill>
                                        <a:srgbClr val="4DA060"/>
                                      </a:solidFill>
                                      <a:latin typeface="Cambria Math" panose="02040503050406030204" pitchFamily="18" charset="0"/>
                                      <a:ea typeface="Cambria Math" panose="02040503050406030204" pitchFamily="18" charset="0"/>
                                    </a:rPr>
                                    <m:t>𝑥</m:t>
                                  </m:r>
                                  <m:r>
                                    <a:rPr lang="en-US" sz="2400" i="1">
                                      <a:solidFill>
                                        <a:srgbClr val="4DA060"/>
                                      </a:solidFill>
                                      <a:latin typeface="Cambria Math" panose="02040503050406030204" pitchFamily="18" charset="0"/>
                                      <a:ea typeface="Cambria Math" panose="02040503050406030204" pitchFamily="18" charset="0"/>
                                    </a:rPr>
                                    <m:t>+</m:t>
                                  </m:r>
                                  <m:r>
                                    <a:rPr lang="en-US" sz="2400" i="1">
                                      <a:solidFill>
                                        <a:srgbClr val="4DA060"/>
                                      </a:solidFill>
                                      <a:latin typeface="Cambria Math" panose="02040503050406030204" pitchFamily="18" charset="0"/>
                                      <a:ea typeface="Cambria Math" panose="02040503050406030204" pitchFamily="18" charset="0"/>
                                    </a:rPr>
                                    <m:t>𝑑𝑥</m:t>
                                  </m:r>
                                </m:e>
                              </m:d>
                              <m:r>
                                <a:rPr lang="en-US" sz="2400" i="1">
                                  <a:solidFill>
                                    <a:srgbClr val="4DA060"/>
                                  </a:solidFill>
                                  <a:latin typeface="Cambria Math" panose="02040503050406030204" pitchFamily="18" charset="0"/>
                                  <a:ea typeface="Cambria Math" panose="02040503050406030204" pitchFamily="18" charset="0"/>
                                </a:rPr>
                                <m:t>−</m:t>
                              </m:r>
                              <m:r>
                                <a:rPr lang="en-US" sz="2400" i="1">
                                  <a:solidFill>
                                    <a:srgbClr val="4DA060"/>
                                  </a:solidFill>
                                  <a:latin typeface="Cambria Math" panose="02040503050406030204" pitchFamily="18" charset="0"/>
                                  <a:ea typeface="Cambria Math" panose="02040503050406030204" pitchFamily="18" charset="0"/>
                                </a:rPr>
                                <m:t>𝑓</m:t>
                              </m:r>
                              <m:d>
                                <m:dPr>
                                  <m:ctrlPr>
                                    <a:rPr lang="en-US" sz="2400" i="1">
                                      <a:solidFill>
                                        <a:srgbClr val="4DA060"/>
                                      </a:solidFill>
                                      <a:latin typeface="Cambria Math" panose="02040503050406030204" pitchFamily="18" charset="0"/>
                                      <a:ea typeface="Cambria Math" panose="02040503050406030204" pitchFamily="18" charset="0"/>
                                    </a:rPr>
                                  </m:ctrlPr>
                                </m:dPr>
                                <m:e>
                                  <m:r>
                                    <a:rPr lang="en-US" sz="2400" b="0" i="1" smtClean="0">
                                      <a:solidFill>
                                        <a:srgbClr val="4DA060"/>
                                      </a:solidFill>
                                      <a:latin typeface="Cambria Math" panose="02040503050406030204" pitchFamily="18" charset="0"/>
                                      <a:ea typeface="Cambria Math" panose="02040503050406030204" pitchFamily="18" charset="0"/>
                                    </a:rPr>
                                    <m:t>𝑥</m:t>
                                  </m:r>
                                </m:e>
                              </m:d>
                            </m:num>
                            <m:den>
                              <m:r>
                                <a:rPr lang="en-US" sz="2400" i="1">
                                  <a:solidFill>
                                    <a:srgbClr val="4DA060"/>
                                  </a:solidFill>
                                  <a:latin typeface="Cambria Math" panose="02040503050406030204" pitchFamily="18" charset="0"/>
                                  <a:ea typeface="Cambria Math" panose="02040503050406030204" pitchFamily="18" charset="0"/>
                                </a:rPr>
                                <m:t>𝑑𝑥</m:t>
                              </m:r>
                            </m:den>
                          </m:f>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8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E3C25E9E-47B3-803F-A52C-22B733C79906}"/>
                  </a:ext>
                </a:extLst>
              </p:cNvPr>
              <p:cNvSpPr txBox="1">
                <a:spLocks noRot="1" noChangeAspect="1" noMove="1" noResize="1" noEditPoints="1" noAdjustHandles="1" noChangeArrowheads="1" noChangeShapeType="1" noTextEdit="1"/>
              </p:cNvSpPr>
              <p:nvPr/>
            </p:nvSpPr>
            <p:spPr>
              <a:xfrm>
                <a:off x="-1415287" y="3258354"/>
                <a:ext cx="9990592" cy="105766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F7950A-031B-DC21-CA9C-EB2B95661280}"/>
                  </a:ext>
                </a:extLst>
              </p:cNvPr>
              <p:cNvSpPr txBox="1"/>
              <p:nvPr/>
            </p:nvSpPr>
            <p:spPr>
              <a:xfrm>
                <a:off x="-1328913" y="4826771"/>
                <a:ext cx="9990592" cy="8334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den>
                      </m:f>
                    </m:oMath>
                  </m:oMathPara>
                </a14:m>
                <a:endParaRPr lang="en-US" sz="2800" dirty="0">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39F7950A-031B-DC21-CA9C-EB2B95661280}"/>
                  </a:ext>
                </a:extLst>
              </p:cNvPr>
              <p:cNvSpPr txBox="1">
                <a:spLocks noRot="1" noChangeAspect="1" noMove="1" noResize="1" noEditPoints="1" noAdjustHandles="1" noChangeArrowheads="1" noChangeShapeType="1" noTextEdit="1"/>
              </p:cNvSpPr>
              <p:nvPr/>
            </p:nvSpPr>
            <p:spPr>
              <a:xfrm>
                <a:off x="-1328913" y="4826771"/>
                <a:ext cx="9990592" cy="833498"/>
              </a:xfrm>
              <a:prstGeom prst="rect">
                <a:avLst/>
              </a:prstGeom>
              <a:blipFill>
                <a:blip r:embed="rId4"/>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22DEC8EF-E5FF-F045-A0E6-27954E57C761}"/>
              </a:ext>
            </a:extLst>
          </p:cNvPr>
          <p:cNvPicPr>
            <a:picLocks noChangeAspect="1"/>
          </p:cNvPicPr>
          <p:nvPr/>
        </p:nvPicPr>
        <p:blipFill>
          <a:blip r:embed="rId5"/>
          <a:srcRect/>
          <a:stretch/>
        </p:blipFill>
        <p:spPr>
          <a:xfrm>
            <a:off x="6577362" y="1274725"/>
            <a:ext cx="5337346" cy="39687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756D36-5457-3C68-82F4-206829D2BFC7}"/>
                  </a:ext>
                </a:extLst>
              </p:cNvPr>
              <p:cNvSpPr txBox="1"/>
              <p:nvPr/>
            </p:nvSpPr>
            <p:spPr>
              <a:xfrm>
                <a:off x="-1328913" y="1606239"/>
                <a:ext cx="9990592" cy="120744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solidFill>
                                    <a:srgbClr val="C00000"/>
                                  </a:solidFill>
                                  <a:latin typeface="Cambria Math" panose="02040503050406030204" pitchFamily="18" charset="0"/>
                                  <a:ea typeface="Cambria Math" panose="02040503050406030204" pitchFamily="18" charset="0"/>
                                </a:rPr>
                              </m:ctrlPr>
                            </m:sSupPr>
                            <m:e>
                              <m:d>
                                <m:dPr>
                                  <m:begChr m:val=""/>
                                  <m:endChr m:val="|"/>
                                  <m:ctrlPr>
                                    <a:rPr lang="en-US" sz="2400" b="0" i="1" smtClean="0">
                                      <a:solidFill>
                                        <a:srgbClr val="C00000"/>
                                      </a:solidFill>
                                      <a:latin typeface="Cambria Math" panose="02040503050406030204" pitchFamily="18" charset="0"/>
                                      <a:ea typeface="Cambria Math" panose="02040503050406030204" pitchFamily="18" charset="0"/>
                                    </a:rPr>
                                  </m:ctrlPr>
                                </m:dPr>
                                <m:e>
                                  <m:f>
                                    <m:fPr>
                                      <m:ctrlPr>
                                        <a:rPr lang="en-US" sz="2400" b="0" i="1" smtClean="0">
                                          <a:solidFill>
                                            <a:srgbClr val="C00000"/>
                                          </a:solidFill>
                                          <a:latin typeface="Cambria Math" panose="02040503050406030204" pitchFamily="18" charset="0"/>
                                          <a:ea typeface="Cambria Math" panose="02040503050406030204" pitchFamily="18" charset="0"/>
                                        </a:rPr>
                                      </m:ctrlPr>
                                    </m:fPr>
                                    <m:num>
                                      <m:r>
                                        <a:rPr lang="en-US" sz="2400" b="0" i="1" smtClean="0">
                                          <a:solidFill>
                                            <a:srgbClr val="C00000"/>
                                          </a:solidFill>
                                          <a:latin typeface="Cambria Math" panose="02040503050406030204" pitchFamily="18" charset="0"/>
                                          <a:ea typeface="Cambria Math" panose="02040503050406030204" pitchFamily="18" charset="0"/>
                                        </a:rPr>
                                        <m:t>𝑑𝑓</m:t>
                                      </m:r>
                                    </m:num>
                                    <m:den>
                                      <m:r>
                                        <a:rPr lang="en-US" sz="2400" b="0" i="1" smtClean="0">
                                          <a:solidFill>
                                            <a:srgbClr val="C00000"/>
                                          </a:solidFill>
                                          <a:latin typeface="Cambria Math" panose="02040503050406030204" pitchFamily="18" charset="0"/>
                                          <a:ea typeface="Cambria Math" panose="02040503050406030204" pitchFamily="18" charset="0"/>
                                        </a:rPr>
                                        <m:t>𝑑𝑥</m:t>
                                      </m:r>
                                    </m:den>
                                  </m:f>
                                </m:e>
                              </m:d>
                            </m:e>
                            <m:sup>
                              <m:r>
                                <a:rPr lang="en-US" sz="2400" b="0" i="1" smtClean="0">
                                  <a:solidFill>
                                    <a:srgbClr val="C00000"/>
                                  </a:solidFill>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i="1" smtClean="0">
                                  <a:solidFill>
                                    <a:srgbClr val="4DA060"/>
                                  </a:solidFill>
                                  <a:latin typeface="Cambria Math" panose="02040503050406030204" pitchFamily="18" charset="0"/>
                                  <a:ea typeface="Cambria Math" panose="02040503050406030204" pitchFamily="18" charset="0"/>
                                </a:rPr>
                              </m:ctrlPr>
                            </m:sSupPr>
                            <m:e>
                              <m:r>
                                <a:rPr lang="en-US" sz="2400" b="0" i="1" smtClean="0">
                                  <a:solidFill>
                                    <a:srgbClr val="4DA060"/>
                                  </a:solidFill>
                                  <a:latin typeface="Cambria Math" panose="02040503050406030204" pitchFamily="18" charset="0"/>
                                  <a:ea typeface="Cambria Math" panose="02040503050406030204" pitchFamily="18" charset="0"/>
                                </a:rPr>
                                <m:t>  </m:t>
                              </m:r>
                              <m:d>
                                <m:dPr>
                                  <m:begChr m:val=""/>
                                  <m:endChr m:val="|"/>
                                  <m:ctrlPr>
                                    <a:rPr lang="en-US" sz="2400" i="1">
                                      <a:solidFill>
                                        <a:srgbClr val="4DA060"/>
                                      </a:solidFill>
                                      <a:latin typeface="Cambria Math" panose="02040503050406030204" pitchFamily="18" charset="0"/>
                                      <a:ea typeface="Cambria Math" panose="02040503050406030204" pitchFamily="18" charset="0"/>
                                    </a:rPr>
                                  </m:ctrlPr>
                                </m:dPr>
                                <m:e>
                                  <m:f>
                                    <m:fPr>
                                      <m:ctrlPr>
                                        <a:rPr lang="en-US" sz="2400" i="1">
                                          <a:solidFill>
                                            <a:srgbClr val="4DA060"/>
                                          </a:solidFill>
                                          <a:latin typeface="Cambria Math" panose="02040503050406030204" pitchFamily="18" charset="0"/>
                                          <a:ea typeface="Cambria Math" panose="02040503050406030204" pitchFamily="18" charset="0"/>
                                        </a:rPr>
                                      </m:ctrlPr>
                                    </m:fPr>
                                    <m:num>
                                      <m:r>
                                        <a:rPr lang="en-US" sz="2400" i="1">
                                          <a:solidFill>
                                            <a:srgbClr val="4DA060"/>
                                          </a:solidFill>
                                          <a:latin typeface="Cambria Math" panose="02040503050406030204" pitchFamily="18" charset="0"/>
                                          <a:ea typeface="Cambria Math" panose="02040503050406030204" pitchFamily="18" charset="0"/>
                                        </a:rPr>
                                        <m:t>𝑑𝑓</m:t>
                                      </m:r>
                                    </m:num>
                                    <m:den>
                                      <m:r>
                                        <a:rPr lang="en-US" sz="2400" i="1">
                                          <a:solidFill>
                                            <a:srgbClr val="4DA060"/>
                                          </a:solidFill>
                                          <a:latin typeface="Cambria Math" panose="02040503050406030204" pitchFamily="18" charset="0"/>
                                          <a:ea typeface="Cambria Math" panose="02040503050406030204" pitchFamily="18" charset="0"/>
                                        </a:rPr>
                                        <m:t>𝑑𝑥</m:t>
                                      </m:r>
                                    </m:den>
                                  </m:f>
                                </m:e>
                              </m:d>
                            </m:e>
                            <m:sup>
                              <m:r>
                                <a:rPr lang="en-US" sz="2400" b="0" i="1" smtClean="0">
                                  <a:solidFill>
                                    <a:srgbClr val="4DA060"/>
                                  </a:solidFill>
                                  <a:latin typeface="Cambria Math" panose="02040503050406030204" pitchFamily="18" charset="0"/>
                                  <a:ea typeface="Cambria Math" panose="02040503050406030204" pitchFamily="18" charset="0"/>
                                </a:rPr>
                                <m:t>−</m:t>
                              </m:r>
                            </m:sup>
                          </m:sSup>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8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DC756D36-5457-3C68-82F4-206829D2BFC7}"/>
                  </a:ext>
                </a:extLst>
              </p:cNvPr>
              <p:cNvSpPr txBox="1">
                <a:spLocks noRot="1" noChangeAspect="1" noMove="1" noResize="1" noEditPoints="1" noAdjustHandles="1" noChangeArrowheads="1" noChangeShapeType="1" noTextEdit="1"/>
              </p:cNvSpPr>
              <p:nvPr/>
            </p:nvSpPr>
            <p:spPr>
              <a:xfrm>
                <a:off x="-1328913" y="1606239"/>
                <a:ext cx="9990592" cy="120744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1888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Computational Fluid Dynamics</a:t>
            </a:r>
          </a:p>
        </p:txBody>
      </p:sp>
      <p:sp>
        <p:nvSpPr>
          <p:cNvPr id="7" name="Oval 6">
            <a:extLst>
              <a:ext uri="{FF2B5EF4-FFF2-40B4-BE49-F238E27FC236}">
                <a16:creationId xmlns:a16="http://schemas.microsoft.com/office/drawing/2014/main" id="{3E1D7FAD-BE13-C0CF-21AB-8906D1C819CB}"/>
              </a:ext>
            </a:extLst>
          </p:cNvPr>
          <p:cNvSpPr/>
          <p:nvPr/>
        </p:nvSpPr>
        <p:spPr>
          <a:xfrm>
            <a:off x="2558186" y="1436913"/>
            <a:ext cx="2049863" cy="1992086"/>
          </a:xfrm>
          <a:prstGeom prst="ellipse">
            <a:avLst/>
          </a:prstGeom>
          <a:noFill/>
          <a:ln w="28575">
            <a:solidFill>
              <a:srgbClr val="6298D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C6BF3F9-4C85-2B26-72E1-4859BA7361E0}"/>
              </a:ext>
            </a:extLst>
          </p:cNvPr>
          <p:cNvSpPr/>
          <p:nvPr/>
        </p:nvSpPr>
        <p:spPr>
          <a:xfrm>
            <a:off x="6657912" y="1367831"/>
            <a:ext cx="2049863" cy="1992086"/>
          </a:xfrm>
          <a:prstGeom prst="ellipse">
            <a:avLst/>
          </a:prstGeom>
          <a:noFill/>
          <a:ln w="28575">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05AB7E0-2116-86E5-C71C-AB5C6BEF932A}"/>
              </a:ext>
            </a:extLst>
          </p:cNvPr>
          <p:cNvSpPr txBox="1"/>
          <p:nvPr/>
        </p:nvSpPr>
        <p:spPr>
          <a:xfrm>
            <a:off x="2655718" y="2109790"/>
            <a:ext cx="1774415" cy="646331"/>
          </a:xfrm>
          <a:prstGeom prst="rect">
            <a:avLst/>
          </a:prstGeom>
          <a:noFill/>
        </p:spPr>
        <p:txBody>
          <a:bodyPr wrap="square" rtlCol="0">
            <a:spAutoFit/>
          </a:bodyPr>
          <a:lstStyle/>
          <a:p>
            <a:pPr algn="ctr"/>
            <a:r>
              <a:rPr lang="en-US" dirty="0">
                <a:solidFill>
                  <a:srgbClr val="6298D2"/>
                </a:solidFill>
              </a:rPr>
              <a:t>PURE</a:t>
            </a:r>
          </a:p>
          <a:p>
            <a:pPr algn="ctr"/>
            <a:r>
              <a:rPr lang="en-US" dirty="0">
                <a:solidFill>
                  <a:srgbClr val="6298D2"/>
                </a:solidFill>
              </a:rPr>
              <a:t>EXPERIMENTS</a:t>
            </a:r>
          </a:p>
        </p:txBody>
      </p:sp>
      <p:sp>
        <p:nvSpPr>
          <p:cNvPr id="11" name="TextBox 10">
            <a:extLst>
              <a:ext uri="{FF2B5EF4-FFF2-40B4-BE49-F238E27FC236}">
                <a16:creationId xmlns:a16="http://schemas.microsoft.com/office/drawing/2014/main" id="{2EC5FE99-6BEF-F2A0-CAA0-B416222E02FA}"/>
              </a:ext>
            </a:extLst>
          </p:cNvPr>
          <p:cNvSpPr txBox="1"/>
          <p:nvPr/>
        </p:nvSpPr>
        <p:spPr>
          <a:xfrm>
            <a:off x="6958107" y="2040245"/>
            <a:ext cx="1477107" cy="646331"/>
          </a:xfrm>
          <a:prstGeom prst="rect">
            <a:avLst/>
          </a:prstGeom>
          <a:noFill/>
        </p:spPr>
        <p:txBody>
          <a:bodyPr wrap="square" rtlCol="0">
            <a:spAutoFit/>
          </a:bodyPr>
          <a:lstStyle/>
          <a:p>
            <a:pPr algn="ctr"/>
            <a:r>
              <a:rPr lang="en-US" dirty="0">
                <a:solidFill>
                  <a:srgbClr val="C00000"/>
                </a:solidFill>
              </a:rPr>
              <a:t>PURE</a:t>
            </a:r>
          </a:p>
          <a:p>
            <a:pPr algn="ctr"/>
            <a:r>
              <a:rPr lang="en-US" dirty="0">
                <a:solidFill>
                  <a:srgbClr val="C00000"/>
                </a:solidFill>
              </a:rPr>
              <a:t>THEORY</a:t>
            </a:r>
          </a:p>
        </p:txBody>
      </p:sp>
      <p:sp>
        <p:nvSpPr>
          <p:cNvPr id="13" name="TextBox 12">
            <a:extLst>
              <a:ext uri="{FF2B5EF4-FFF2-40B4-BE49-F238E27FC236}">
                <a16:creationId xmlns:a16="http://schemas.microsoft.com/office/drawing/2014/main" id="{9527418C-49BA-5FD5-74A7-82FB532128D1}"/>
              </a:ext>
            </a:extLst>
          </p:cNvPr>
          <p:cNvSpPr txBox="1"/>
          <p:nvPr/>
        </p:nvSpPr>
        <p:spPr>
          <a:xfrm>
            <a:off x="765350" y="2282651"/>
            <a:ext cx="1774415" cy="369332"/>
          </a:xfrm>
          <a:prstGeom prst="rect">
            <a:avLst/>
          </a:prstGeom>
          <a:noFill/>
        </p:spPr>
        <p:txBody>
          <a:bodyPr wrap="square" rtlCol="0">
            <a:spAutoFit/>
          </a:bodyPr>
          <a:lstStyle/>
          <a:p>
            <a:r>
              <a:rPr lang="en-US" dirty="0">
                <a:solidFill>
                  <a:srgbClr val="6298D2"/>
                </a:solidFill>
              </a:rPr>
              <a:t>17</a:t>
            </a:r>
            <a:r>
              <a:rPr lang="en-US" baseline="30000" dirty="0">
                <a:solidFill>
                  <a:srgbClr val="6298D2"/>
                </a:solidFill>
              </a:rPr>
              <a:t>th</a:t>
            </a:r>
            <a:r>
              <a:rPr lang="en-US" dirty="0">
                <a:solidFill>
                  <a:srgbClr val="6298D2"/>
                </a:solidFill>
              </a:rPr>
              <a:t> Century</a:t>
            </a:r>
          </a:p>
        </p:txBody>
      </p:sp>
      <p:sp>
        <p:nvSpPr>
          <p:cNvPr id="14" name="TextBox 13">
            <a:extLst>
              <a:ext uri="{FF2B5EF4-FFF2-40B4-BE49-F238E27FC236}">
                <a16:creationId xmlns:a16="http://schemas.microsoft.com/office/drawing/2014/main" id="{7FCA76F7-CBA4-E761-09FD-36924BC2732C}"/>
              </a:ext>
            </a:extLst>
          </p:cNvPr>
          <p:cNvSpPr txBox="1"/>
          <p:nvPr/>
        </p:nvSpPr>
        <p:spPr>
          <a:xfrm>
            <a:off x="8916270" y="2193891"/>
            <a:ext cx="2259172" cy="369332"/>
          </a:xfrm>
          <a:prstGeom prst="rect">
            <a:avLst/>
          </a:prstGeom>
          <a:noFill/>
        </p:spPr>
        <p:txBody>
          <a:bodyPr wrap="square" rtlCol="0">
            <a:spAutoFit/>
          </a:bodyPr>
          <a:lstStyle/>
          <a:p>
            <a:r>
              <a:rPr lang="en-US" dirty="0">
                <a:solidFill>
                  <a:srgbClr val="C00000"/>
                </a:solidFill>
              </a:rPr>
              <a:t>18</a:t>
            </a:r>
            <a:r>
              <a:rPr lang="en-US" baseline="30000" dirty="0">
                <a:solidFill>
                  <a:srgbClr val="C00000"/>
                </a:solidFill>
              </a:rPr>
              <a:t>th</a:t>
            </a:r>
            <a:r>
              <a:rPr lang="en-US" dirty="0">
                <a:solidFill>
                  <a:srgbClr val="C00000"/>
                </a:solidFill>
              </a:rPr>
              <a:t> – 19</a:t>
            </a:r>
            <a:r>
              <a:rPr lang="en-US" baseline="30000" dirty="0">
                <a:solidFill>
                  <a:srgbClr val="C00000"/>
                </a:solidFill>
              </a:rPr>
              <a:t>th</a:t>
            </a:r>
            <a:r>
              <a:rPr lang="en-US" dirty="0">
                <a:solidFill>
                  <a:srgbClr val="C00000"/>
                </a:solidFill>
              </a:rPr>
              <a:t> Century</a:t>
            </a:r>
          </a:p>
        </p:txBody>
      </p:sp>
      <p:sp>
        <p:nvSpPr>
          <p:cNvPr id="15" name="TextBox 14">
            <a:extLst>
              <a:ext uri="{FF2B5EF4-FFF2-40B4-BE49-F238E27FC236}">
                <a16:creationId xmlns:a16="http://schemas.microsoft.com/office/drawing/2014/main" id="{BB62DF99-8211-8FA4-0609-5CA4D9BD01C5}"/>
              </a:ext>
            </a:extLst>
          </p:cNvPr>
          <p:cNvSpPr txBox="1"/>
          <p:nvPr/>
        </p:nvSpPr>
        <p:spPr>
          <a:xfrm>
            <a:off x="341645" y="2575730"/>
            <a:ext cx="2216541" cy="369332"/>
          </a:xfrm>
          <a:prstGeom prst="rect">
            <a:avLst/>
          </a:prstGeom>
          <a:noFill/>
        </p:spPr>
        <p:txBody>
          <a:bodyPr wrap="square" rtlCol="0">
            <a:spAutoFit/>
          </a:bodyPr>
          <a:lstStyle/>
          <a:p>
            <a:r>
              <a:rPr lang="en-US" dirty="0">
                <a:solidFill>
                  <a:srgbClr val="6298D2"/>
                </a:solidFill>
              </a:rPr>
              <a:t>France and England</a:t>
            </a:r>
          </a:p>
        </p:txBody>
      </p:sp>
      <p:sp>
        <p:nvSpPr>
          <p:cNvPr id="16" name="TextBox 15">
            <a:extLst>
              <a:ext uri="{FF2B5EF4-FFF2-40B4-BE49-F238E27FC236}">
                <a16:creationId xmlns:a16="http://schemas.microsoft.com/office/drawing/2014/main" id="{41C06F89-D42C-335E-6FD4-AEFCD2F911F3}"/>
              </a:ext>
            </a:extLst>
          </p:cNvPr>
          <p:cNvSpPr txBox="1"/>
          <p:nvPr/>
        </p:nvSpPr>
        <p:spPr>
          <a:xfrm>
            <a:off x="9438750" y="2449345"/>
            <a:ext cx="2216541" cy="369332"/>
          </a:xfrm>
          <a:prstGeom prst="rect">
            <a:avLst/>
          </a:prstGeom>
          <a:noFill/>
        </p:spPr>
        <p:txBody>
          <a:bodyPr wrap="square" rtlCol="0">
            <a:spAutoFit/>
          </a:bodyPr>
          <a:lstStyle/>
          <a:p>
            <a:r>
              <a:rPr lang="en-US" dirty="0">
                <a:solidFill>
                  <a:srgbClr val="C00000"/>
                </a:solidFill>
              </a:rPr>
              <a:t>Europe</a:t>
            </a:r>
          </a:p>
        </p:txBody>
      </p:sp>
      <p:cxnSp>
        <p:nvCxnSpPr>
          <p:cNvPr id="18" name="Straight Arrow Connector 17">
            <a:extLst>
              <a:ext uri="{FF2B5EF4-FFF2-40B4-BE49-F238E27FC236}">
                <a16:creationId xmlns:a16="http://schemas.microsoft.com/office/drawing/2014/main" id="{0BFF35FD-29B3-880F-657F-964B7337DA6B}"/>
              </a:ext>
            </a:extLst>
          </p:cNvPr>
          <p:cNvCxnSpPr>
            <a:cxnSpLocks/>
          </p:cNvCxnSpPr>
          <p:nvPr/>
        </p:nvCxnSpPr>
        <p:spPr>
          <a:xfrm>
            <a:off x="4626470" y="2363411"/>
            <a:ext cx="2105926" cy="18047"/>
          </a:xfrm>
          <a:prstGeom prst="straightConnector1">
            <a:avLst/>
          </a:prstGeom>
          <a:ln w="28575">
            <a:solidFill>
              <a:srgbClr val="6298D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04042-B41D-12EB-C225-7C0D66658D94}"/>
              </a:ext>
            </a:extLst>
          </p:cNvPr>
          <p:cNvCxnSpPr>
            <a:cxnSpLocks/>
          </p:cNvCxnSpPr>
          <p:nvPr/>
        </p:nvCxnSpPr>
        <p:spPr>
          <a:xfrm>
            <a:off x="4527665" y="2462742"/>
            <a:ext cx="2130247" cy="8376"/>
          </a:xfrm>
          <a:prstGeom prst="straightConnector1">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45528F8-C110-B189-5034-77487D941466}"/>
              </a:ext>
            </a:extLst>
          </p:cNvPr>
          <p:cNvSpPr txBox="1"/>
          <p:nvPr/>
        </p:nvSpPr>
        <p:spPr>
          <a:xfrm>
            <a:off x="4834924" y="1880716"/>
            <a:ext cx="1774415" cy="369332"/>
          </a:xfrm>
          <a:prstGeom prst="rect">
            <a:avLst/>
          </a:prstGeom>
          <a:noFill/>
        </p:spPr>
        <p:txBody>
          <a:bodyPr wrap="square" rtlCol="0">
            <a:spAutoFit/>
          </a:bodyPr>
          <a:lstStyle/>
          <a:p>
            <a:r>
              <a:rPr lang="en-US" dirty="0"/>
              <a:t>20</a:t>
            </a:r>
            <a:r>
              <a:rPr lang="en-US" baseline="30000" dirty="0"/>
              <a:t>th </a:t>
            </a:r>
            <a:r>
              <a:rPr lang="en-US" dirty="0"/>
              <a:t>Century</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074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3D2E35-0290-411D-E703-A4EB59DCB725}"/>
              </a:ext>
            </a:extLst>
          </p:cNvPr>
          <p:cNvSpPr txBox="1"/>
          <p:nvPr/>
        </p:nvSpPr>
        <p:spPr>
          <a:xfrm>
            <a:off x="1093429" y="350221"/>
            <a:ext cx="7568250" cy="707886"/>
          </a:xfrm>
          <a:prstGeom prst="rect">
            <a:avLst/>
          </a:prstGeom>
          <a:noFill/>
        </p:spPr>
        <p:txBody>
          <a:bodyPr wrap="square">
            <a:spAutoFit/>
          </a:bodyPr>
          <a:lstStyle/>
          <a:p>
            <a:r>
              <a:rPr lang="en-US" sz="4000" b="1" dirty="0">
                <a:highlight>
                  <a:srgbClr val="FFFFFF"/>
                </a:highlight>
                <a:latin typeface="Bradley Hand ITC" panose="020F0502020204030204" pitchFamily="66" charset="0"/>
              </a:rPr>
              <a:t>Second derivative</a:t>
            </a:r>
            <a:endParaRPr lang="en-US" sz="40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25E9E-47B3-803F-A52C-22B733C79906}"/>
                  </a:ext>
                </a:extLst>
              </p:cNvPr>
              <p:cNvSpPr txBox="1"/>
              <p:nvPr/>
            </p:nvSpPr>
            <p:spPr>
              <a:xfrm>
                <a:off x="-1415287" y="3258354"/>
                <a:ext cx="9990592" cy="105766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f>
                            <m:fPr>
                              <m:ctrlPr>
                                <a:rPr lang="en-US" sz="2400" b="0" i="1" smtClean="0">
                                  <a:solidFill>
                                    <a:srgbClr val="C00000"/>
                                  </a:solidFill>
                                  <a:latin typeface="Cambria Math" panose="02040503050406030204" pitchFamily="18" charset="0"/>
                                  <a:ea typeface="Cambria Math" panose="02040503050406030204" pitchFamily="18" charset="0"/>
                                </a:rPr>
                              </m:ctrlPr>
                            </m:fPr>
                            <m:num>
                              <m:r>
                                <a:rPr lang="en-US" sz="2400" b="0" i="1" smtClean="0">
                                  <a:solidFill>
                                    <a:srgbClr val="C00000"/>
                                  </a:solidFill>
                                  <a:latin typeface="Cambria Math" panose="02040503050406030204" pitchFamily="18" charset="0"/>
                                  <a:ea typeface="Cambria Math" panose="02040503050406030204" pitchFamily="18" charset="0"/>
                                </a:rPr>
                                <m:t>𝑓</m:t>
                              </m:r>
                              <m:d>
                                <m:dPr>
                                  <m:ctrlPr>
                                    <a:rPr lang="en-US" sz="2400" b="0" i="1" smtClean="0">
                                      <a:solidFill>
                                        <a:srgbClr val="C00000"/>
                                      </a:solidFill>
                                      <a:latin typeface="Cambria Math" panose="02040503050406030204" pitchFamily="18" charset="0"/>
                                      <a:ea typeface="Cambria Math" panose="02040503050406030204" pitchFamily="18" charset="0"/>
                                    </a:rPr>
                                  </m:ctrlPr>
                                </m:dPr>
                                <m:e>
                                  <m:r>
                                    <a:rPr lang="en-US" sz="2400" b="0" i="1" smtClean="0">
                                      <a:solidFill>
                                        <a:srgbClr val="C00000"/>
                                      </a:solidFill>
                                      <a:latin typeface="Cambria Math" panose="02040503050406030204" pitchFamily="18" charset="0"/>
                                      <a:ea typeface="Cambria Math" panose="02040503050406030204" pitchFamily="18" charset="0"/>
                                    </a:rPr>
                                    <m:t>𝑥</m:t>
                                  </m:r>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𝑑𝑥</m:t>
                                  </m:r>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𝑓</m:t>
                              </m:r>
                              <m:d>
                                <m:dPr>
                                  <m:ctrlPr>
                                    <a:rPr lang="en-US" sz="2400" b="0" i="1" smtClean="0">
                                      <a:solidFill>
                                        <a:srgbClr val="C00000"/>
                                      </a:solidFill>
                                      <a:latin typeface="Cambria Math" panose="02040503050406030204" pitchFamily="18" charset="0"/>
                                      <a:ea typeface="Cambria Math" panose="02040503050406030204" pitchFamily="18" charset="0"/>
                                    </a:rPr>
                                  </m:ctrlPr>
                                </m:dPr>
                                <m:e>
                                  <m:r>
                                    <a:rPr lang="en-US" sz="2400" b="0" i="1" smtClean="0">
                                      <a:solidFill>
                                        <a:srgbClr val="C00000"/>
                                      </a:solidFill>
                                      <a:latin typeface="Cambria Math" panose="02040503050406030204" pitchFamily="18" charset="0"/>
                                      <a:ea typeface="Cambria Math" panose="02040503050406030204" pitchFamily="18" charset="0"/>
                                    </a:rPr>
                                    <m:t>𝑥</m:t>
                                  </m:r>
                                </m:e>
                              </m:d>
                            </m:num>
                            <m:den>
                              <m:r>
                                <a:rPr lang="en-US" sz="2400" b="0" i="1" smtClean="0">
                                  <a:solidFill>
                                    <a:srgbClr val="C00000"/>
                                  </a:solidFill>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smtClean="0">
                                  <a:solidFill>
                                    <a:srgbClr val="4DA060"/>
                                  </a:solidFill>
                                  <a:latin typeface="Cambria Math" panose="02040503050406030204" pitchFamily="18" charset="0"/>
                                  <a:ea typeface="Cambria Math" panose="02040503050406030204" pitchFamily="18" charset="0"/>
                                </a:rPr>
                              </m:ctrlPr>
                            </m:fPr>
                            <m:num>
                              <m:r>
                                <a:rPr lang="en-US" sz="2400" i="1">
                                  <a:solidFill>
                                    <a:srgbClr val="4DA060"/>
                                  </a:solidFill>
                                  <a:latin typeface="Cambria Math" panose="02040503050406030204" pitchFamily="18" charset="0"/>
                                  <a:ea typeface="Cambria Math" panose="02040503050406030204" pitchFamily="18" charset="0"/>
                                </a:rPr>
                                <m:t>𝑓</m:t>
                              </m:r>
                              <m:d>
                                <m:dPr>
                                  <m:ctrlPr>
                                    <a:rPr lang="en-US" sz="2400" i="1">
                                      <a:solidFill>
                                        <a:srgbClr val="4DA060"/>
                                      </a:solidFill>
                                      <a:latin typeface="Cambria Math" panose="02040503050406030204" pitchFamily="18" charset="0"/>
                                      <a:ea typeface="Cambria Math" panose="02040503050406030204" pitchFamily="18" charset="0"/>
                                    </a:rPr>
                                  </m:ctrlPr>
                                </m:dPr>
                                <m:e>
                                  <m:r>
                                    <a:rPr lang="en-US" sz="2400" b="0" i="1" smtClean="0">
                                      <a:solidFill>
                                        <a:srgbClr val="4DA060"/>
                                      </a:solidFill>
                                      <a:latin typeface="Cambria Math" panose="02040503050406030204" pitchFamily="18" charset="0"/>
                                      <a:ea typeface="Cambria Math" panose="02040503050406030204" pitchFamily="18" charset="0"/>
                                    </a:rPr>
                                    <m:t>𝑥</m:t>
                                  </m:r>
                                  <m:r>
                                    <a:rPr lang="en-US" sz="2400" i="1">
                                      <a:solidFill>
                                        <a:srgbClr val="4DA060"/>
                                      </a:solidFill>
                                      <a:latin typeface="Cambria Math" panose="02040503050406030204" pitchFamily="18" charset="0"/>
                                      <a:ea typeface="Cambria Math" panose="02040503050406030204" pitchFamily="18" charset="0"/>
                                    </a:rPr>
                                    <m:t>+</m:t>
                                  </m:r>
                                  <m:r>
                                    <a:rPr lang="en-US" sz="2400" i="1">
                                      <a:solidFill>
                                        <a:srgbClr val="4DA060"/>
                                      </a:solidFill>
                                      <a:latin typeface="Cambria Math" panose="02040503050406030204" pitchFamily="18" charset="0"/>
                                      <a:ea typeface="Cambria Math" panose="02040503050406030204" pitchFamily="18" charset="0"/>
                                    </a:rPr>
                                    <m:t>𝑑𝑥</m:t>
                                  </m:r>
                                </m:e>
                              </m:d>
                              <m:r>
                                <a:rPr lang="en-US" sz="2400" i="1">
                                  <a:solidFill>
                                    <a:srgbClr val="4DA060"/>
                                  </a:solidFill>
                                  <a:latin typeface="Cambria Math" panose="02040503050406030204" pitchFamily="18" charset="0"/>
                                  <a:ea typeface="Cambria Math" panose="02040503050406030204" pitchFamily="18" charset="0"/>
                                </a:rPr>
                                <m:t>−</m:t>
                              </m:r>
                              <m:r>
                                <a:rPr lang="en-US" sz="2400" i="1">
                                  <a:solidFill>
                                    <a:srgbClr val="4DA060"/>
                                  </a:solidFill>
                                  <a:latin typeface="Cambria Math" panose="02040503050406030204" pitchFamily="18" charset="0"/>
                                  <a:ea typeface="Cambria Math" panose="02040503050406030204" pitchFamily="18" charset="0"/>
                                </a:rPr>
                                <m:t>𝑓</m:t>
                              </m:r>
                              <m:d>
                                <m:dPr>
                                  <m:ctrlPr>
                                    <a:rPr lang="en-US" sz="2400" i="1">
                                      <a:solidFill>
                                        <a:srgbClr val="4DA060"/>
                                      </a:solidFill>
                                      <a:latin typeface="Cambria Math" panose="02040503050406030204" pitchFamily="18" charset="0"/>
                                      <a:ea typeface="Cambria Math" panose="02040503050406030204" pitchFamily="18" charset="0"/>
                                    </a:rPr>
                                  </m:ctrlPr>
                                </m:dPr>
                                <m:e>
                                  <m:r>
                                    <a:rPr lang="en-US" sz="2400" b="0" i="1" smtClean="0">
                                      <a:solidFill>
                                        <a:srgbClr val="4DA060"/>
                                      </a:solidFill>
                                      <a:latin typeface="Cambria Math" panose="02040503050406030204" pitchFamily="18" charset="0"/>
                                      <a:ea typeface="Cambria Math" panose="02040503050406030204" pitchFamily="18" charset="0"/>
                                    </a:rPr>
                                    <m:t>𝑥</m:t>
                                  </m:r>
                                </m:e>
                              </m:d>
                            </m:num>
                            <m:den>
                              <m:r>
                                <a:rPr lang="en-US" sz="2400" i="1">
                                  <a:solidFill>
                                    <a:srgbClr val="4DA060"/>
                                  </a:solidFill>
                                  <a:latin typeface="Cambria Math" panose="02040503050406030204" pitchFamily="18" charset="0"/>
                                  <a:ea typeface="Cambria Math" panose="02040503050406030204" pitchFamily="18" charset="0"/>
                                </a:rPr>
                                <m:t>𝑑𝑥</m:t>
                              </m:r>
                            </m:den>
                          </m:f>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8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E3C25E9E-47B3-803F-A52C-22B733C79906}"/>
                  </a:ext>
                </a:extLst>
              </p:cNvPr>
              <p:cNvSpPr txBox="1">
                <a:spLocks noRot="1" noChangeAspect="1" noMove="1" noResize="1" noEditPoints="1" noAdjustHandles="1" noChangeArrowheads="1" noChangeShapeType="1" noTextEdit="1"/>
              </p:cNvSpPr>
              <p:nvPr/>
            </p:nvSpPr>
            <p:spPr>
              <a:xfrm>
                <a:off x="-1415287" y="3258354"/>
                <a:ext cx="9990592" cy="105766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F7950A-031B-DC21-CA9C-EB2B95661280}"/>
                  </a:ext>
                </a:extLst>
              </p:cNvPr>
              <p:cNvSpPr txBox="1"/>
              <p:nvPr/>
            </p:nvSpPr>
            <p:spPr>
              <a:xfrm>
                <a:off x="-1328913" y="4826771"/>
                <a:ext cx="9990592" cy="8334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e>
                          </m:d>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𝑑𝑥</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den>
                      </m:f>
                    </m:oMath>
                  </m:oMathPara>
                </a14:m>
                <a:endParaRPr lang="en-US" sz="2800" dirty="0">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39F7950A-031B-DC21-CA9C-EB2B95661280}"/>
                  </a:ext>
                </a:extLst>
              </p:cNvPr>
              <p:cNvSpPr txBox="1">
                <a:spLocks noRot="1" noChangeAspect="1" noMove="1" noResize="1" noEditPoints="1" noAdjustHandles="1" noChangeArrowheads="1" noChangeShapeType="1" noTextEdit="1"/>
              </p:cNvSpPr>
              <p:nvPr/>
            </p:nvSpPr>
            <p:spPr>
              <a:xfrm>
                <a:off x="-1328913" y="4826771"/>
                <a:ext cx="9990592" cy="833498"/>
              </a:xfrm>
              <a:prstGeom prst="rect">
                <a:avLst/>
              </a:prstGeom>
              <a:blipFill>
                <a:blip r:embed="rId4"/>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22DEC8EF-E5FF-F045-A0E6-27954E57C761}"/>
              </a:ext>
            </a:extLst>
          </p:cNvPr>
          <p:cNvPicPr>
            <a:picLocks noChangeAspect="1"/>
          </p:cNvPicPr>
          <p:nvPr/>
        </p:nvPicPr>
        <p:blipFill>
          <a:blip r:embed="rId5"/>
          <a:srcRect/>
          <a:stretch/>
        </p:blipFill>
        <p:spPr>
          <a:xfrm>
            <a:off x="6577362" y="1274725"/>
            <a:ext cx="5337346" cy="39687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756D36-5457-3C68-82F4-206829D2BFC7}"/>
                  </a:ext>
                </a:extLst>
              </p:cNvPr>
              <p:cNvSpPr txBox="1"/>
              <p:nvPr/>
            </p:nvSpPr>
            <p:spPr>
              <a:xfrm>
                <a:off x="-1328913" y="1606239"/>
                <a:ext cx="9990592" cy="120744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solidFill>
                                    <a:srgbClr val="C00000"/>
                                  </a:solidFill>
                                  <a:latin typeface="Cambria Math" panose="02040503050406030204" pitchFamily="18" charset="0"/>
                                  <a:ea typeface="Cambria Math" panose="02040503050406030204" pitchFamily="18" charset="0"/>
                                </a:rPr>
                              </m:ctrlPr>
                            </m:sSupPr>
                            <m:e>
                              <m:d>
                                <m:dPr>
                                  <m:begChr m:val=""/>
                                  <m:endChr m:val="|"/>
                                  <m:ctrlPr>
                                    <a:rPr lang="en-US" sz="2400" b="0" i="1" smtClean="0">
                                      <a:solidFill>
                                        <a:srgbClr val="C00000"/>
                                      </a:solidFill>
                                      <a:latin typeface="Cambria Math" panose="02040503050406030204" pitchFamily="18" charset="0"/>
                                      <a:ea typeface="Cambria Math" panose="02040503050406030204" pitchFamily="18" charset="0"/>
                                    </a:rPr>
                                  </m:ctrlPr>
                                </m:dPr>
                                <m:e>
                                  <m:f>
                                    <m:fPr>
                                      <m:ctrlPr>
                                        <a:rPr lang="en-US" sz="2400" b="0" i="1" smtClean="0">
                                          <a:solidFill>
                                            <a:srgbClr val="C00000"/>
                                          </a:solidFill>
                                          <a:latin typeface="Cambria Math" panose="02040503050406030204" pitchFamily="18" charset="0"/>
                                          <a:ea typeface="Cambria Math" panose="02040503050406030204" pitchFamily="18" charset="0"/>
                                        </a:rPr>
                                      </m:ctrlPr>
                                    </m:fPr>
                                    <m:num>
                                      <m:r>
                                        <a:rPr lang="en-US" sz="2400" b="0" i="1" smtClean="0">
                                          <a:solidFill>
                                            <a:srgbClr val="C00000"/>
                                          </a:solidFill>
                                          <a:latin typeface="Cambria Math" panose="02040503050406030204" pitchFamily="18" charset="0"/>
                                          <a:ea typeface="Cambria Math" panose="02040503050406030204" pitchFamily="18" charset="0"/>
                                        </a:rPr>
                                        <m:t>𝑑𝑓</m:t>
                                      </m:r>
                                    </m:num>
                                    <m:den>
                                      <m:r>
                                        <a:rPr lang="en-US" sz="2400" b="0" i="1" smtClean="0">
                                          <a:solidFill>
                                            <a:srgbClr val="C00000"/>
                                          </a:solidFill>
                                          <a:latin typeface="Cambria Math" panose="02040503050406030204" pitchFamily="18" charset="0"/>
                                          <a:ea typeface="Cambria Math" panose="02040503050406030204" pitchFamily="18" charset="0"/>
                                        </a:rPr>
                                        <m:t>𝑑𝑥</m:t>
                                      </m:r>
                                    </m:den>
                                  </m:f>
                                </m:e>
                              </m:d>
                            </m:e>
                            <m:sup>
                              <m:r>
                                <a:rPr lang="en-US" sz="2400" b="0" i="1" smtClean="0">
                                  <a:solidFill>
                                    <a:srgbClr val="C00000"/>
                                  </a:solidFill>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i="1" smtClean="0">
                                  <a:solidFill>
                                    <a:srgbClr val="4DA060"/>
                                  </a:solidFill>
                                  <a:latin typeface="Cambria Math" panose="02040503050406030204" pitchFamily="18" charset="0"/>
                                  <a:ea typeface="Cambria Math" panose="02040503050406030204" pitchFamily="18" charset="0"/>
                                </a:rPr>
                              </m:ctrlPr>
                            </m:sSupPr>
                            <m:e>
                              <m:r>
                                <a:rPr lang="en-US" sz="2400" b="0" i="1" smtClean="0">
                                  <a:solidFill>
                                    <a:srgbClr val="4DA060"/>
                                  </a:solidFill>
                                  <a:latin typeface="Cambria Math" panose="02040503050406030204" pitchFamily="18" charset="0"/>
                                  <a:ea typeface="Cambria Math" panose="02040503050406030204" pitchFamily="18" charset="0"/>
                                </a:rPr>
                                <m:t>  </m:t>
                              </m:r>
                              <m:d>
                                <m:dPr>
                                  <m:begChr m:val=""/>
                                  <m:endChr m:val="|"/>
                                  <m:ctrlPr>
                                    <a:rPr lang="en-US" sz="2400" i="1">
                                      <a:solidFill>
                                        <a:srgbClr val="4DA060"/>
                                      </a:solidFill>
                                      <a:latin typeface="Cambria Math" panose="02040503050406030204" pitchFamily="18" charset="0"/>
                                      <a:ea typeface="Cambria Math" panose="02040503050406030204" pitchFamily="18" charset="0"/>
                                    </a:rPr>
                                  </m:ctrlPr>
                                </m:dPr>
                                <m:e>
                                  <m:f>
                                    <m:fPr>
                                      <m:ctrlPr>
                                        <a:rPr lang="en-US" sz="2400" i="1">
                                          <a:solidFill>
                                            <a:srgbClr val="4DA060"/>
                                          </a:solidFill>
                                          <a:latin typeface="Cambria Math" panose="02040503050406030204" pitchFamily="18" charset="0"/>
                                          <a:ea typeface="Cambria Math" panose="02040503050406030204" pitchFamily="18" charset="0"/>
                                        </a:rPr>
                                      </m:ctrlPr>
                                    </m:fPr>
                                    <m:num>
                                      <m:r>
                                        <a:rPr lang="en-US" sz="2400" i="1">
                                          <a:solidFill>
                                            <a:srgbClr val="4DA060"/>
                                          </a:solidFill>
                                          <a:latin typeface="Cambria Math" panose="02040503050406030204" pitchFamily="18" charset="0"/>
                                          <a:ea typeface="Cambria Math" panose="02040503050406030204" pitchFamily="18" charset="0"/>
                                        </a:rPr>
                                        <m:t>𝑑𝑓</m:t>
                                      </m:r>
                                    </m:num>
                                    <m:den>
                                      <m:r>
                                        <a:rPr lang="en-US" sz="2400" i="1">
                                          <a:solidFill>
                                            <a:srgbClr val="4DA060"/>
                                          </a:solidFill>
                                          <a:latin typeface="Cambria Math" panose="02040503050406030204" pitchFamily="18" charset="0"/>
                                          <a:ea typeface="Cambria Math" panose="02040503050406030204" pitchFamily="18" charset="0"/>
                                        </a:rPr>
                                        <m:t>𝑑𝑥</m:t>
                                      </m:r>
                                    </m:den>
                                  </m:f>
                                </m:e>
                              </m:d>
                            </m:e>
                            <m:sup>
                              <m:r>
                                <a:rPr lang="en-US" sz="2400" b="0" i="1" smtClean="0">
                                  <a:solidFill>
                                    <a:srgbClr val="4DA060"/>
                                  </a:solidFill>
                                  <a:latin typeface="Cambria Math" panose="02040503050406030204" pitchFamily="18" charset="0"/>
                                  <a:ea typeface="Cambria Math" panose="02040503050406030204" pitchFamily="18" charset="0"/>
                                </a:rPr>
                                <m:t>−</m:t>
                              </m:r>
                            </m:sup>
                          </m:sSup>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8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DC756D36-5457-3C68-82F4-206829D2BFC7}"/>
                  </a:ext>
                </a:extLst>
              </p:cNvPr>
              <p:cNvSpPr txBox="1">
                <a:spLocks noRot="1" noChangeAspect="1" noMove="1" noResize="1" noEditPoints="1" noAdjustHandles="1" noChangeArrowheads="1" noChangeShapeType="1" noTextEdit="1"/>
              </p:cNvSpPr>
              <p:nvPr/>
            </p:nvSpPr>
            <p:spPr>
              <a:xfrm>
                <a:off x="-1328913" y="1606239"/>
                <a:ext cx="9990592" cy="1207446"/>
              </a:xfrm>
              <a:prstGeom prst="rect">
                <a:avLst/>
              </a:prstGeom>
              <a:blipFill>
                <a:blip r:embed="rId6"/>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C8BF30F-B90C-CC60-1269-EE05771440FD}"/>
              </a:ext>
            </a:extLst>
          </p:cNvPr>
          <p:cNvSpPr txBox="1"/>
          <p:nvPr/>
        </p:nvSpPr>
        <p:spPr>
          <a:xfrm>
            <a:off x="2916009" y="6098269"/>
            <a:ext cx="7568250" cy="461665"/>
          </a:xfrm>
          <a:prstGeom prst="rect">
            <a:avLst/>
          </a:prstGeom>
          <a:noFill/>
        </p:spPr>
        <p:txBody>
          <a:bodyPr wrap="square">
            <a:spAutoFit/>
          </a:bodyPr>
          <a:lstStyle/>
          <a:p>
            <a:r>
              <a:rPr lang="en-US" sz="2400" b="1" dirty="0">
                <a:solidFill>
                  <a:srgbClr val="C00000"/>
                </a:solidFill>
                <a:highlight>
                  <a:srgbClr val="FFFFFF"/>
                </a:highlight>
                <a:latin typeface="Bradley Hand ITC" panose="020F0502020204030204" pitchFamily="66" charset="0"/>
              </a:rPr>
              <a:t>Central Differencing formula for 2</a:t>
            </a:r>
            <a:r>
              <a:rPr lang="en-US" sz="2400" b="1" baseline="30000" dirty="0">
                <a:solidFill>
                  <a:srgbClr val="C00000"/>
                </a:solidFill>
                <a:highlight>
                  <a:srgbClr val="FFFFFF"/>
                </a:highlight>
                <a:latin typeface="Bradley Hand ITC" panose="020F0502020204030204" pitchFamily="66" charset="0"/>
              </a:rPr>
              <a:t>nd</a:t>
            </a:r>
            <a:r>
              <a:rPr lang="en-US" sz="2400" b="1" dirty="0">
                <a:solidFill>
                  <a:srgbClr val="C00000"/>
                </a:solidFill>
                <a:highlight>
                  <a:srgbClr val="FFFFFF"/>
                </a:highlight>
                <a:latin typeface="Bradley Hand ITC" panose="020F0502020204030204" pitchFamily="66" charset="0"/>
              </a:rPr>
              <a:t> derivative</a:t>
            </a:r>
            <a:endParaRPr lang="en-US" sz="2400" b="1" dirty="0">
              <a:solidFill>
                <a:srgbClr val="C00000"/>
              </a:solidFill>
              <a:latin typeface="Bradley Hand ITC" panose="020F0502020204030204" pitchFamily="66" charset="0"/>
            </a:endParaRPr>
          </a:p>
        </p:txBody>
      </p:sp>
      <p:sp>
        <p:nvSpPr>
          <p:cNvPr id="6" name="Rectangle 5">
            <a:extLst>
              <a:ext uri="{FF2B5EF4-FFF2-40B4-BE49-F238E27FC236}">
                <a16:creationId xmlns:a16="http://schemas.microsoft.com/office/drawing/2014/main" id="{0F4EC40D-CF44-6C24-43A5-71021563829B}"/>
              </a:ext>
            </a:extLst>
          </p:cNvPr>
          <p:cNvSpPr/>
          <p:nvPr/>
        </p:nvSpPr>
        <p:spPr>
          <a:xfrm>
            <a:off x="774441" y="4702629"/>
            <a:ext cx="5719665" cy="1175657"/>
          </a:xfrm>
          <a:custGeom>
            <a:avLst/>
            <a:gdLst>
              <a:gd name="connsiteX0" fmla="*/ 0 w 5719665"/>
              <a:gd name="connsiteY0" fmla="*/ 0 h 1175657"/>
              <a:gd name="connsiteX1" fmla="*/ 749912 w 5719665"/>
              <a:gd name="connsiteY1" fmla="*/ 0 h 1175657"/>
              <a:gd name="connsiteX2" fmla="*/ 1442627 w 5719665"/>
              <a:gd name="connsiteY2" fmla="*/ 0 h 1175657"/>
              <a:gd name="connsiteX3" fmla="*/ 2078145 w 5719665"/>
              <a:gd name="connsiteY3" fmla="*/ 0 h 1175657"/>
              <a:gd name="connsiteX4" fmla="*/ 2542073 w 5719665"/>
              <a:gd name="connsiteY4" fmla="*/ 0 h 1175657"/>
              <a:gd name="connsiteX5" fmla="*/ 3120395 w 5719665"/>
              <a:gd name="connsiteY5" fmla="*/ 0 h 1175657"/>
              <a:gd name="connsiteX6" fmla="*/ 3698717 w 5719665"/>
              <a:gd name="connsiteY6" fmla="*/ 0 h 1175657"/>
              <a:gd name="connsiteX7" fmla="*/ 4448628 w 5719665"/>
              <a:gd name="connsiteY7" fmla="*/ 0 h 1175657"/>
              <a:gd name="connsiteX8" fmla="*/ 5141343 w 5719665"/>
              <a:gd name="connsiteY8" fmla="*/ 0 h 1175657"/>
              <a:gd name="connsiteX9" fmla="*/ 5719665 w 5719665"/>
              <a:gd name="connsiteY9" fmla="*/ 0 h 1175657"/>
              <a:gd name="connsiteX10" fmla="*/ 5719665 w 5719665"/>
              <a:gd name="connsiteY10" fmla="*/ 576072 h 1175657"/>
              <a:gd name="connsiteX11" fmla="*/ 5719665 w 5719665"/>
              <a:gd name="connsiteY11" fmla="*/ 1175657 h 1175657"/>
              <a:gd name="connsiteX12" fmla="*/ 5255737 w 5719665"/>
              <a:gd name="connsiteY12" fmla="*/ 1175657 h 1175657"/>
              <a:gd name="connsiteX13" fmla="*/ 4791808 w 5719665"/>
              <a:gd name="connsiteY13" fmla="*/ 1175657 h 1175657"/>
              <a:gd name="connsiteX14" fmla="*/ 4327880 w 5719665"/>
              <a:gd name="connsiteY14" fmla="*/ 1175657 h 1175657"/>
              <a:gd name="connsiteX15" fmla="*/ 3692362 w 5719665"/>
              <a:gd name="connsiteY15" fmla="*/ 1175657 h 1175657"/>
              <a:gd name="connsiteX16" fmla="*/ 3228433 w 5719665"/>
              <a:gd name="connsiteY16" fmla="*/ 1175657 h 1175657"/>
              <a:gd name="connsiteX17" fmla="*/ 2707308 w 5719665"/>
              <a:gd name="connsiteY17" fmla="*/ 1175657 h 1175657"/>
              <a:gd name="connsiteX18" fmla="*/ 2243380 w 5719665"/>
              <a:gd name="connsiteY18" fmla="*/ 1175657 h 1175657"/>
              <a:gd name="connsiteX19" fmla="*/ 1722255 w 5719665"/>
              <a:gd name="connsiteY19" fmla="*/ 1175657 h 1175657"/>
              <a:gd name="connsiteX20" fmla="*/ 1143933 w 5719665"/>
              <a:gd name="connsiteY20" fmla="*/ 1175657 h 1175657"/>
              <a:gd name="connsiteX21" fmla="*/ 0 w 5719665"/>
              <a:gd name="connsiteY21" fmla="*/ 1175657 h 1175657"/>
              <a:gd name="connsiteX22" fmla="*/ 0 w 5719665"/>
              <a:gd name="connsiteY22" fmla="*/ 576072 h 1175657"/>
              <a:gd name="connsiteX23" fmla="*/ 0 w 5719665"/>
              <a:gd name="connsiteY23" fmla="*/ 0 h 11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19665" h="1175657" extrusionOk="0">
                <a:moveTo>
                  <a:pt x="0" y="0"/>
                </a:moveTo>
                <a:cubicBezTo>
                  <a:pt x="151541" y="-15875"/>
                  <a:pt x="472553" y="24660"/>
                  <a:pt x="749912" y="0"/>
                </a:cubicBezTo>
                <a:cubicBezTo>
                  <a:pt x="1027271" y="-24660"/>
                  <a:pt x="1147581" y="21847"/>
                  <a:pt x="1442627" y="0"/>
                </a:cubicBezTo>
                <a:cubicBezTo>
                  <a:pt x="1737674" y="-21847"/>
                  <a:pt x="1892864" y="7336"/>
                  <a:pt x="2078145" y="0"/>
                </a:cubicBezTo>
                <a:cubicBezTo>
                  <a:pt x="2263426" y="-7336"/>
                  <a:pt x="2417925" y="13848"/>
                  <a:pt x="2542073" y="0"/>
                </a:cubicBezTo>
                <a:cubicBezTo>
                  <a:pt x="2666221" y="-13848"/>
                  <a:pt x="2957489" y="-21104"/>
                  <a:pt x="3120395" y="0"/>
                </a:cubicBezTo>
                <a:cubicBezTo>
                  <a:pt x="3283301" y="21104"/>
                  <a:pt x="3494239" y="27388"/>
                  <a:pt x="3698717" y="0"/>
                </a:cubicBezTo>
                <a:cubicBezTo>
                  <a:pt x="3903195" y="-27388"/>
                  <a:pt x="4080329" y="-6550"/>
                  <a:pt x="4448628" y="0"/>
                </a:cubicBezTo>
                <a:cubicBezTo>
                  <a:pt x="4816927" y="6550"/>
                  <a:pt x="4957911" y="-29336"/>
                  <a:pt x="5141343" y="0"/>
                </a:cubicBezTo>
                <a:cubicBezTo>
                  <a:pt x="5324775" y="29336"/>
                  <a:pt x="5602115" y="-8543"/>
                  <a:pt x="5719665" y="0"/>
                </a:cubicBezTo>
                <a:cubicBezTo>
                  <a:pt x="5708936" y="216802"/>
                  <a:pt x="5724614" y="410705"/>
                  <a:pt x="5719665" y="576072"/>
                </a:cubicBezTo>
                <a:cubicBezTo>
                  <a:pt x="5714716" y="741439"/>
                  <a:pt x="5692361" y="1027701"/>
                  <a:pt x="5719665" y="1175657"/>
                </a:cubicBezTo>
                <a:cubicBezTo>
                  <a:pt x="5505877" y="1153261"/>
                  <a:pt x="5448952" y="1180361"/>
                  <a:pt x="5255737" y="1175657"/>
                </a:cubicBezTo>
                <a:cubicBezTo>
                  <a:pt x="5062522" y="1170953"/>
                  <a:pt x="4911712" y="1179509"/>
                  <a:pt x="4791808" y="1175657"/>
                </a:cubicBezTo>
                <a:cubicBezTo>
                  <a:pt x="4671904" y="1171805"/>
                  <a:pt x="4494743" y="1197152"/>
                  <a:pt x="4327880" y="1175657"/>
                </a:cubicBezTo>
                <a:cubicBezTo>
                  <a:pt x="4161017" y="1154162"/>
                  <a:pt x="3898106" y="1195351"/>
                  <a:pt x="3692362" y="1175657"/>
                </a:cubicBezTo>
                <a:cubicBezTo>
                  <a:pt x="3486618" y="1155963"/>
                  <a:pt x="3348263" y="1171763"/>
                  <a:pt x="3228433" y="1175657"/>
                </a:cubicBezTo>
                <a:cubicBezTo>
                  <a:pt x="3108603" y="1179551"/>
                  <a:pt x="2871130" y="1180808"/>
                  <a:pt x="2707308" y="1175657"/>
                </a:cubicBezTo>
                <a:cubicBezTo>
                  <a:pt x="2543486" y="1170506"/>
                  <a:pt x="2368066" y="1181476"/>
                  <a:pt x="2243380" y="1175657"/>
                </a:cubicBezTo>
                <a:cubicBezTo>
                  <a:pt x="2118694" y="1169838"/>
                  <a:pt x="1864433" y="1171409"/>
                  <a:pt x="1722255" y="1175657"/>
                </a:cubicBezTo>
                <a:cubicBezTo>
                  <a:pt x="1580078" y="1179905"/>
                  <a:pt x="1413433" y="1193394"/>
                  <a:pt x="1143933" y="1175657"/>
                </a:cubicBezTo>
                <a:cubicBezTo>
                  <a:pt x="874433" y="1157920"/>
                  <a:pt x="394695" y="1220155"/>
                  <a:pt x="0" y="1175657"/>
                </a:cubicBezTo>
                <a:cubicBezTo>
                  <a:pt x="29366" y="919951"/>
                  <a:pt x="-29270" y="716917"/>
                  <a:pt x="0" y="576072"/>
                </a:cubicBezTo>
                <a:cubicBezTo>
                  <a:pt x="29270" y="435227"/>
                  <a:pt x="-7347" y="223042"/>
                  <a:pt x="0" y="0"/>
                </a:cubicBezTo>
                <a:close/>
              </a:path>
            </a:pathLst>
          </a:custGeom>
          <a:noFill/>
          <a:ln w="28575">
            <a:solidFill>
              <a:srgbClr val="C00000"/>
            </a:solidFill>
            <a:extLst>
              <a:ext uri="{C807C97D-BFC1-408E-A445-0C87EB9F89A2}">
                <ask:lineSketchStyleProps xmlns:ask="http://schemas.microsoft.com/office/drawing/2018/sketchyshapes" sd="121598281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2210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Derivative Operators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3B03E-EA8A-A129-DB83-E9388AC7A9A7}"/>
              </a:ext>
            </a:extLst>
          </p:cNvPr>
          <p:cNvSpPr txBox="1"/>
          <p:nvPr/>
        </p:nvSpPr>
        <p:spPr>
          <a:xfrm>
            <a:off x="28299" y="1618526"/>
            <a:ext cx="3508716" cy="584775"/>
          </a:xfrm>
          <a:prstGeom prst="rect">
            <a:avLst/>
          </a:prstGeom>
          <a:noFill/>
        </p:spPr>
        <p:txBody>
          <a:bodyPr wrap="square">
            <a:spAutoFit/>
          </a:bodyPr>
          <a:lstStyle/>
          <a:p>
            <a:pPr algn="ctr"/>
            <a:r>
              <a:rPr lang="en-US" sz="3200" b="1" i="0" dirty="0">
                <a:effectLst/>
                <a:highlight>
                  <a:srgbClr val="FFFFFF"/>
                </a:highlight>
                <a:latin typeface="Bradley Hand ITC" panose="020F0502020204030204" pitchFamily="66" charset="0"/>
              </a:rPr>
              <a:t>Taylor Series</a:t>
            </a:r>
            <a:endParaRPr lang="en-US" sz="32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E3109F-D5D4-67AB-1046-6D3849BB6ED2}"/>
                  </a:ext>
                </a:extLst>
              </p:cNvPr>
              <p:cNvSpPr txBox="1"/>
              <p:nvPr/>
            </p:nvSpPr>
            <p:spPr>
              <a:xfrm>
                <a:off x="823110" y="3961970"/>
                <a:ext cx="9990592" cy="777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𝑐</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e>
                      </m:d>
                    </m:oMath>
                  </m:oMathPara>
                </a14:m>
                <a:endParaRPr lang="en-US" sz="28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38E3109F-D5D4-67AB-1046-6D3849BB6ED2}"/>
                  </a:ext>
                </a:extLst>
              </p:cNvPr>
              <p:cNvSpPr txBox="1">
                <a:spLocks noRot="1" noChangeAspect="1" noMove="1" noResize="1" noEditPoints="1" noAdjustHandles="1" noChangeArrowheads="1" noChangeShapeType="1" noTextEdit="1"/>
              </p:cNvSpPr>
              <p:nvPr/>
            </p:nvSpPr>
            <p:spPr>
              <a:xfrm>
                <a:off x="823110" y="3961970"/>
                <a:ext cx="9990592" cy="7772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920B65-B683-752F-CCB8-F8ADB54E4A82}"/>
                  </a:ext>
                </a:extLst>
              </p:cNvPr>
              <p:cNvSpPr txBox="1"/>
              <p:nvPr/>
            </p:nvSpPr>
            <p:spPr>
              <a:xfrm>
                <a:off x="-593714" y="3393315"/>
                <a:ext cx="99905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oMath>
                  </m:oMathPara>
                </a14:m>
                <a:endParaRPr lang="en-US" sz="2400"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B9920B65-B683-752F-CCB8-F8ADB54E4A82}"/>
                  </a:ext>
                </a:extLst>
              </p:cNvPr>
              <p:cNvSpPr txBox="1">
                <a:spLocks noRot="1" noChangeAspect="1" noMove="1" noResize="1" noEditPoints="1" noAdjustHandles="1" noChangeArrowheads="1" noChangeShapeType="1" noTextEdit="1"/>
              </p:cNvSpPr>
              <p:nvPr/>
            </p:nvSpPr>
            <p:spPr>
              <a:xfrm>
                <a:off x="-593714" y="3393315"/>
                <a:ext cx="9990592" cy="400110"/>
              </a:xfrm>
              <a:prstGeom prst="rect">
                <a:avLst/>
              </a:prstGeom>
              <a:blipFill>
                <a:blip r:embed="rId4"/>
                <a:stretch>
                  <a:fillRect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CA3783-22B4-BFDC-9191-4DA509E5EEEB}"/>
                  </a:ext>
                </a:extLst>
              </p:cNvPr>
              <p:cNvSpPr txBox="1"/>
              <p:nvPr/>
            </p:nvSpPr>
            <p:spPr>
              <a:xfrm>
                <a:off x="823110" y="2355701"/>
                <a:ext cx="9990592" cy="777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ea typeface="Cambria Math" panose="02040503050406030204" pitchFamily="18" charset="0"/>
                        </a:rPr>
                        <m:t>𝑎</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e>
                      </m:d>
                      <m:r>
                        <a:rPr lang="en-US" sz="2000" b="0" i="1" smtClean="0">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𝑎</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e>
                      </m:d>
                    </m:oMath>
                  </m:oMathPara>
                </a14:m>
                <a:endParaRPr lang="en-US" sz="2800" dirty="0">
                  <a:latin typeface="Bradley Hand ITC" panose="03070402050302030203" pitchFamily="66" charset="0"/>
                </a:endParaRPr>
              </a:p>
            </p:txBody>
          </p:sp>
        </mc:Choice>
        <mc:Fallback xmlns="">
          <p:sp>
            <p:nvSpPr>
              <p:cNvPr id="7" name="TextBox 6">
                <a:extLst>
                  <a:ext uri="{FF2B5EF4-FFF2-40B4-BE49-F238E27FC236}">
                    <a16:creationId xmlns:a16="http://schemas.microsoft.com/office/drawing/2014/main" id="{8FCA3783-22B4-BFDC-9191-4DA509E5EEEB}"/>
                  </a:ext>
                </a:extLst>
              </p:cNvPr>
              <p:cNvSpPr txBox="1">
                <a:spLocks noRot="1" noChangeAspect="1" noMove="1" noResize="1" noEditPoints="1" noAdjustHandles="1" noChangeArrowheads="1" noChangeShapeType="1" noTextEdit="1"/>
              </p:cNvSpPr>
              <p:nvPr/>
            </p:nvSpPr>
            <p:spPr>
              <a:xfrm>
                <a:off x="823110" y="2355701"/>
                <a:ext cx="9990592" cy="77726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4933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Derivative Operators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3B03E-EA8A-A129-DB83-E9388AC7A9A7}"/>
              </a:ext>
            </a:extLst>
          </p:cNvPr>
          <p:cNvSpPr txBox="1"/>
          <p:nvPr/>
        </p:nvSpPr>
        <p:spPr>
          <a:xfrm>
            <a:off x="28299" y="1618526"/>
            <a:ext cx="3508716" cy="584775"/>
          </a:xfrm>
          <a:prstGeom prst="rect">
            <a:avLst/>
          </a:prstGeom>
          <a:noFill/>
        </p:spPr>
        <p:txBody>
          <a:bodyPr wrap="square">
            <a:spAutoFit/>
          </a:bodyPr>
          <a:lstStyle/>
          <a:p>
            <a:pPr algn="ctr"/>
            <a:r>
              <a:rPr lang="en-US" sz="3200" b="1" i="0" dirty="0">
                <a:effectLst/>
                <a:highlight>
                  <a:srgbClr val="FFFFFF"/>
                </a:highlight>
                <a:latin typeface="Bradley Hand ITC" panose="020F0502020204030204" pitchFamily="66" charset="0"/>
              </a:rPr>
              <a:t>Taylor Series</a:t>
            </a:r>
            <a:endParaRPr lang="en-US" sz="32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E3109F-D5D4-67AB-1046-6D3849BB6ED2}"/>
                  </a:ext>
                </a:extLst>
              </p:cNvPr>
              <p:cNvSpPr txBox="1"/>
              <p:nvPr/>
            </p:nvSpPr>
            <p:spPr>
              <a:xfrm>
                <a:off x="823110" y="3961970"/>
                <a:ext cx="9990592" cy="777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e>
                      </m:d>
                    </m:oMath>
                  </m:oMathPara>
                </a14:m>
                <a:endParaRPr lang="en-US" sz="28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38E3109F-D5D4-67AB-1046-6D3849BB6ED2}"/>
                  </a:ext>
                </a:extLst>
              </p:cNvPr>
              <p:cNvSpPr txBox="1">
                <a:spLocks noRot="1" noChangeAspect="1" noMove="1" noResize="1" noEditPoints="1" noAdjustHandles="1" noChangeArrowheads="1" noChangeShapeType="1" noTextEdit="1"/>
              </p:cNvSpPr>
              <p:nvPr/>
            </p:nvSpPr>
            <p:spPr>
              <a:xfrm>
                <a:off x="823110" y="3961970"/>
                <a:ext cx="9990592" cy="7772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920B65-B683-752F-CCB8-F8ADB54E4A82}"/>
                  </a:ext>
                </a:extLst>
              </p:cNvPr>
              <p:cNvSpPr txBox="1"/>
              <p:nvPr/>
            </p:nvSpPr>
            <p:spPr>
              <a:xfrm>
                <a:off x="-593714" y="3393315"/>
                <a:ext cx="99905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oMath>
                  </m:oMathPara>
                </a14:m>
                <a:endParaRPr lang="en-US" sz="2400"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B9920B65-B683-752F-CCB8-F8ADB54E4A82}"/>
                  </a:ext>
                </a:extLst>
              </p:cNvPr>
              <p:cNvSpPr txBox="1">
                <a:spLocks noRot="1" noChangeAspect="1" noMove="1" noResize="1" noEditPoints="1" noAdjustHandles="1" noChangeArrowheads="1" noChangeShapeType="1" noTextEdit="1"/>
              </p:cNvSpPr>
              <p:nvPr/>
            </p:nvSpPr>
            <p:spPr>
              <a:xfrm>
                <a:off x="-593714" y="3393315"/>
                <a:ext cx="9990592" cy="400110"/>
              </a:xfrm>
              <a:prstGeom prst="rect">
                <a:avLst/>
              </a:prstGeom>
              <a:blipFill>
                <a:blip r:embed="rId4"/>
                <a:stretch>
                  <a:fillRect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CA3783-22B4-BFDC-9191-4DA509E5EEEB}"/>
                  </a:ext>
                </a:extLst>
              </p:cNvPr>
              <p:cNvSpPr txBox="1"/>
              <p:nvPr/>
            </p:nvSpPr>
            <p:spPr>
              <a:xfrm>
                <a:off x="823110" y="2355701"/>
                <a:ext cx="9990592" cy="777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4DA060"/>
                          </a:solidFill>
                          <a:latin typeface="Cambria Math" panose="02040503050406030204" pitchFamily="18" charset="0"/>
                          <a:ea typeface="Cambria Math" panose="02040503050406030204" pitchFamily="18" charset="0"/>
                        </a:rPr>
                        <m:t>𝑎</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e>
                      </m:d>
                      <m:r>
                        <a:rPr lang="en-US" sz="2000" b="0" i="1" smtClean="0">
                          <a:latin typeface="Cambria Math" panose="02040503050406030204" pitchFamily="18" charset="0"/>
                          <a:ea typeface="Cambria Math" panose="02040503050406030204" pitchFamily="18" charset="0"/>
                        </a:rPr>
                        <m:t>=</m:t>
                      </m:r>
                      <m:r>
                        <a:rPr lang="en-US" sz="2000" b="0" i="1" smtClean="0">
                          <a:solidFill>
                            <a:srgbClr val="4DA060"/>
                          </a:solidFill>
                          <a:latin typeface="Cambria Math" panose="02040503050406030204" pitchFamily="18" charset="0"/>
                          <a:ea typeface="Cambria Math" panose="02040503050406030204" pitchFamily="18" charset="0"/>
                        </a:rPr>
                        <m:t>𝑎</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e>
                      </m:d>
                    </m:oMath>
                  </m:oMathPara>
                </a14:m>
                <a:endParaRPr lang="en-US" sz="2800" dirty="0">
                  <a:latin typeface="Bradley Hand ITC" panose="03070402050302030203" pitchFamily="66" charset="0"/>
                </a:endParaRPr>
              </a:p>
            </p:txBody>
          </p:sp>
        </mc:Choice>
        <mc:Fallback xmlns="">
          <p:sp>
            <p:nvSpPr>
              <p:cNvPr id="7" name="TextBox 6">
                <a:extLst>
                  <a:ext uri="{FF2B5EF4-FFF2-40B4-BE49-F238E27FC236}">
                    <a16:creationId xmlns:a16="http://schemas.microsoft.com/office/drawing/2014/main" id="{8FCA3783-22B4-BFDC-9191-4DA509E5EEEB}"/>
                  </a:ext>
                </a:extLst>
              </p:cNvPr>
              <p:cNvSpPr txBox="1">
                <a:spLocks noRot="1" noChangeAspect="1" noMove="1" noResize="1" noEditPoints="1" noAdjustHandles="1" noChangeArrowheads="1" noChangeShapeType="1" noTextEdit="1"/>
              </p:cNvSpPr>
              <p:nvPr/>
            </p:nvSpPr>
            <p:spPr>
              <a:xfrm>
                <a:off x="823110" y="2355701"/>
                <a:ext cx="9990592" cy="77726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4000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Derivative Operators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3B03E-EA8A-A129-DB83-E9388AC7A9A7}"/>
              </a:ext>
            </a:extLst>
          </p:cNvPr>
          <p:cNvSpPr txBox="1"/>
          <p:nvPr/>
        </p:nvSpPr>
        <p:spPr>
          <a:xfrm>
            <a:off x="28299" y="1618526"/>
            <a:ext cx="3508716" cy="584775"/>
          </a:xfrm>
          <a:prstGeom prst="rect">
            <a:avLst/>
          </a:prstGeom>
          <a:noFill/>
        </p:spPr>
        <p:txBody>
          <a:bodyPr wrap="square">
            <a:spAutoFit/>
          </a:bodyPr>
          <a:lstStyle/>
          <a:p>
            <a:pPr algn="ctr"/>
            <a:r>
              <a:rPr lang="en-US" sz="3200" b="1" i="0" dirty="0">
                <a:effectLst/>
                <a:highlight>
                  <a:srgbClr val="FFFFFF"/>
                </a:highlight>
                <a:latin typeface="Bradley Hand ITC" panose="020F0502020204030204" pitchFamily="66" charset="0"/>
              </a:rPr>
              <a:t>Taylor Series</a:t>
            </a:r>
            <a:endParaRPr lang="en-US" sz="3200" b="1" dirty="0">
              <a:latin typeface="Bradley Hand ITC" panose="020F0502020204030204" pitchFamily="66"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E3109F-D5D4-67AB-1046-6D3849BB6ED2}"/>
                  </a:ext>
                </a:extLst>
              </p:cNvPr>
              <p:cNvSpPr txBox="1"/>
              <p:nvPr/>
            </p:nvSpPr>
            <p:spPr>
              <a:xfrm>
                <a:off x="823110" y="3961970"/>
                <a:ext cx="9990592" cy="777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e>
                      </m:d>
                    </m:oMath>
                  </m:oMathPara>
                </a14:m>
                <a:endParaRPr lang="en-US" sz="28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38E3109F-D5D4-67AB-1046-6D3849BB6ED2}"/>
                  </a:ext>
                </a:extLst>
              </p:cNvPr>
              <p:cNvSpPr txBox="1">
                <a:spLocks noRot="1" noChangeAspect="1" noMove="1" noResize="1" noEditPoints="1" noAdjustHandles="1" noChangeArrowheads="1" noChangeShapeType="1" noTextEdit="1"/>
              </p:cNvSpPr>
              <p:nvPr/>
            </p:nvSpPr>
            <p:spPr>
              <a:xfrm>
                <a:off x="823110" y="3961970"/>
                <a:ext cx="9990592" cy="7772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920B65-B683-752F-CCB8-F8ADB54E4A82}"/>
                  </a:ext>
                </a:extLst>
              </p:cNvPr>
              <p:cNvSpPr txBox="1"/>
              <p:nvPr/>
            </p:nvSpPr>
            <p:spPr>
              <a:xfrm>
                <a:off x="-593714" y="3393315"/>
                <a:ext cx="99905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oMath>
                  </m:oMathPara>
                </a14:m>
                <a:endParaRPr lang="en-US" sz="2400"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B9920B65-B683-752F-CCB8-F8ADB54E4A82}"/>
                  </a:ext>
                </a:extLst>
              </p:cNvPr>
              <p:cNvSpPr txBox="1">
                <a:spLocks noRot="1" noChangeAspect="1" noMove="1" noResize="1" noEditPoints="1" noAdjustHandles="1" noChangeArrowheads="1" noChangeShapeType="1" noTextEdit="1"/>
              </p:cNvSpPr>
              <p:nvPr/>
            </p:nvSpPr>
            <p:spPr>
              <a:xfrm>
                <a:off x="-593714" y="3393315"/>
                <a:ext cx="9990592" cy="400110"/>
              </a:xfrm>
              <a:prstGeom prst="rect">
                <a:avLst/>
              </a:prstGeom>
              <a:blipFill>
                <a:blip r:embed="rId4"/>
                <a:stretch>
                  <a:fillRect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CA3783-22B4-BFDC-9191-4DA509E5EEEB}"/>
                  </a:ext>
                </a:extLst>
              </p:cNvPr>
              <p:cNvSpPr txBox="1"/>
              <p:nvPr/>
            </p:nvSpPr>
            <p:spPr>
              <a:xfrm>
                <a:off x="823110" y="2355701"/>
                <a:ext cx="9990592" cy="777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4DA060"/>
                          </a:solidFill>
                          <a:latin typeface="Cambria Math" panose="02040503050406030204" pitchFamily="18" charset="0"/>
                          <a:ea typeface="Cambria Math" panose="02040503050406030204" pitchFamily="18" charset="0"/>
                        </a:rPr>
                        <m:t>𝑎</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e>
                      </m:d>
                      <m:r>
                        <a:rPr lang="en-US" sz="2000" b="0" i="1" smtClean="0">
                          <a:latin typeface="Cambria Math" panose="02040503050406030204" pitchFamily="18" charset="0"/>
                          <a:ea typeface="Cambria Math" panose="02040503050406030204" pitchFamily="18" charset="0"/>
                        </a:rPr>
                        <m:t>=</m:t>
                      </m:r>
                      <m:r>
                        <a:rPr lang="en-US" sz="2000" b="0" i="1" smtClean="0">
                          <a:solidFill>
                            <a:srgbClr val="4DA060"/>
                          </a:solidFill>
                          <a:latin typeface="Cambria Math" panose="02040503050406030204" pitchFamily="18" charset="0"/>
                          <a:ea typeface="Cambria Math" panose="02040503050406030204" pitchFamily="18" charset="0"/>
                        </a:rPr>
                        <m:t>𝑎</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e>
                      </m:d>
                    </m:oMath>
                  </m:oMathPara>
                </a14:m>
                <a:endParaRPr lang="en-US" sz="2800" dirty="0">
                  <a:latin typeface="Bradley Hand ITC" panose="03070402050302030203" pitchFamily="66" charset="0"/>
                </a:endParaRPr>
              </a:p>
            </p:txBody>
          </p:sp>
        </mc:Choice>
        <mc:Fallback xmlns="">
          <p:sp>
            <p:nvSpPr>
              <p:cNvPr id="7" name="TextBox 6">
                <a:extLst>
                  <a:ext uri="{FF2B5EF4-FFF2-40B4-BE49-F238E27FC236}">
                    <a16:creationId xmlns:a16="http://schemas.microsoft.com/office/drawing/2014/main" id="{8FCA3783-22B4-BFDC-9191-4DA509E5EEEB}"/>
                  </a:ext>
                </a:extLst>
              </p:cNvPr>
              <p:cNvSpPr txBox="1">
                <a:spLocks noRot="1" noChangeAspect="1" noMove="1" noResize="1" noEditPoints="1" noAdjustHandles="1" noChangeArrowheads="1" noChangeShapeType="1" noTextEdit="1"/>
              </p:cNvSpPr>
              <p:nvPr/>
            </p:nvSpPr>
            <p:spPr>
              <a:xfrm>
                <a:off x="823110" y="2355701"/>
                <a:ext cx="9990592" cy="7772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670335" y="5199639"/>
                <a:ext cx="11894769" cy="6876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670335" y="5199639"/>
                <a:ext cx="11894769" cy="68762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342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Derivative Operators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981834" y="1552088"/>
                <a:ext cx="11894769" cy="6876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981834" y="1552088"/>
                <a:ext cx="11894769" cy="68762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5223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Derivative Operators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981834" y="1552088"/>
                <a:ext cx="11894769" cy="6876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981834" y="1552088"/>
                <a:ext cx="11894769" cy="687624"/>
              </a:xfrm>
              <a:prstGeom prst="rect">
                <a:avLst/>
              </a:prstGeom>
              <a:blipFill>
                <a:blip r:embed="rId3"/>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F2CFD30B-F1BF-8CED-630A-E0A0D9269039}"/>
              </a:ext>
            </a:extLst>
          </p:cNvPr>
          <p:cNvGrpSpPr/>
          <p:nvPr/>
        </p:nvGrpSpPr>
        <p:grpSpPr>
          <a:xfrm>
            <a:off x="-530652" y="2300000"/>
            <a:ext cx="10880009" cy="1843057"/>
            <a:chOff x="-530652" y="2300000"/>
            <a:chExt cx="10880009" cy="1843057"/>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B4F375-F1B1-7284-F9C2-EE4E981998D6}"/>
                    </a:ext>
                  </a:extLst>
                </p:cNvPr>
                <p:cNvSpPr txBox="1"/>
                <p:nvPr/>
              </p:nvSpPr>
              <p:spPr>
                <a:xfrm>
                  <a:off x="1122589" y="2767055"/>
                  <a:ext cx="18014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 name="TextBox 3">
                  <a:extLst>
                    <a:ext uri="{FF2B5EF4-FFF2-40B4-BE49-F238E27FC236}">
                      <a16:creationId xmlns:a16="http://schemas.microsoft.com/office/drawing/2014/main" id="{C3B4F375-F1B1-7284-F9C2-EE4E981998D6}"/>
                    </a:ext>
                  </a:extLst>
                </p:cNvPr>
                <p:cNvSpPr txBox="1">
                  <a:spLocks noRot="1" noChangeAspect="1" noMove="1" noResize="1" noEditPoints="1" noAdjustHandles="1" noChangeArrowheads="1" noChangeShapeType="1" noTextEdit="1"/>
                </p:cNvSpPr>
                <p:nvPr/>
              </p:nvSpPr>
              <p:spPr>
                <a:xfrm>
                  <a:off x="1122589" y="2767055"/>
                  <a:ext cx="180148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A462367-D8B4-4A9E-2E38-9C1E779A9870}"/>
                    </a:ext>
                  </a:extLst>
                </p:cNvPr>
                <p:cNvSpPr txBox="1"/>
                <p:nvPr/>
              </p:nvSpPr>
              <p:spPr>
                <a:xfrm>
                  <a:off x="1114215" y="3150561"/>
                  <a:ext cx="266396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=1/</m:t>
                        </m:r>
                        <m:r>
                          <a:rPr lang="en-US" sz="1800" b="0" i="1" smtClean="0">
                            <a:solidFill>
                              <a:schemeClr val="tx1"/>
                            </a:solidFill>
                            <a:latin typeface="Cambria Math" panose="02040503050406030204" pitchFamily="18" charset="0"/>
                            <a:ea typeface="Cambria Math" panose="02040503050406030204" pitchFamily="18" charset="0"/>
                          </a:rPr>
                          <m:t>𝑑𝑥</m:t>
                        </m:r>
                      </m:oMath>
                    </m:oMathPara>
                  </a14:m>
                  <a:endParaRPr lang="en-US" dirty="0"/>
                </a:p>
              </p:txBody>
            </p:sp>
          </mc:Choice>
          <mc:Fallback xmlns="">
            <p:sp>
              <p:nvSpPr>
                <p:cNvPr id="5" name="TextBox 4">
                  <a:extLst>
                    <a:ext uri="{FF2B5EF4-FFF2-40B4-BE49-F238E27FC236}">
                      <a16:creationId xmlns:a16="http://schemas.microsoft.com/office/drawing/2014/main" id="{FA462367-D8B4-4A9E-2E38-9C1E779A9870}"/>
                    </a:ext>
                  </a:extLst>
                </p:cNvPr>
                <p:cNvSpPr txBox="1">
                  <a:spLocks noRot="1" noChangeAspect="1" noMove="1" noResize="1" noEditPoints="1" noAdjustHandles="1" noChangeArrowheads="1" noChangeShapeType="1" noTextEdit="1"/>
                </p:cNvSpPr>
                <p:nvPr/>
              </p:nvSpPr>
              <p:spPr>
                <a:xfrm>
                  <a:off x="1114215" y="3150561"/>
                  <a:ext cx="2663965"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D11B0A-EE0B-1D0A-0A4E-944012F8421B}"/>
                    </a:ext>
                  </a:extLst>
                </p:cNvPr>
                <p:cNvSpPr txBox="1"/>
                <p:nvPr/>
              </p:nvSpPr>
              <p:spPr>
                <a:xfrm>
                  <a:off x="1105844" y="3534073"/>
                  <a:ext cx="18014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77D11B0A-EE0B-1D0A-0A4E-944012F8421B}"/>
                    </a:ext>
                  </a:extLst>
                </p:cNvPr>
                <p:cNvSpPr txBox="1">
                  <a:spLocks noRot="1" noChangeAspect="1" noMove="1" noResize="1" noEditPoints="1" noAdjustHandles="1" noChangeArrowheads="1" noChangeShapeType="1" noTextEdit="1"/>
                </p:cNvSpPr>
                <p:nvPr/>
              </p:nvSpPr>
              <p:spPr>
                <a:xfrm>
                  <a:off x="1105844" y="3534073"/>
                  <a:ext cx="180148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94BCB6-5650-1FC7-2F06-7B866F18A859}"/>
                    </a:ext>
                  </a:extLst>
                </p:cNvPr>
                <p:cNvSpPr txBox="1"/>
                <p:nvPr/>
              </p:nvSpPr>
              <p:spPr>
                <a:xfrm>
                  <a:off x="3094894" y="2824968"/>
                  <a:ext cx="4873451" cy="1078437"/>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d>
                          <m:dPr>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solidFill>
                                        <a:srgbClr val="4DA060"/>
                                      </a:solidFill>
                                      <a:latin typeface="Cambria Math" panose="02040503050406030204" pitchFamily="18" charset="0"/>
                                    </a:rPr>
                                    <m:t>𝑎</m:t>
                                  </m:r>
                                </m:e>
                              </m:mr>
                              <m:mr>
                                <m:e>
                                  <m:r>
                                    <a:rPr lang="en-US" sz="2400" b="0" i="1" smtClean="0">
                                      <a:solidFill>
                                        <a:srgbClr val="0029ED"/>
                                      </a:solidFill>
                                      <a:latin typeface="Cambria Math" panose="02040503050406030204" pitchFamily="18" charset="0"/>
                                    </a:rPr>
                                    <m:t>𝑏</m:t>
                                  </m:r>
                                </m:e>
                              </m:mr>
                              <m:mr>
                                <m:e>
                                  <m:r>
                                    <a:rPr lang="en-US" sz="2400" b="0" i="1" smtClean="0">
                                      <a:solidFill>
                                        <a:srgbClr val="C00000"/>
                                      </a:solidFill>
                                      <a:latin typeface="Cambria Math" panose="02040503050406030204" pitchFamily="18" charset="0"/>
                                    </a:rPr>
                                    <m:t>𝑐</m:t>
                                  </m:r>
                                </m:e>
                              </m:mr>
                            </m:m>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mr>
                              <m:mr>
                                <m:e>
                                  <m:r>
                                    <a:rPr lang="en-US" sz="2400" b="0" i="1" smtClean="0">
                                      <a:latin typeface="Cambria Math" panose="02040503050406030204" pitchFamily="18" charset="0"/>
                                    </a:rPr>
                                    <m:t>1/</m:t>
                                  </m:r>
                                  <m:r>
                                    <a:rPr lang="en-US" sz="2400" b="0" i="1" smtClean="0">
                                      <a:latin typeface="Cambria Math" panose="02040503050406030204" pitchFamily="18" charset="0"/>
                                    </a:rPr>
                                    <m:t>𝑑𝑥</m:t>
                                  </m:r>
                                </m:e>
                              </m:mr>
                              <m:mr>
                                <m:e>
                                  <m:r>
                                    <a:rPr lang="en-US" sz="2400" b="0" i="1" smtClean="0">
                                      <a:latin typeface="Cambria Math" panose="02040503050406030204" pitchFamily="18" charset="0"/>
                                    </a:rPr>
                                    <m:t>0</m:t>
                                  </m:r>
                                </m:e>
                              </m:mr>
                            </m:m>
                          </m:e>
                        </m:d>
                      </m:oMath>
                    </m:oMathPara>
                  </a14:m>
                  <a:endParaRPr lang="en-US" sz="2400" dirty="0"/>
                </a:p>
              </p:txBody>
            </p:sp>
          </mc:Choice>
          <mc:Fallback xmlns="">
            <p:sp>
              <p:nvSpPr>
                <p:cNvPr id="7" name="TextBox 6">
                  <a:extLst>
                    <a:ext uri="{FF2B5EF4-FFF2-40B4-BE49-F238E27FC236}">
                      <a16:creationId xmlns:a16="http://schemas.microsoft.com/office/drawing/2014/main" id="{2394BCB6-5650-1FC7-2F06-7B866F18A859}"/>
                    </a:ext>
                  </a:extLst>
                </p:cNvPr>
                <p:cNvSpPr txBox="1">
                  <a:spLocks noRot="1" noChangeAspect="1" noMove="1" noResize="1" noEditPoints="1" noAdjustHandles="1" noChangeArrowheads="1" noChangeShapeType="1" noTextEdit="1"/>
                </p:cNvSpPr>
                <p:nvPr/>
              </p:nvSpPr>
              <p:spPr>
                <a:xfrm>
                  <a:off x="3094894" y="2824968"/>
                  <a:ext cx="4873451" cy="1078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CD4CA4C-8014-17F4-19BE-0520F81D4C8F}"/>
                    </a:ext>
                  </a:extLst>
                </p:cNvPr>
                <p:cNvSpPr txBox="1"/>
                <p:nvPr/>
              </p:nvSpPr>
              <p:spPr>
                <a:xfrm>
                  <a:off x="4212771" y="2331018"/>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dirty="0"/>
                </a:p>
              </p:txBody>
            </p:sp>
          </mc:Choice>
          <mc:Fallback xmlns="">
            <p:sp>
              <p:nvSpPr>
                <p:cNvPr id="10" name="TextBox 9">
                  <a:extLst>
                    <a:ext uri="{FF2B5EF4-FFF2-40B4-BE49-F238E27FC236}">
                      <a16:creationId xmlns:a16="http://schemas.microsoft.com/office/drawing/2014/main" id="{ECD4CA4C-8014-17F4-19BE-0520F81D4C8F}"/>
                    </a:ext>
                  </a:extLst>
                </p:cNvPr>
                <p:cNvSpPr txBox="1">
                  <a:spLocks noRot="1" noChangeAspect="1" noMove="1" noResize="1" noEditPoints="1" noAdjustHandles="1" noChangeArrowheads="1" noChangeShapeType="1" noTextEdit="1"/>
                </p:cNvSpPr>
                <p:nvPr/>
              </p:nvSpPr>
              <p:spPr>
                <a:xfrm>
                  <a:off x="4212771" y="2331018"/>
                  <a:ext cx="36927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14E323-7971-5921-1BD1-4B31BA34B11F}"/>
                    </a:ext>
                  </a:extLst>
                </p:cNvPr>
                <p:cNvSpPr txBox="1"/>
                <p:nvPr/>
              </p:nvSpPr>
              <p:spPr>
                <a:xfrm>
                  <a:off x="5346980" y="2304123"/>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𝑤</m:t>
                        </m:r>
                      </m:oMath>
                    </m:oMathPara>
                  </a14:m>
                  <a:endParaRPr lang="en-US" dirty="0"/>
                </a:p>
              </p:txBody>
            </p:sp>
          </mc:Choice>
          <mc:Fallback xmlns="">
            <p:sp>
              <p:nvSpPr>
                <p:cNvPr id="11" name="TextBox 10">
                  <a:extLst>
                    <a:ext uri="{FF2B5EF4-FFF2-40B4-BE49-F238E27FC236}">
                      <a16:creationId xmlns:a16="http://schemas.microsoft.com/office/drawing/2014/main" id="{9E14E323-7971-5921-1BD1-4B31BA34B11F}"/>
                    </a:ext>
                  </a:extLst>
                </p:cNvPr>
                <p:cNvSpPr txBox="1">
                  <a:spLocks noRot="1" noChangeAspect="1" noMove="1" noResize="1" noEditPoints="1" noAdjustHandles="1" noChangeArrowheads="1" noChangeShapeType="1" noTextEdit="1"/>
                </p:cNvSpPr>
                <p:nvPr/>
              </p:nvSpPr>
              <p:spPr>
                <a:xfrm>
                  <a:off x="5346980" y="2304123"/>
                  <a:ext cx="369277"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2472FD-D5B3-6E7F-EAEE-1506448FD2FE}"/>
                    </a:ext>
                  </a:extLst>
                </p:cNvPr>
                <p:cNvSpPr txBox="1"/>
                <p:nvPr/>
              </p:nvSpPr>
              <p:spPr>
                <a:xfrm>
                  <a:off x="6617720" y="2300000"/>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m:t>
                        </m:r>
                      </m:oMath>
                    </m:oMathPara>
                  </a14:m>
                  <a:endParaRPr lang="en-US" dirty="0"/>
                </a:p>
              </p:txBody>
            </p:sp>
          </mc:Choice>
          <mc:Fallback xmlns="">
            <p:sp>
              <p:nvSpPr>
                <p:cNvPr id="12" name="TextBox 11">
                  <a:extLst>
                    <a:ext uri="{FF2B5EF4-FFF2-40B4-BE49-F238E27FC236}">
                      <a16:creationId xmlns:a16="http://schemas.microsoft.com/office/drawing/2014/main" id="{4E2472FD-D5B3-6E7F-EAEE-1506448FD2FE}"/>
                    </a:ext>
                  </a:extLst>
                </p:cNvPr>
                <p:cNvSpPr txBox="1">
                  <a:spLocks noRot="1" noChangeAspect="1" noMove="1" noResize="1" noEditPoints="1" noAdjustHandles="1" noChangeArrowheads="1" noChangeShapeType="1" noTextEdit="1"/>
                </p:cNvSpPr>
                <p:nvPr/>
              </p:nvSpPr>
              <p:spPr>
                <a:xfrm>
                  <a:off x="6617720" y="2300000"/>
                  <a:ext cx="369277" cy="523220"/>
                </a:xfrm>
                <a:prstGeom prst="rect">
                  <a:avLst/>
                </a:prstGeom>
                <a:blipFill>
                  <a:blip r:embed="rId10"/>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E7CB9E2-40F2-EDCC-168D-62E4DC656E72}"/>
                </a:ext>
              </a:extLst>
            </p:cNvPr>
            <p:cNvCxnSpPr/>
            <p:nvPr/>
          </p:nvCxnSpPr>
          <p:spPr>
            <a:xfrm>
              <a:off x="7636748" y="3364186"/>
              <a:ext cx="12962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443FF5-FC53-CDFD-990E-0AFCD11E27BA}"/>
                </a:ext>
              </a:extLst>
            </p:cNvPr>
            <p:cNvSpPr txBox="1"/>
            <p:nvPr/>
          </p:nvSpPr>
          <p:spPr>
            <a:xfrm>
              <a:off x="6606272" y="2931158"/>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Inversion</a:t>
              </a:r>
              <a:endParaRPr lang="en-US" sz="2400" b="1"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D8CCD84-D972-A923-D817-44AD194105FE}"/>
                    </a:ext>
                  </a:extLst>
                </p:cNvPr>
                <p:cNvSpPr txBox="1"/>
                <p:nvPr/>
              </p:nvSpPr>
              <p:spPr>
                <a:xfrm>
                  <a:off x="9356941" y="2472565"/>
                  <a:ext cx="992416"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1800" b="0" i="0" smtClean="0">
                            <a:solidFill>
                              <a:srgbClr val="4DA060"/>
                            </a:solidFill>
                            <a:latin typeface="Cambria Math" panose="02040503050406030204" pitchFamily="18" charset="0"/>
                            <a:ea typeface="Cambria Math" panose="02040503050406030204" pitchFamily="18" charset="0"/>
                          </a:rPr>
                          <m:t>a</m:t>
                        </m:r>
                        <m:r>
                          <a:rPr lang="en-US" sz="1800" b="0" i="1" smtClean="0">
                            <a:solidFill>
                              <a:srgbClr val="4DA060"/>
                            </a:solidFill>
                            <a:latin typeface="Cambria Math" panose="02040503050406030204" pitchFamily="18" charset="0"/>
                            <a:ea typeface="Cambria Math" panose="02040503050406030204" pitchFamily="18" charset="0"/>
                          </a:rPr>
                          <m:t>=</m:t>
                        </m:r>
                        <m:f>
                          <m:fPr>
                            <m:ctrlPr>
                              <a:rPr lang="en-US" sz="1800" b="0" i="1" smtClean="0">
                                <a:solidFill>
                                  <a:srgbClr val="4DA060"/>
                                </a:solidFill>
                                <a:latin typeface="Cambria Math" panose="02040503050406030204" pitchFamily="18" charset="0"/>
                                <a:ea typeface="Cambria Math" panose="02040503050406030204" pitchFamily="18" charset="0"/>
                              </a:rPr>
                            </m:ctrlPr>
                          </m:fPr>
                          <m:num>
                            <m:r>
                              <a:rPr lang="en-US" sz="1800" b="0" i="1" smtClean="0">
                                <a:solidFill>
                                  <a:srgbClr val="4DA060"/>
                                </a:solidFill>
                                <a:latin typeface="Cambria Math" panose="02040503050406030204" pitchFamily="18" charset="0"/>
                                <a:ea typeface="Cambria Math" panose="02040503050406030204" pitchFamily="18" charset="0"/>
                              </a:rPr>
                              <m:t>1</m:t>
                            </m:r>
                          </m:num>
                          <m:den>
                            <m:r>
                              <a:rPr lang="en-US" sz="1800" b="0" i="1" smtClean="0">
                                <a:solidFill>
                                  <a:srgbClr val="4DA060"/>
                                </a:solidFill>
                                <a:latin typeface="Cambria Math" panose="02040503050406030204" pitchFamily="18" charset="0"/>
                                <a:ea typeface="Cambria Math" panose="02040503050406030204" pitchFamily="18" charset="0"/>
                              </a:rPr>
                              <m:t>2</m:t>
                            </m:r>
                            <m:r>
                              <a:rPr lang="en-US" sz="1800" b="0" i="1" smtClean="0">
                                <a:solidFill>
                                  <a:srgbClr val="4DA060"/>
                                </a:solidFill>
                                <a:latin typeface="Cambria Math" panose="02040503050406030204" pitchFamily="18" charset="0"/>
                                <a:ea typeface="Cambria Math" panose="02040503050406030204" pitchFamily="18" charset="0"/>
                              </a:rPr>
                              <m:t>𝑑𝑥</m:t>
                            </m:r>
                          </m:den>
                        </m:f>
                      </m:oMath>
                    </m:oMathPara>
                  </a14:m>
                  <a:endParaRPr lang="en-US" dirty="0"/>
                </a:p>
              </p:txBody>
            </p:sp>
          </mc:Choice>
          <mc:Fallback xmlns="">
            <p:sp>
              <p:nvSpPr>
                <p:cNvPr id="16" name="TextBox 15">
                  <a:extLst>
                    <a:ext uri="{FF2B5EF4-FFF2-40B4-BE49-F238E27FC236}">
                      <a16:creationId xmlns:a16="http://schemas.microsoft.com/office/drawing/2014/main" id="{9D8CCD84-D972-A923-D817-44AD194105FE}"/>
                    </a:ext>
                  </a:extLst>
                </p:cNvPr>
                <p:cNvSpPr txBox="1">
                  <a:spLocks noRot="1" noChangeAspect="1" noMove="1" noResize="1" noEditPoints="1" noAdjustHandles="1" noChangeArrowheads="1" noChangeShapeType="1" noTextEdit="1"/>
                </p:cNvSpPr>
                <p:nvPr/>
              </p:nvSpPr>
              <p:spPr>
                <a:xfrm>
                  <a:off x="9356941" y="2472565"/>
                  <a:ext cx="992416" cy="6127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AC1193D-BBAD-7ADF-3E9C-9B4AD5952DA1}"/>
                    </a:ext>
                  </a:extLst>
                </p:cNvPr>
                <p:cNvSpPr txBox="1"/>
                <p:nvPr/>
              </p:nvSpPr>
              <p:spPr>
                <a:xfrm>
                  <a:off x="9353861" y="3174558"/>
                  <a:ext cx="9924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mtClean="0">
                            <a:solidFill>
                              <a:srgbClr val="0029ED"/>
                            </a:solidFill>
                            <a:latin typeface="Cambria Math" panose="02040503050406030204" pitchFamily="18" charset="0"/>
                            <a:ea typeface="Cambria Math" panose="02040503050406030204" pitchFamily="18" charset="0"/>
                          </a:rPr>
                          <m:t>b</m:t>
                        </m:r>
                        <m:r>
                          <a:rPr lang="en-US" sz="1800" b="0" i="1" smtClean="0">
                            <a:solidFill>
                              <a:srgbClr val="0029ED"/>
                            </a:solidFill>
                            <a:latin typeface="Cambria Math" panose="02040503050406030204" pitchFamily="18" charset="0"/>
                            <a:ea typeface="Cambria Math" panose="02040503050406030204" pitchFamily="18" charset="0"/>
                          </a:rPr>
                          <m:t>=0</m:t>
                        </m:r>
                      </m:oMath>
                    </m:oMathPara>
                  </a14:m>
                  <a:endParaRPr lang="en-US" dirty="0">
                    <a:solidFill>
                      <a:srgbClr val="0029ED"/>
                    </a:solidFill>
                  </a:endParaRPr>
                </a:p>
              </p:txBody>
            </p:sp>
          </mc:Choice>
          <mc:Fallback xmlns="">
            <p:sp>
              <p:nvSpPr>
                <p:cNvPr id="17" name="TextBox 16">
                  <a:extLst>
                    <a:ext uri="{FF2B5EF4-FFF2-40B4-BE49-F238E27FC236}">
                      <a16:creationId xmlns:a16="http://schemas.microsoft.com/office/drawing/2014/main" id="{6AC1193D-BBAD-7ADF-3E9C-9B4AD5952DA1}"/>
                    </a:ext>
                  </a:extLst>
                </p:cNvPr>
                <p:cNvSpPr txBox="1">
                  <a:spLocks noRot="1" noChangeAspect="1" noMove="1" noResize="1" noEditPoints="1" noAdjustHandles="1" noChangeArrowheads="1" noChangeShapeType="1" noTextEdit="1"/>
                </p:cNvSpPr>
                <p:nvPr/>
              </p:nvSpPr>
              <p:spPr>
                <a:xfrm>
                  <a:off x="9353861" y="3174558"/>
                  <a:ext cx="992416"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0A687B-FD57-B6F9-B853-AD9AE95FE84C}"/>
                    </a:ext>
                  </a:extLst>
                </p:cNvPr>
                <p:cNvSpPr txBox="1"/>
                <p:nvPr/>
              </p:nvSpPr>
              <p:spPr>
                <a:xfrm>
                  <a:off x="9355389" y="3530325"/>
                  <a:ext cx="992416"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mtClean="0">
                            <a:solidFill>
                              <a:srgbClr val="C00000"/>
                            </a:solidFill>
                            <a:latin typeface="Cambria Math" panose="02040503050406030204" pitchFamily="18" charset="0"/>
                            <a:ea typeface="Cambria Math" panose="02040503050406030204" pitchFamily="18" charset="0"/>
                          </a:rPr>
                          <m:t>c</m:t>
                        </m:r>
                        <m:r>
                          <a:rPr lang="en-US" sz="1800" b="0" i="1" smtClean="0">
                            <a:solidFill>
                              <a:srgbClr val="C00000"/>
                            </a:solidFill>
                            <a:latin typeface="Cambria Math" panose="02040503050406030204" pitchFamily="18" charset="0"/>
                            <a:ea typeface="Cambria Math" panose="02040503050406030204" pitchFamily="18" charset="0"/>
                          </a:rPr>
                          <m:t>=</m:t>
                        </m:r>
                        <m:f>
                          <m:fPr>
                            <m:ctrlPr>
                              <a:rPr lang="en-US" sz="1800" b="0" i="1" smtClean="0">
                                <a:solidFill>
                                  <a:srgbClr val="C00000"/>
                                </a:solidFill>
                                <a:latin typeface="Cambria Math" panose="02040503050406030204" pitchFamily="18" charset="0"/>
                                <a:ea typeface="Cambria Math" panose="02040503050406030204" pitchFamily="18" charset="0"/>
                              </a:rPr>
                            </m:ctrlPr>
                          </m:fPr>
                          <m:num>
                            <m:r>
                              <a:rPr lang="en-US" sz="1800" b="0" i="1" smtClean="0">
                                <a:solidFill>
                                  <a:srgbClr val="C00000"/>
                                </a:solidFill>
                                <a:latin typeface="Cambria Math" panose="02040503050406030204" pitchFamily="18" charset="0"/>
                                <a:ea typeface="Cambria Math" panose="02040503050406030204" pitchFamily="18" charset="0"/>
                              </a:rPr>
                              <m:t>−1</m:t>
                            </m:r>
                          </m:num>
                          <m:den>
                            <m:r>
                              <a:rPr lang="en-US" sz="1800" b="0" i="1" smtClean="0">
                                <a:solidFill>
                                  <a:srgbClr val="C00000"/>
                                </a:solidFill>
                                <a:latin typeface="Cambria Math" panose="02040503050406030204" pitchFamily="18" charset="0"/>
                                <a:ea typeface="Cambria Math" panose="02040503050406030204" pitchFamily="18" charset="0"/>
                              </a:rPr>
                              <m:t>2</m:t>
                            </m:r>
                            <m:r>
                              <a:rPr lang="en-US" sz="1800" b="0" i="1" smtClean="0">
                                <a:solidFill>
                                  <a:srgbClr val="C00000"/>
                                </a:solidFill>
                                <a:latin typeface="Cambria Math" panose="02040503050406030204" pitchFamily="18" charset="0"/>
                                <a:ea typeface="Cambria Math" panose="02040503050406030204" pitchFamily="18" charset="0"/>
                              </a:rPr>
                              <m:t>𝑑𝑥</m:t>
                            </m:r>
                          </m:den>
                        </m:f>
                      </m:oMath>
                    </m:oMathPara>
                  </a14:m>
                  <a:endParaRPr lang="en-US" dirty="0"/>
                </a:p>
              </p:txBody>
            </p:sp>
          </mc:Choice>
          <mc:Fallback xmlns="">
            <p:sp>
              <p:nvSpPr>
                <p:cNvPr id="18" name="TextBox 17">
                  <a:extLst>
                    <a:ext uri="{FF2B5EF4-FFF2-40B4-BE49-F238E27FC236}">
                      <a16:creationId xmlns:a16="http://schemas.microsoft.com/office/drawing/2014/main" id="{6E0A687B-FD57-B6F9-B853-AD9AE95FE84C}"/>
                    </a:ext>
                  </a:extLst>
                </p:cNvPr>
                <p:cNvSpPr txBox="1">
                  <a:spLocks noRot="1" noChangeAspect="1" noMove="1" noResize="1" noEditPoints="1" noAdjustHandles="1" noChangeArrowheads="1" noChangeShapeType="1" noTextEdit="1"/>
                </p:cNvSpPr>
                <p:nvPr/>
              </p:nvSpPr>
              <p:spPr>
                <a:xfrm>
                  <a:off x="9355389" y="3530325"/>
                  <a:ext cx="992416" cy="612732"/>
                </a:xfrm>
                <a:prstGeom prst="rect">
                  <a:avLst/>
                </a:prstGeom>
                <a:blipFill>
                  <a:blip r:embed="rId13"/>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02A2C11-4FBA-0063-9B2B-B9E67B07CA66}"/>
                </a:ext>
              </a:extLst>
            </p:cNvPr>
            <p:cNvSpPr txBox="1"/>
            <p:nvPr/>
          </p:nvSpPr>
          <p:spPr>
            <a:xfrm>
              <a:off x="-530652" y="2300135"/>
              <a:ext cx="3342752" cy="461665"/>
            </a:xfrm>
            <a:prstGeom prst="rect">
              <a:avLst/>
            </a:prstGeom>
            <a:noFill/>
          </p:spPr>
          <p:txBody>
            <a:bodyPr wrap="square">
              <a:spAutoFit/>
            </a:bodyPr>
            <a:lstStyle/>
            <a:p>
              <a:pPr algn="ctr"/>
              <a:r>
                <a:rPr lang="en-US" sz="2400" b="1" dirty="0">
                  <a:highlight>
                    <a:srgbClr val="FFFFFF"/>
                  </a:highlight>
                  <a:latin typeface="Bradley Hand ITC" panose="03070402050302030203" pitchFamily="66" charset="0"/>
                </a:rPr>
                <a:t>1</a:t>
              </a:r>
              <a:r>
                <a:rPr lang="en-US" sz="2400" b="1" baseline="30000" dirty="0">
                  <a:highlight>
                    <a:srgbClr val="FFFFFF"/>
                  </a:highlight>
                  <a:latin typeface="Bradley Hand ITC" panose="03070402050302030203" pitchFamily="66" charset="0"/>
                </a:rPr>
                <a:t>st</a:t>
              </a:r>
              <a:r>
                <a:rPr lang="en-US" sz="2400" b="1" dirty="0">
                  <a:highlight>
                    <a:srgbClr val="FFFFFF"/>
                  </a:highlight>
                  <a:latin typeface="Bradley Hand ITC" panose="03070402050302030203" pitchFamily="66" charset="0"/>
                </a:rPr>
                <a:t> </a:t>
              </a:r>
              <a:r>
                <a:rPr lang="en-US" sz="2400" b="1" i="0" dirty="0">
                  <a:effectLst/>
                  <a:highlight>
                    <a:srgbClr val="FFFFFF"/>
                  </a:highlight>
                  <a:latin typeface="Bradley Hand ITC" panose="03070402050302030203" pitchFamily="66" charset="0"/>
                </a:rPr>
                <a:t> Derivative</a:t>
              </a:r>
              <a:endParaRPr lang="en-US" sz="2400" b="1" dirty="0">
                <a:latin typeface="Bradley Hand ITC" panose="03070402050302030203" pitchFamily="66" charset="0"/>
              </a:endParaRPr>
            </a:p>
          </p:txBody>
        </p:sp>
      </p:grpSp>
      <p:sp>
        <p:nvSpPr>
          <p:cNvPr id="35" name="Rectangle 34">
            <a:extLst>
              <a:ext uri="{FF2B5EF4-FFF2-40B4-BE49-F238E27FC236}">
                <a16:creationId xmlns:a16="http://schemas.microsoft.com/office/drawing/2014/main" id="{DE06083F-B59E-57FB-5317-E9E1F431E520}"/>
              </a:ext>
            </a:extLst>
          </p:cNvPr>
          <p:cNvSpPr/>
          <p:nvPr/>
        </p:nvSpPr>
        <p:spPr>
          <a:xfrm>
            <a:off x="3346101" y="2331018"/>
            <a:ext cx="7194620" cy="19656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0349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Derivative Operators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981834" y="1552088"/>
                <a:ext cx="11894769" cy="6876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981834" y="1552088"/>
                <a:ext cx="11894769" cy="687624"/>
              </a:xfrm>
              <a:prstGeom prst="rect">
                <a:avLst/>
              </a:prstGeom>
              <a:blipFill>
                <a:blip r:embed="rId3"/>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F2CFD30B-F1BF-8CED-630A-E0A0D9269039}"/>
              </a:ext>
            </a:extLst>
          </p:cNvPr>
          <p:cNvGrpSpPr/>
          <p:nvPr/>
        </p:nvGrpSpPr>
        <p:grpSpPr>
          <a:xfrm>
            <a:off x="-530652" y="2300000"/>
            <a:ext cx="10880009" cy="1843057"/>
            <a:chOff x="-530652" y="2300000"/>
            <a:chExt cx="10880009" cy="1843057"/>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B4F375-F1B1-7284-F9C2-EE4E981998D6}"/>
                    </a:ext>
                  </a:extLst>
                </p:cNvPr>
                <p:cNvSpPr txBox="1"/>
                <p:nvPr/>
              </p:nvSpPr>
              <p:spPr>
                <a:xfrm>
                  <a:off x="1122589" y="2767055"/>
                  <a:ext cx="18014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 name="TextBox 3">
                  <a:extLst>
                    <a:ext uri="{FF2B5EF4-FFF2-40B4-BE49-F238E27FC236}">
                      <a16:creationId xmlns:a16="http://schemas.microsoft.com/office/drawing/2014/main" id="{C3B4F375-F1B1-7284-F9C2-EE4E981998D6}"/>
                    </a:ext>
                  </a:extLst>
                </p:cNvPr>
                <p:cNvSpPr txBox="1">
                  <a:spLocks noRot="1" noChangeAspect="1" noMove="1" noResize="1" noEditPoints="1" noAdjustHandles="1" noChangeArrowheads="1" noChangeShapeType="1" noTextEdit="1"/>
                </p:cNvSpPr>
                <p:nvPr/>
              </p:nvSpPr>
              <p:spPr>
                <a:xfrm>
                  <a:off x="1122589" y="2767055"/>
                  <a:ext cx="180148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A462367-D8B4-4A9E-2E38-9C1E779A9870}"/>
                    </a:ext>
                  </a:extLst>
                </p:cNvPr>
                <p:cNvSpPr txBox="1"/>
                <p:nvPr/>
              </p:nvSpPr>
              <p:spPr>
                <a:xfrm>
                  <a:off x="1114215" y="3150561"/>
                  <a:ext cx="266396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=1/</m:t>
                        </m:r>
                        <m:r>
                          <a:rPr lang="en-US" sz="1800" b="0" i="1" smtClean="0">
                            <a:solidFill>
                              <a:schemeClr val="tx1"/>
                            </a:solidFill>
                            <a:latin typeface="Cambria Math" panose="02040503050406030204" pitchFamily="18" charset="0"/>
                            <a:ea typeface="Cambria Math" panose="02040503050406030204" pitchFamily="18" charset="0"/>
                          </a:rPr>
                          <m:t>𝑑𝑥</m:t>
                        </m:r>
                      </m:oMath>
                    </m:oMathPara>
                  </a14:m>
                  <a:endParaRPr lang="en-US" dirty="0"/>
                </a:p>
              </p:txBody>
            </p:sp>
          </mc:Choice>
          <mc:Fallback xmlns="">
            <p:sp>
              <p:nvSpPr>
                <p:cNvPr id="5" name="TextBox 4">
                  <a:extLst>
                    <a:ext uri="{FF2B5EF4-FFF2-40B4-BE49-F238E27FC236}">
                      <a16:creationId xmlns:a16="http://schemas.microsoft.com/office/drawing/2014/main" id="{FA462367-D8B4-4A9E-2E38-9C1E779A9870}"/>
                    </a:ext>
                  </a:extLst>
                </p:cNvPr>
                <p:cNvSpPr txBox="1">
                  <a:spLocks noRot="1" noChangeAspect="1" noMove="1" noResize="1" noEditPoints="1" noAdjustHandles="1" noChangeArrowheads="1" noChangeShapeType="1" noTextEdit="1"/>
                </p:cNvSpPr>
                <p:nvPr/>
              </p:nvSpPr>
              <p:spPr>
                <a:xfrm>
                  <a:off x="1114215" y="3150561"/>
                  <a:ext cx="2663965"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D11B0A-EE0B-1D0A-0A4E-944012F8421B}"/>
                    </a:ext>
                  </a:extLst>
                </p:cNvPr>
                <p:cNvSpPr txBox="1"/>
                <p:nvPr/>
              </p:nvSpPr>
              <p:spPr>
                <a:xfrm>
                  <a:off x="1105844" y="3534073"/>
                  <a:ext cx="18014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77D11B0A-EE0B-1D0A-0A4E-944012F8421B}"/>
                    </a:ext>
                  </a:extLst>
                </p:cNvPr>
                <p:cNvSpPr txBox="1">
                  <a:spLocks noRot="1" noChangeAspect="1" noMove="1" noResize="1" noEditPoints="1" noAdjustHandles="1" noChangeArrowheads="1" noChangeShapeType="1" noTextEdit="1"/>
                </p:cNvSpPr>
                <p:nvPr/>
              </p:nvSpPr>
              <p:spPr>
                <a:xfrm>
                  <a:off x="1105844" y="3534073"/>
                  <a:ext cx="180148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94BCB6-5650-1FC7-2F06-7B866F18A859}"/>
                    </a:ext>
                  </a:extLst>
                </p:cNvPr>
                <p:cNvSpPr txBox="1"/>
                <p:nvPr/>
              </p:nvSpPr>
              <p:spPr>
                <a:xfrm>
                  <a:off x="3094894" y="2824968"/>
                  <a:ext cx="4873451" cy="1078437"/>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d>
                          <m:dPr>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solidFill>
                                        <a:srgbClr val="4DA060"/>
                                      </a:solidFill>
                                      <a:latin typeface="Cambria Math" panose="02040503050406030204" pitchFamily="18" charset="0"/>
                                    </a:rPr>
                                    <m:t>𝑎</m:t>
                                  </m:r>
                                </m:e>
                              </m:mr>
                              <m:mr>
                                <m:e>
                                  <m:r>
                                    <a:rPr lang="en-US" sz="2400" b="0" i="1" smtClean="0">
                                      <a:solidFill>
                                        <a:srgbClr val="004791"/>
                                      </a:solidFill>
                                      <a:latin typeface="Cambria Math" panose="02040503050406030204" pitchFamily="18" charset="0"/>
                                    </a:rPr>
                                    <m:t>𝑏</m:t>
                                  </m:r>
                                </m:e>
                              </m:mr>
                              <m:mr>
                                <m:e>
                                  <m:r>
                                    <a:rPr lang="en-US" sz="2400" b="0" i="1" smtClean="0">
                                      <a:solidFill>
                                        <a:srgbClr val="C00000"/>
                                      </a:solidFill>
                                      <a:latin typeface="Cambria Math" panose="02040503050406030204" pitchFamily="18" charset="0"/>
                                    </a:rPr>
                                    <m:t>𝑐</m:t>
                                  </m:r>
                                </m:e>
                              </m:mr>
                            </m:m>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mr>
                              <m:mr>
                                <m:e>
                                  <m:r>
                                    <a:rPr lang="en-US" sz="2400" b="0" i="1" smtClean="0">
                                      <a:latin typeface="Cambria Math" panose="02040503050406030204" pitchFamily="18" charset="0"/>
                                    </a:rPr>
                                    <m:t>1/</m:t>
                                  </m:r>
                                  <m:r>
                                    <a:rPr lang="en-US" sz="2400" b="0" i="1" smtClean="0">
                                      <a:latin typeface="Cambria Math" panose="02040503050406030204" pitchFamily="18" charset="0"/>
                                    </a:rPr>
                                    <m:t>𝑑𝑥</m:t>
                                  </m:r>
                                </m:e>
                              </m:mr>
                              <m:mr>
                                <m:e>
                                  <m:r>
                                    <a:rPr lang="en-US" sz="2400" b="0" i="1" smtClean="0">
                                      <a:latin typeface="Cambria Math" panose="02040503050406030204" pitchFamily="18" charset="0"/>
                                    </a:rPr>
                                    <m:t>0</m:t>
                                  </m:r>
                                </m:e>
                              </m:mr>
                            </m:m>
                          </m:e>
                        </m:d>
                      </m:oMath>
                    </m:oMathPara>
                  </a14:m>
                  <a:endParaRPr lang="en-US" sz="2400" dirty="0"/>
                </a:p>
              </p:txBody>
            </p:sp>
          </mc:Choice>
          <mc:Fallback xmlns="">
            <p:sp>
              <p:nvSpPr>
                <p:cNvPr id="7" name="TextBox 6">
                  <a:extLst>
                    <a:ext uri="{FF2B5EF4-FFF2-40B4-BE49-F238E27FC236}">
                      <a16:creationId xmlns:a16="http://schemas.microsoft.com/office/drawing/2014/main" id="{2394BCB6-5650-1FC7-2F06-7B866F18A859}"/>
                    </a:ext>
                  </a:extLst>
                </p:cNvPr>
                <p:cNvSpPr txBox="1">
                  <a:spLocks noRot="1" noChangeAspect="1" noMove="1" noResize="1" noEditPoints="1" noAdjustHandles="1" noChangeArrowheads="1" noChangeShapeType="1" noTextEdit="1"/>
                </p:cNvSpPr>
                <p:nvPr/>
              </p:nvSpPr>
              <p:spPr>
                <a:xfrm>
                  <a:off x="3094894" y="2824968"/>
                  <a:ext cx="4873451" cy="1078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CD4CA4C-8014-17F4-19BE-0520F81D4C8F}"/>
                    </a:ext>
                  </a:extLst>
                </p:cNvPr>
                <p:cNvSpPr txBox="1"/>
                <p:nvPr/>
              </p:nvSpPr>
              <p:spPr>
                <a:xfrm>
                  <a:off x="4212771" y="2331018"/>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dirty="0"/>
                </a:p>
              </p:txBody>
            </p:sp>
          </mc:Choice>
          <mc:Fallback xmlns="">
            <p:sp>
              <p:nvSpPr>
                <p:cNvPr id="10" name="TextBox 9">
                  <a:extLst>
                    <a:ext uri="{FF2B5EF4-FFF2-40B4-BE49-F238E27FC236}">
                      <a16:creationId xmlns:a16="http://schemas.microsoft.com/office/drawing/2014/main" id="{ECD4CA4C-8014-17F4-19BE-0520F81D4C8F}"/>
                    </a:ext>
                  </a:extLst>
                </p:cNvPr>
                <p:cNvSpPr txBox="1">
                  <a:spLocks noRot="1" noChangeAspect="1" noMove="1" noResize="1" noEditPoints="1" noAdjustHandles="1" noChangeArrowheads="1" noChangeShapeType="1" noTextEdit="1"/>
                </p:cNvSpPr>
                <p:nvPr/>
              </p:nvSpPr>
              <p:spPr>
                <a:xfrm>
                  <a:off x="4212771" y="2331018"/>
                  <a:ext cx="36927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14E323-7971-5921-1BD1-4B31BA34B11F}"/>
                    </a:ext>
                  </a:extLst>
                </p:cNvPr>
                <p:cNvSpPr txBox="1"/>
                <p:nvPr/>
              </p:nvSpPr>
              <p:spPr>
                <a:xfrm>
                  <a:off x="5346980" y="2304123"/>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𝑤</m:t>
                        </m:r>
                      </m:oMath>
                    </m:oMathPara>
                  </a14:m>
                  <a:endParaRPr lang="en-US" dirty="0"/>
                </a:p>
              </p:txBody>
            </p:sp>
          </mc:Choice>
          <mc:Fallback xmlns="">
            <p:sp>
              <p:nvSpPr>
                <p:cNvPr id="11" name="TextBox 10">
                  <a:extLst>
                    <a:ext uri="{FF2B5EF4-FFF2-40B4-BE49-F238E27FC236}">
                      <a16:creationId xmlns:a16="http://schemas.microsoft.com/office/drawing/2014/main" id="{9E14E323-7971-5921-1BD1-4B31BA34B11F}"/>
                    </a:ext>
                  </a:extLst>
                </p:cNvPr>
                <p:cNvSpPr txBox="1">
                  <a:spLocks noRot="1" noChangeAspect="1" noMove="1" noResize="1" noEditPoints="1" noAdjustHandles="1" noChangeArrowheads="1" noChangeShapeType="1" noTextEdit="1"/>
                </p:cNvSpPr>
                <p:nvPr/>
              </p:nvSpPr>
              <p:spPr>
                <a:xfrm>
                  <a:off x="5346980" y="2304123"/>
                  <a:ext cx="369277"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2472FD-D5B3-6E7F-EAEE-1506448FD2FE}"/>
                    </a:ext>
                  </a:extLst>
                </p:cNvPr>
                <p:cNvSpPr txBox="1"/>
                <p:nvPr/>
              </p:nvSpPr>
              <p:spPr>
                <a:xfrm>
                  <a:off x="6617720" y="2300000"/>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m:t>
                        </m:r>
                      </m:oMath>
                    </m:oMathPara>
                  </a14:m>
                  <a:endParaRPr lang="en-US" dirty="0"/>
                </a:p>
              </p:txBody>
            </p:sp>
          </mc:Choice>
          <mc:Fallback xmlns="">
            <p:sp>
              <p:nvSpPr>
                <p:cNvPr id="12" name="TextBox 11">
                  <a:extLst>
                    <a:ext uri="{FF2B5EF4-FFF2-40B4-BE49-F238E27FC236}">
                      <a16:creationId xmlns:a16="http://schemas.microsoft.com/office/drawing/2014/main" id="{4E2472FD-D5B3-6E7F-EAEE-1506448FD2FE}"/>
                    </a:ext>
                  </a:extLst>
                </p:cNvPr>
                <p:cNvSpPr txBox="1">
                  <a:spLocks noRot="1" noChangeAspect="1" noMove="1" noResize="1" noEditPoints="1" noAdjustHandles="1" noChangeArrowheads="1" noChangeShapeType="1" noTextEdit="1"/>
                </p:cNvSpPr>
                <p:nvPr/>
              </p:nvSpPr>
              <p:spPr>
                <a:xfrm>
                  <a:off x="6617720" y="2300000"/>
                  <a:ext cx="369277" cy="523220"/>
                </a:xfrm>
                <a:prstGeom prst="rect">
                  <a:avLst/>
                </a:prstGeom>
                <a:blipFill>
                  <a:blip r:embed="rId10"/>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E7CB9E2-40F2-EDCC-168D-62E4DC656E72}"/>
                </a:ext>
              </a:extLst>
            </p:cNvPr>
            <p:cNvCxnSpPr/>
            <p:nvPr/>
          </p:nvCxnSpPr>
          <p:spPr>
            <a:xfrm>
              <a:off x="7636748" y="3364186"/>
              <a:ext cx="12962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443FF5-FC53-CDFD-990E-0AFCD11E27BA}"/>
                </a:ext>
              </a:extLst>
            </p:cNvPr>
            <p:cNvSpPr txBox="1"/>
            <p:nvPr/>
          </p:nvSpPr>
          <p:spPr>
            <a:xfrm>
              <a:off x="6606272" y="2931158"/>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Inversion</a:t>
              </a:r>
              <a:endParaRPr lang="en-US" sz="2400" b="1"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D8CCD84-D972-A923-D817-44AD194105FE}"/>
                    </a:ext>
                  </a:extLst>
                </p:cNvPr>
                <p:cNvSpPr txBox="1"/>
                <p:nvPr/>
              </p:nvSpPr>
              <p:spPr>
                <a:xfrm>
                  <a:off x="9356941" y="2472565"/>
                  <a:ext cx="992416"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1800" b="0" i="0" smtClean="0">
                            <a:solidFill>
                              <a:srgbClr val="4DA060"/>
                            </a:solidFill>
                            <a:latin typeface="Cambria Math" panose="02040503050406030204" pitchFamily="18" charset="0"/>
                            <a:ea typeface="Cambria Math" panose="02040503050406030204" pitchFamily="18" charset="0"/>
                          </a:rPr>
                          <m:t>a</m:t>
                        </m:r>
                        <m:r>
                          <a:rPr lang="en-US" sz="1800" b="0" i="1" smtClean="0">
                            <a:solidFill>
                              <a:srgbClr val="4DA060"/>
                            </a:solidFill>
                            <a:latin typeface="Cambria Math" panose="02040503050406030204" pitchFamily="18" charset="0"/>
                            <a:ea typeface="Cambria Math" panose="02040503050406030204" pitchFamily="18" charset="0"/>
                          </a:rPr>
                          <m:t>=</m:t>
                        </m:r>
                        <m:f>
                          <m:fPr>
                            <m:ctrlPr>
                              <a:rPr lang="en-US" sz="1800" b="0" i="1" smtClean="0">
                                <a:solidFill>
                                  <a:srgbClr val="4DA060"/>
                                </a:solidFill>
                                <a:latin typeface="Cambria Math" panose="02040503050406030204" pitchFamily="18" charset="0"/>
                                <a:ea typeface="Cambria Math" panose="02040503050406030204" pitchFamily="18" charset="0"/>
                              </a:rPr>
                            </m:ctrlPr>
                          </m:fPr>
                          <m:num>
                            <m:r>
                              <a:rPr lang="en-US" sz="1800" b="0" i="1" smtClean="0">
                                <a:solidFill>
                                  <a:srgbClr val="4DA060"/>
                                </a:solidFill>
                                <a:latin typeface="Cambria Math" panose="02040503050406030204" pitchFamily="18" charset="0"/>
                                <a:ea typeface="Cambria Math" panose="02040503050406030204" pitchFamily="18" charset="0"/>
                              </a:rPr>
                              <m:t>1</m:t>
                            </m:r>
                          </m:num>
                          <m:den>
                            <m:r>
                              <a:rPr lang="en-US" sz="1800" b="0" i="1" smtClean="0">
                                <a:solidFill>
                                  <a:srgbClr val="4DA060"/>
                                </a:solidFill>
                                <a:latin typeface="Cambria Math" panose="02040503050406030204" pitchFamily="18" charset="0"/>
                                <a:ea typeface="Cambria Math" panose="02040503050406030204" pitchFamily="18" charset="0"/>
                              </a:rPr>
                              <m:t>2</m:t>
                            </m:r>
                            <m:r>
                              <a:rPr lang="en-US" sz="1800" b="0" i="1" smtClean="0">
                                <a:solidFill>
                                  <a:srgbClr val="4DA060"/>
                                </a:solidFill>
                                <a:latin typeface="Cambria Math" panose="02040503050406030204" pitchFamily="18" charset="0"/>
                                <a:ea typeface="Cambria Math" panose="02040503050406030204" pitchFamily="18" charset="0"/>
                              </a:rPr>
                              <m:t>𝑑𝑥</m:t>
                            </m:r>
                          </m:den>
                        </m:f>
                      </m:oMath>
                    </m:oMathPara>
                  </a14:m>
                  <a:endParaRPr lang="en-US" dirty="0"/>
                </a:p>
              </p:txBody>
            </p:sp>
          </mc:Choice>
          <mc:Fallback xmlns="">
            <p:sp>
              <p:nvSpPr>
                <p:cNvPr id="16" name="TextBox 15">
                  <a:extLst>
                    <a:ext uri="{FF2B5EF4-FFF2-40B4-BE49-F238E27FC236}">
                      <a16:creationId xmlns:a16="http://schemas.microsoft.com/office/drawing/2014/main" id="{9D8CCD84-D972-A923-D817-44AD194105FE}"/>
                    </a:ext>
                  </a:extLst>
                </p:cNvPr>
                <p:cNvSpPr txBox="1">
                  <a:spLocks noRot="1" noChangeAspect="1" noMove="1" noResize="1" noEditPoints="1" noAdjustHandles="1" noChangeArrowheads="1" noChangeShapeType="1" noTextEdit="1"/>
                </p:cNvSpPr>
                <p:nvPr/>
              </p:nvSpPr>
              <p:spPr>
                <a:xfrm>
                  <a:off x="9356941" y="2472565"/>
                  <a:ext cx="992416" cy="6127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AC1193D-BBAD-7ADF-3E9C-9B4AD5952DA1}"/>
                    </a:ext>
                  </a:extLst>
                </p:cNvPr>
                <p:cNvSpPr txBox="1"/>
                <p:nvPr/>
              </p:nvSpPr>
              <p:spPr>
                <a:xfrm>
                  <a:off x="9353861" y="3174558"/>
                  <a:ext cx="9924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mtClean="0">
                            <a:solidFill>
                              <a:srgbClr val="0029ED"/>
                            </a:solidFill>
                            <a:latin typeface="Cambria Math" panose="02040503050406030204" pitchFamily="18" charset="0"/>
                            <a:ea typeface="Cambria Math" panose="02040503050406030204" pitchFamily="18" charset="0"/>
                          </a:rPr>
                          <m:t>b</m:t>
                        </m:r>
                        <m:r>
                          <a:rPr lang="en-US" sz="1800" b="0" i="1" smtClean="0">
                            <a:solidFill>
                              <a:srgbClr val="0029ED"/>
                            </a:solidFill>
                            <a:latin typeface="Cambria Math" panose="02040503050406030204" pitchFamily="18" charset="0"/>
                            <a:ea typeface="Cambria Math" panose="02040503050406030204" pitchFamily="18" charset="0"/>
                          </a:rPr>
                          <m:t>=0</m:t>
                        </m:r>
                      </m:oMath>
                    </m:oMathPara>
                  </a14:m>
                  <a:endParaRPr lang="en-US" dirty="0">
                    <a:solidFill>
                      <a:srgbClr val="0029ED"/>
                    </a:solidFill>
                  </a:endParaRPr>
                </a:p>
              </p:txBody>
            </p:sp>
          </mc:Choice>
          <mc:Fallback xmlns="">
            <p:sp>
              <p:nvSpPr>
                <p:cNvPr id="17" name="TextBox 16">
                  <a:extLst>
                    <a:ext uri="{FF2B5EF4-FFF2-40B4-BE49-F238E27FC236}">
                      <a16:creationId xmlns:a16="http://schemas.microsoft.com/office/drawing/2014/main" id="{6AC1193D-BBAD-7ADF-3E9C-9B4AD5952DA1}"/>
                    </a:ext>
                  </a:extLst>
                </p:cNvPr>
                <p:cNvSpPr txBox="1">
                  <a:spLocks noRot="1" noChangeAspect="1" noMove="1" noResize="1" noEditPoints="1" noAdjustHandles="1" noChangeArrowheads="1" noChangeShapeType="1" noTextEdit="1"/>
                </p:cNvSpPr>
                <p:nvPr/>
              </p:nvSpPr>
              <p:spPr>
                <a:xfrm>
                  <a:off x="9353861" y="3174558"/>
                  <a:ext cx="992416"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0A687B-FD57-B6F9-B853-AD9AE95FE84C}"/>
                    </a:ext>
                  </a:extLst>
                </p:cNvPr>
                <p:cNvSpPr txBox="1"/>
                <p:nvPr/>
              </p:nvSpPr>
              <p:spPr>
                <a:xfrm>
                  <a:off x="9355389" y="3530325"/>
                  <a:ext cx="992416"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mtClean="0">
                            <a:solidFill>
                              <a:srgbClr val="C00000"/>
                            </a:solidFill>
                            <a:latin typeface="Cambria Math" panose="02040503050406030204" pitchFamily="18" charset="0"/>
                            <a:ea typeface="Cambria Math" panose="02040503050406030204" pitchFamily="18" charset="0"/>
                          </a:rPr>
                          <m:t>c</m:t>
                        </m:r>
                        <m:r>
                          <a:rPr lang="en-US" sz="1800" b="0" i="1" smtClean="0">
                            <a:solidFill>
                              <a:srgbClr val="C00000"/>
                            </a:solidFill>
                            <a:latin typeface="Cambria Math" panose="02040503050406030204" pitchFamily="18" charset="0"/>
                            <a:ea typeface="Cambria Math" panose="02040503050406030204" pitchFamily="18" charset="0"/>
                          </a:rPr>
                          <m:t>=</m:t>
                        </m:r>
                        <m:f>
                          <m:fPr>
                            <m:ctrlPr>
                              <a:rPr lang="en-US" sz="1800" b="0" i="1" smtClean="0">
                                <a:solidFill>
                                  <a:srgbClr val="C00000"/>
                                </a:solidFill>
                                <a:latin typeface="Cambria Math" panose="02040503050406030204" pitchFamily="18" charset="0"/>
                                <a:ea typeface="Cambria Math" panose="02040503050406030204" pitchFamily="18" charset="0"/>
                              </a:rPr>
                            </m:ctrlPr>
                          </m:fPr>
                          <m:num>
                            <m:r>
                              <a:rPr lang="en-US" sz="1800" b="0" i="1" smtClean="0">
                                <a:solidFill>
                                  <a:srgbClr val="C00000"/>
                                </a:solidFill>
                                <a:latin typeface="Cambria Math" panose="02040503050406030204" pitchFamily="18" charset="0"/>
                                <a:ea typeface="Cambria Math" panose="02040503050406030204" pitchFamily="18" charset="0"/>
                              </a:rPr>
                              <m:t>−1</m:t>
                            </m:r>
                          </m:num>
                          <m:den>
                            <m:r>
                              <a:rPr lang="en-US" sz="1800" b="0" i="1" smtClean="0">
                                <a:solidFill>
                                  <a:srgbClr val="C00000"/>
                                </a:solidFill>
                                <a:latin typeface="Cambria Math" panose="02040503050406030204" pitchFamily="18" charset="0"/>
                                <a:ea typeface="Cambria Math" panose="02040503050406030204" pitchFamily="18" charset="0"/>
                              </a:rPr>
                              <m:t>2</m:t>
                            </m:r>
                            <m:r>
                              <a:rPr lang="en-US" sz="1800" b="0" i="1" smtClean="0">
                                <a:solidFill>
                                  <a:srgbClr val="C00000"/>
                                </a:solidFill>
                                <a:latin typeface="Cambria Math" panose="02040503050406030204" pitchFamily="18" charset="0"/>
                                <a:ea typeface="Cambria Math" panose="02040503050406030204" pitchFamily="18" charset="0"/>
                              </a:rPr>
                              <m:t>𝑑𝑥</m:t>
                            </m:r>
                          </m:den>
                        </m:f>
                      </m:oMath>
                    </m:oMathPara>
                  </a14:m>
                  <a:endParaRPr lang="en-US" dirty="0"/>
                </a:p>
              </p:txBody>
            </p:sp>
          </mc:Choice>
          <mc:Fallback xmlns="">
            <p:sp>
              <p:nvSpPr>
                <p:cNvPr id="18" name="TextBox 17">
                  <a:extLst>
                    <a:ext uri="{FF2B5EF4-FFF2-40B4-BE49-F238E27FC236}">
                      <a16:creationId xmlns:a16="http://schemas.microsoft.com/office/drawing/2014/main" id="{6E0A687B-FD57-B6F9-B853-AD9AE95FE84C}"/>
                    </a:ext>
                  </a:extLst>
                </p:cNvPr>
                <p:cNvSpPr txBox="1">
                  <a:spLocks noRot="1" noChangeAspect="1" noMove="1" noResize="1" noEditPoints="1" noAdjustHandles="1" noChangeArrowheads="1" noChangeShapeType="1" noTextEdit="1"/>
                </p:cNvSpPr>
                <p:nvPr/>
              </p:nvSpPr>
              <p:spPr>
                <a:xfrm>
                  <a:off x="9355389" y="3530325"/>
                  <a:ext cx="992416" cy="612732"/>
                </a:xfrm>
                <a:prstGeom prst="rect">
                  <a:avLst/>
                </a:prstGeom>
                <a:blipFill>
                  <a:blip r:embed="rId13"/>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02A2C11-4FBA-0063-9B2B-B9E67B07CA66}"/>
                </a:ext>
              </a:extLst>
            </p:cNvPr>
            <p:cNvSpPr txBox="1"/>
            <p:nvPr/>
          </p:nvSpPr>
          <p:spPr>
            <a:xfrm>
              <a:off x="-530652" y="2300135"/>
              <a:ext cx="3342752" cy="461665"/>
            </a:xfrm>
            <a:prstGeom prst="rect">
              <a:avLst/>
            </a:prstGeom>
            <a:noFill/>
          </p:spPr>
          <p:txBody>
            <a:bodyPr wrap="square">
              <a:spAutoFit/>
            </a:bodyPr>
            <a:lstStyle/>
            <a:p>
              <a:pPr algn="ctr"/>
              <a:r>
                <a:rPr lang="en-US" sz="2400" b="1" dirty="0">
                  <a:highlight>
                    <a:srgbClr val="FFFFFF"/>
                  </a:highlight>
                  <a:latin typeface="Bradley Hand ITC" panose="03070402050302030203" pitchFamily="66" charset="0"/>
                </a:rPr>
                <a:t>1</a:t>
              </a:r>
              <a:r>
                <a:rPr lang="en-US" sz="2400" b="1" baseline="30000" dirty="0">
                  <a:highlight>
                    <a:srgbClr val="FFFFFF"/>
                  </a:highlight>
                  <a:latin typeface="Bradley Hand ITC" panose="03070402050302030203" pitchFamily="66" charset="0"/>
                </a:rPr>
                <a:t>st</a:t>
              </a:r>
              <a:r>
                <a:rPr lang="en-US" sz="2400" b="1" dirty="0">
                  <a:highlight>
                    <a:srgbClr val="FFFFFF"/>
                  </a:highlight>
                  <a:latin typeface="Bradley Hand ITC" panose="03070402050302030203" pitchFamily="66" charset="0"/>
                </a:rPr>
                <a:t> </a:t>
              </a:r>
              <a:r>
                <a:rPr lang="en-US" sz="2400" b="1" i="0" dirty="0">
                  <a:effectLst/>
                  <a:highlight>
                    <a:srgbClr val="FFFFFF"/>
                  </a:highlight>
                  <a:latin typeface="Bradley Hand ITC" panose="03070402050302030203" pitchFamily="66" charset="0"/>
                </a:rPr>
                <a:t> Derivative</a:t>
              </a:r>
              <a:endParaRPr lang="en-US" sz="2400" b="1" dirty="0">
                <a:latin typeface="Bradley Hand ITC" panose="03070402050302030203" pitchFamily="66" charset="0"/>
              </a:endParaRPr>
            </a:p>
          </p:txBody>
        </p:sp>
      </p:grpSp>
      <p:sp>
        <p:nvSpPr>
          <p:cNvPr id="3" name="Rectangle 2">
            <a:extLst>
              <a:ext uri="{FF2B5EF4-FFF2-40B4-BE49-F238E27FC236}">
                <a16:creationId xmlns:a16="http://schemas.microsoft.com/office/drawing/2014/main" id="{3673067B-43DC-8B9B-527E-30F3AB187C7F}"/>
              </a:ext>
            </a:extLst>
          </p:cNvPr>
          <p:cNvSpPr/>
          <p:nvPr/>
        </p:nvSpPr>
        <p:spPr>
          <a:xfrm>
            <a:off x="7425732" y="2472565"/>
            <a:ext cx="3077493" cy="17053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39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Derivative Operators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981834" y="1552088"/>
                <a:ext cx="11894769" cy="6876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981834" y="1552088"/>
                <a:ext cx="11894769" cy="687624"/>
              </a:xfrm>
              <a:prstGeom prst="rect">
                <a:avLst/>
              </a:prstGeom>
              <a:blipFill>
                <a:blip r:embed="rId3"/>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F2CFD30B-F1BF-8CED-630A-E0A0D9269039}"/>
              </a:ext>
            </a:extLst>
          </p:cNvPr>
          <p:cNvGrpSpPr/>
          <p:nvPr/>
        </p:nvGrpSpPr>
        <p:grpSpPr>
          <a:xfrm>
            <a:off x="-530652" y="2300000"/>
            <a:ext cx="10916501" cy="1843057"/>
            <a:chOff x="-530652" y="2300000"/>
            <a:chExt cx="10916501" cy="1843057"/>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B4F375-F1B1-7284-F9C2-EE4E981998D6}"/>
                    </a:ext>
                  </a:extLst>
                </p:cNvPr>
                <p:cNvSpPr txBox="1"/>
                <p:nvPr/>
              </p:nvSpPr>
              <p:spPr>
                <a:xfrm>
                  <a:off x="1122589" y="2767055"/>
                  <a:ext cx="18014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 name="TextBox 3">
                  <a:extLst>
                    <a:ext uri="{FF2B5EF4-FFF2-40B4-BE49-F238E27FC236}">
                      <a16:creationId xmlns:a16="http://schemas.microsoft.com/office/drawing/2014/main" id="{C3B4F375-F1B1-7284-F9C2-EE4E981998D6}"/>
                    </a:ext>
                  </a:extLst>
                </p:cNvPr>
                <p:cNvSpPr txBox="1">
                  <a:spLocks noRot="1" noChangeAspect="1" noMove="1" noResize="1" noEditPoints="1" noAdjustHandles="1" noChangeArrowheads="1" noChangeShapeType="1" noTextEdit="1"/>
                </p:cNvSpPr>
                <p:nvPr/>
              </p:nvSpPr>
              <p:spPr>
                <a:xfrm>
                  <a:off x="1122589" y="2767055"/>
                  <a:ext cx="180148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A462367-D8B4-4A9E-2E38-9C1E779A9870}"/>
                    </a:ext>
                  </a:extLst>
                </p:cNvPr>
                <p:cNvSpPr txBox="1"/>
                <p:nvPr/>
              </p:nvSpPr>
              <p:spPr>
                <a:xfrm>
                  <a:off x="1114215" y="3150561"/>
                  <a:ext cx="266396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=1/</m:t>
                        </m:r>
                        <m:r>
                          <a:rPr lang="en-US" sz="1800" b="0" i="1" smtClean="0">
                            <a:solidFill>
                              <a:schemeClr val="tx1"/>
                            </a:solidFill>
                            <a:latin typeface="Cambria Math" panose="02040503050406030204" pitchFamily="18" charset="0"/>
                            <a:ea typeface="Cambria Math" panose="02040503050406030204" pitchFamily="18" charset="0"/>
                          </a:rPr>
                          <m:t>𝑑𝑥</m:t>
                        </m:r>
                      </m:oMath>
                    </m:oMathPara>
                  </a14:m>
                  <a:endParaRPr lang="en-US" dirty="0"/>
                </a:p>
              </p:txBody>
            </p:sp>
          </mc:Choice>
          <mc:Fallback xmlns="">
            <p:sp>
              <p:nvSpPr>
                <p:cNvPr id="5" name="TextBox 4">
                  <a:extLst>
                    <a:ext uri="{FF2B5EF4-FFF2-40B4-BE49-F238E27FC236}">
                      <a16:creationId xmlns:a16="http://schemas.microsoft.com/office/drawing/2014/main" id="{FA462367-D8B4-4A9E-2E38-9C1E779A9870}"/>
                    </a:ext>
                  </a:extLst>
                </p:cNvPr>
                <p:cNvSpPr txBox="1">
                  <a:spLocks noRot="1" noChangeAspect="1" noMove="1" noResize="1" noEditPoints="1" noAdjustHandles="1" noChangeArrowheads="1" noChangeShapeType="1" noTextEdit="1"/>
                </p:cNvSpPr>
                <p:nvPr/>
              </p:nvSpPr>
              <p:spPr>
                <a:xfrm>
                  <a:off x="1114215" y="3150561"/>
                  <a:ext cx="2663965"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D11B0A-EE0B-1D0A-0A4E-944012F8421B}"/>
                    </a:ext>
                  </a:extLst>
                </p:cNvPr>
                <p:cNvSpPr txBox="1"/>
                <p:nvPr/>
              </p:nvSpPr>
              <p:spPr>
                <a:xfrm>
                  <a:off x="1105844" y="3534073"/>
                  <a:ext cx="18014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77D11B0A-EE0B-1D0A-0A4E-944012F8421B}"/>
                    </a:ext>
                  </a:extLst>
                </p:cNvPr>
                <p:cNvSpPr txBox="1">
                  <a:spLocks noRot="1" noChangeAspect="1" noMove="1" noResize="1" noEditPoints="1" noAdjustHandles="1" noChangeArrowheads="1" noChangeShapeType="1" noTextEdit="1"/>
                </p:cNvSpPr>
                <p:nvPr/>
              </p:nvSpPr>
              <p:spPr>
                <a:xfrm>
                  <a:off x="1105844" y="3534073"/>
                  <a:ext cx="180148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94BCB6-5650-1FC7-2F06-7B866F18A859}"/>
                    </a:ext>
                  </a:extLst>
                </p:cNvPr>
                <p:cNvSpPr txBox="1"/>
                <p:nvPr/>
              </p:nvSpPr>
              <p:spPr>
                <a:xfrm>
                  <a:off x="3094894" y="2824968"/>
                  <a:ext cx="4873451" cy="1078437"/>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d>
                          <m:dPr>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solidFill>
                                        <a:srgbClr val="4DA060"/>
                                      </a:solidFill>
                                      <a:latin typeface="Cambria Math" panose="02040503050406030204" pitchFamily="18" charset="0"/>
                                    </a:rPr>
                                    <m:t>𝑎</m:t>
                                  </m:r>
                                </m:e>
                              </m:mr>
                              <m:mr>
                                <m:e>
                                  <m:r>
                                    <a:rPr lang="en-US" sz="2400" b="0" i="1" smtClean="0">
                                      <a:solidFill>
                                        <a:srgbClr val="004791"/>
                                      </a:solidFill>
                                      <a:latin typeface="Cambria Math" panose="02040503050406030204" pitchFamily="18" charset="0"/>
                                    </a:rPr>
                                    <m:t>𝑏</m:t>
                                  </m:r>
                                </m:e>
                              </m:mr>
                              <m:mr>
                                <m:e>
                                  <m:r>
                                    <a:rPr lang="en-US" sz="2400" b="0" i="1" smtClean="0">
                                      <a:solidFill>
                                        <a:srgbClr val="C00000"/>
                                      </a:solidFill>
                                      <a:latin typeface="Cambria Math" panose="02040503050406030204" pitchFamily="18" charset="0"/>
                                    </a:rPr>
                                    <m:t>𝑐</m:t>
                                  </m:r>
                                </m:e>
                              </m:mr>
                            </m:m>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mr>
                              <m:mr>
                                <m:e>
                                  <m:r>
                                    <a:rPr lang="en-US" sz="2400" b="0" i="1" smtClean="0">
                                      <a:latin typeface="Cambria Math" panose="02040503050406030204" pitchFamily="18" charset="0"/>
                                    </a:rPr>
                                    <m:t>1/</m:t>
                                  </m:r>
                                  <m:r>
                                    <a:rPr lang="en-US" sz="2400" b="0" i="1" smtClean="0">
                                      <a:latin typeface="Cambria Math" panose="02040503050406030204" pitchFamily="18" charset="0"/>
                                    </a:rPr>
                                    <m:t>𝑑𝑥</m:t>
                                  </m:r>
                                </m:e>
                              </m:mr>
                              <m:mr>
                                <m:e>
                                  <m:r>
                                    <a:rPr lang="en-US" sz="2400" b="0" i="1" smtClean="0">
                                      <a:latin typeface="Cambria Math" panose="02040503050406030204" pitchFamily="18" charset="0"/>
                                    </a:rPr>
                                    <m:t>0</m:t>
                                  </m:r>
                                </m:e>
                              </m:mr>
                            </m:m>
                          </m:e>
                        </m:d>
                      </m:oMath>
                    </m:oMathPara>
                  </a14:m>
                  <a:endParaRPr lang="en-US" sz="2400" dirty="0"/>
                </a:p>
              </p:txBody>
            </p:sp>
          </mc:Choice>
          <mc:Fallback xmlns="">
            <p:sp>
              <p:nvSpPr>
                <p:cNvPr id="7" name="TextBox 6">
                  <a:extLst>
                    <a:ext uri="{FF2B5EF4-FFF2-40B4-BE49-F238E27FC236}">
                      <a16:creationId xmlns:a16="http://schemas.microsoft.com/office/drawing/2014/main" id="{2394BCB6-5650-1FC7-2F06-7B866F18A859}"/>
                    </a:ext>
                  </a:extLst>
                </p:cNvPr>
                <p:cNvSpPr txBox="1">
                  <a:spLocks noRot="1" noChangeAspect="1" noMove="1" noResize="1" noEditPoints="1" noAdjustHandles="1" noChangeArrowheads="1" noChangeShapeType="1" noTextEdit="1"/>
                </p:cNvSpPr>
                <p:nvPr/>
              </p:nvSpPr>
              <p:spPr>
                <a:xfrm>
                  <a:off x="3094894" y="2824968"/>
                  <a:ext cx="4873451" cy="1078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CD4CA4C-8014-17F4-19BE-0520F81D4C8F}"/>
                    </a:ext>
                  </a:extLst>
                </p:cNvPr>
                <p:cNvSpPr txBox="1"/>
                <p:nvPr/>
              </p:nvSpPr>
              <p:spPr>
                <a:xfrm>
                  <a:off x="4212771" y="2331018"/>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dirty="0"/>
                </a:p>
              </p:txBody>
            </p:sp>
          </mc:Choice>
          <mc:Fallback xmlns="">
            <p:sp>
              <p:nvSpPr>
                <p:cNvPr id="10" name="TextBox 9">
                  <a:extLst>
                    <a:ext uri="{FF2B5EF4-FFF2-40B4-BE49-F238E27FC236}">
                      <a16:creationId xmlns:a16="http://schemas.microsoft.com/office/drawing/2014/main" id="{ECD4CA4C-8014-17F4-19BE-0520F81D4C8F}"/>
                    </a:ext>
                  </a:extLst>
                </p:cNvPr>
                <p:cNvSpPr txBox="1">
                  <a:spLocks noRot="1" noChangeAspect="1" noMove="1" noResize="1" noEditPoints="1" noAdjustHandles="1" noChangeArrowheads="1" noChangeShapeType="1" noTextEdit="1"/>
                </p:cNvSpPr>
                <p:nvPr/>
              </p:nvSpPr>
              <p:spPr>
                <a:xfrm>
                  <a:off x="4212771" y="2331018"/>
                  <a:ext cx="36927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14E323-7971-5921-1BD1-4B31BA34B11F}"/>
                    </a:ext>
                  </a:extLst>
                </p:cNvPr>
                <p:cNvSpPr txBox="1"/>
                <p:nvPr/>
              </p:nvSpPr>
              <p:spPr>
                <a:xfrm>
                  <a:off x="5346980" y="2304123"/>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𝑤</m:t>
                        </m:r>
                      </m:oMath>
                    </m:oMathPara>
                  </a14:m>
                  <a:endParaRPr lang="en-US" dirty="0"/>
                </a:p>
              </p:txBody>
            </p:sp>
          </mc:Choice>
          <mc:Fallback xmlns="">
            <p:sp>
              <p:nvSpPr>
                <p:cNvPr id="11" name="TextBox 10">
                  <a:extLst>
                    <a:ext uri="{FF2B5EF4-FFF2-40B4-BE49-F238E27FC236}">
                      <a16:creationId xmlns:a16="http://schemas.microsoft.com/office/drawing/2014/main" id="{9E14E323-7971-5921-1BD1-4B31BA34B11F}"/>
                    </a:ext>
                  </a:extLst>
                </p:cNvPr>
                <p:cNvSpPr txBox="1">
                  <a:spLocks noRot="1" noChangeAspect="1" noMove="1" noResize="1" noEditPoints="1" noAdjustHandles="1" noChangeArrowheads="1" noChangeShapeType="1" noTextEdit="1"/>
                </p:cNvSpPr>
                <p:nvPr/>
              </p:nvSpPr>
              <p:spPr>
                <a:xfrm>
                  <a:off x="5346980" y="2304123"/>
                  <a:ext cx="369277"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2472FD-D5B3-6E7F-EAEE-1506448FD2FE}"/>
                    </a:ext>
                  </a:extLst>
                </p:cNvPr>
                <p:cNvSpPr txBox="1"/>
                <p:nvPr/>
              </p:nvSpPr>
              <p:spPr>
                <a:xfrm>
                  <a:off x="6617720" y="2300000"/>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m:t>
                        </m:r>
                      </m:oMath>
                    </m:oMathPara>
                  </a14:m>
                  <a:endParaRPr lang="en-US" dirty="0"/>
                </a:p>
              </p:txBody>
            </p:sp>
          </mc:Choice>
          <mc:Fallback xmlns="">
            <p:sp>
              <p:nvSpPr>
                <p:cNvPr id="12" name="TextBox 11">
                  <a:extLst>
                    <a:ext uri="{FF2B5EF4-FFF2-40B4-BE49-F238E27FC236}">
                      <a16:creationId xmlns:a16="http://schemas.microsoft.com/office/drawing/2014/main" id="{4E2472FD-D5B3-6E7F-EAEE-1506448FD2FE}"/>
                    </a:ext>
                  </a:extLst>
                </p:cNvPr>
                <p:cNvSpPr txBox="1">
                  <a:spLocks noRot="1" noChangeAspect="1" noMove="1" noResize="1" noEditPoints="1" noAdjustHandles="1" noChangeArrowheads="1" noChangeShapeType="1" noTextEdit="1"/>
                </p:cNvSpPr>
                <p:nvPr/>
              </p:nvSpPr>
              <p:spPr>
                <a:xfrm>
                  <a:off x="6617720" y="2300000"/>
                  <a:ext cx="369277" cy="523220"/>
                </a:xfrm>
                <a:prstGeom prst="rect">
                  <a:avLst/>
                </a:prstGeom>
                <a:blipFill>
                  <a:blip r:embed="rId10"/>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E7CB9E2-40F2-EDCC-168D-62E4DC656E72}"/>
                </a:ext>
              </a:extLst>
            </p:cNvPr>
            <p:cNvCxnSpPr/>
            <p:nvPr/>
          </p:nvCxnSpPr>
          <p:spPr>
            <a:xfrm>
              <a:off x="7636748" y="3364186"/>
              <a:ext cx="12962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443FF5-FC53-CDFD-990E-0AFCD11E27BA}"/>
                </a:ext>
              </a:extLst>
            </p:cNvPr>
            <p:cNvSpPr txBox="1"/>
            <p:nvPr/>
          </p:nvSpPr>
          <p:spPr>
            <a:xfrm>
              <a:off x="6606272" y="2931158"/>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Inversion</a:t>
              </a:r>
              <a:endParaRPr lang="en-US" sz="2400" b="1"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D8CCD84-D972-A923-D817-44AD194105FE}"/>
                    </a:ext>
                  </a:extLst>
                </p:cNvPr>
                <p:cNvSpPr txBox="1"/>
                <p:nvPr/>
              </p:nvSpPr>
              <p:spPr>
                <a:xfrm>
                  <a:off x="9356940" y="2472565"/>
                  <a:ext cx="1028909"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rgbClr val="4DA060"/>
                            </a:solidFill>
                            <a:latin typeface="Cambria Math" panose="02040503050406030204" pitchFamily="18" charset="0"/>
                            <a:ea typeface="Cambria Math" panose="02040503050406030204" pitchFamily="18" charset="0"/>
                          </a:rPr>
                          <m:t>=</m:t>
                        </m:r>
                        <m:f>
                          <m:fPr>
                            <m:ctrlPr>
                              <a:rPr lang="en-US" sz="1800" b="0" i="1" smtClean="0">
                                <a:solidFill>
                                  <a:srgbClr val="4DA060"/>
                                </a:solidFill>
                                <a:latin typeface="Cambria Math" panose="02040503050406030204" pitchFamily="18" charset="0"/>
                                <a:ea typeface="Cambria Math" panose="02040503050406030204" pitchFamily="18" charset="0"/>
                              </a:rPr>
                            </m:ctrlPr>
                          </m:fPr>
                          <m:num>
                            <m:r>
                              <a:rPr lang="en-US" sz="1800" b="0" i="1" smtClean="0">
                                <a:solidFill>
                                  <a:srgbClr val="4DA060"/>
                                </a:solidFill>
                                <a:latin typeface="Cambria Math" panose="02040503050406030204" pitchFamily="18" charset="0"/>
                                <a:ea typeface="Cambria Math" panose="02040503050406030204" pitchFamily="18" charset="0"/>
                              </a:rPr>
                              <m:t>1</m:t>
                            </m:r>
                          </m:num>
                          <m:den>
                            <m:r>
                              <a:rPr lang="en-US" sz="1800" b="0" i="1" smtClean="0">
                                <a:solidFill>
                                  <a:srgbClr val="4DA060"/>
                                </a:solidFill>
                                <a:latin typeface="Cambria Math" panose="02040503050406030204" pitchFamily="18" charset="0"/>
                                <a:ea typeface="Cambria Math" panose="02040503050406030204" pitchFamily="18" charset="0"/>
                              </a:rPr>
                              <m:t>2</m:t>
                            </m:r>
                            <m:r>
                              <a:rPr lang="en-US" sz="1800" b="0" i="1" smtClean="0">
                                <a:solidFill>
                                  <a:srgbClr val="4DA060"/>
                                </a:solidFill>
                                <a:latin typeface="Cambria Math" panose="02040503050406030204" pitchFamily="18" charset="0"/>
                                <a:ea typeface="Cambria Math" panose="02040503050406030204" pitchFamily="18" charset="0"/>
                              </a:rPr>
                              <m:t>𝑑𝑥</m:t>
                            </m:r>
                          </m:den>
                        </m:f>
                      </m:oMath>
                    </m:oMathPara>
                  </a14:m>
                  <a:endParaRPr lang="en-US" i="1" dirty="0"/>
                </a:p>
              </p:txBody>
            </p:sp>
          </mc:Choice>
          <mc:Fallback xmlns="">
            <p:sp>
              <p:nvSpPr>
                <p:cNvPr id="16" name="TextBox 15">
                  <a:extLst>
                    <a:ext uri="{FF2B5EF4-FFF2-40B4-BE49-F238E27FC236}">
                      <a16:creationId xmlns:a16="http://schemas.microsoft.com/office/drawing/2014/main" id="{9D8CCD84-D972-A923-D817-44AD194105FE}"/>
                    </a:ext>
                  </a:extLst>
                </p:cNvPr>
                <p:cNvSpPr txBox="1">
                  <a:spLocks noRot="1" noChangeAspect="1" noMove="1" noResize="1" noEditPoints="1" noAdjustHandles="1" noChangeArrowheads="1" noChangeShapeType="1" noTextEdit="1"/>
                </p:cNvSpPr>
                <p:nvPr/>
              </p:nvSpPr>
              <p:spPr>
                <a:xfrm>
                  <a:off x="9356940" y="2472565"/>
                  <a:ext cx="1028909" cy="6127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AC1193D-BBAD-7ADF-3E9C-9B4AD5952DA1}"/>
                    </a:ext>
                  </a:extLst>
                </p:cNvPr>
                <p:cNvSpPr txBox="1"/>
                <p:nvPr/>
              </p:nvSpPr>
              <p:spPr>
                <a:xfrm>
                  <a:off x="9353861" y="3174558"/>
                  <a:ext cx="9924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004791"/>
                            </a:solidFill>
                            <a:latin typeface="Cambria Math" panose="02040503050406030204" pitchFamily="18" charset="0"/>
                            <a:ea typeface="Cambria Math" panose="02040503050406030204" pitchFamily="18" charset="0"/>
                          </a:rPr>
                          <m:t>𝑏</m:t>
                        </m:r>
                        <m:r>
                          <a:rPr lang="en-US" sz="1800" b="0" i="1" smtClean="0">
                            <a:solidFill>
                              <a:srgbClr val="004791"/>
                            </a:solidFill>
                            <a:latin typeface="Cambria Math" panose="02040503050406030204" pitchFamily="18" charset="0"/>
                            <a:ea typeface="Cambria Math" panose="02040503050406030204" pitchFamily="18" charset="0"/>
                          </a:rPr>
                          <m:t>=0</m:t>
                        </m:r>
                      </m:oMath>
                    </m:oMathPara>
                  </a14:m>
                  <a:endParaRPr lang="en-US" i="1" dirty="0">
                    <a:solidFill>
                      <a:srgbClr val="004791"/>
                    </a:solidFill>
                  </a:endParaRPr>
                </a:p>
              </p:txBody>
            </p:sp>
          </mc:Choice>
          <mc:Fallback xmlns="">
            <p:sp>
              <p:nvSpPr>
                <p:cNvPr id="17" name="TextBox 16">
                  <a:extLst>
                    <a:ext uri="{FF2B5EF4-FFF2-40B4-BE49-F238E27FC236}">
                      <a16:creationId xmlns:a16="http://schemas.microsoft.com/office/drawing/2014/main" id="{6AC1193D-BBAD-7ADF-3E9C-9B4AD5952DA1}"/>
                    </a:ext>
                  </a:extLst>
                </p:cNvPr>
                <p:cNvSpPr txBox="1">
                  <a:spLocks noRot="1" noChangeAspect="1" noMove="1" noResize="1" noEditPoints="1" noAdjustHandles="1" noChangeArrowheads="1" noChangeShapeType="1" noTextEdit="1"/>
                </p:cNvSpPr>
                <p:nvPr/>
              </p:nvSpPr>
              <p:spPr>
                <a:xfrm>
                  <a:off x="9353861" y="3174558"/>
                  <a:ext cx="992416"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0A687B-FD57-B6F9-B853-AD9AE95FE84C}"/>
                    </a:ext>
                  </a:extLst>
                </p:cNvPr>
                <p:cNvSpPr txBox="1"/>
                <p:nvPr/>
              </p:nvSpPr>
              <p:spPr>
                <a:xfrm>
                  <a:off x="9355389" y="3530325"/>
                  <a:ext cx="992416"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𝑐</m:t>
                        </m:r>
                        <m:r>
                          <a:rPr lang="en-US" sz="1800" b="0" i="1" smtClean="0">
                            <a:solidFill>
                              <a:srgbClr val="C00000"/>
                            </a:solidFill>
                            <a:latin typeface="Cambria Math" panose="02040503050406030204" pitchFamily="18" charset="0"/>
                            <a:ea typeface="Cambria Math" panose="02040503050406030204" pitchFamily="18" charset="0"/>
                          </a:rPr>
                          <m:t>=</m:t>
                        </m:r>
                        <m:f>
                          <m:fPr>
                            <m:ctrlPr>
                              <a:rPr lang="en-US" sz="1800" b="0" i="1" smtClean="0">
                                <a:solidFill>
                                  <a:srgbClr val="C00000"/>
                                </a:solidFill>
                                <a:latin typeface="Cambria Math" panose="02040503050406030204" pitchFamily="18" charset="0"/>
                                <a:ea typeface="Cambria Math" panose="02040503050406030204" pitchFamily="18" charset="0"/>
                              </a:rPr>
                            </m:ctrlPr>
                          </m:fPr>
                          <m:num>
                            <m:r>
                              <a:rPr lang="en-US" sz="1800" b="0" i="1" smtClean="0">
                                <a:solidFill>
                                  <a:srgbClr val="C00000"/>
                                </a:solidFill>
                                <a:latin typeface="Cambria Math" panose="02040503050406030204" pitchFamily="18" charset="0"/>
                                <a:ea typeface="Cambria Math" panose="02040503050406030204" pitchFamily="18" charset="0"/>
                              </a:rPr>
                              <m:t>−1</m:t>
                            </m:r>
                          </m:num>
                          <m:den>
                            <m:r>
                              <a:rPr lang="en-US" sz="1800" b="0" i="1" smtClean="0">
                                <a:solidFill>
                                  <a:srgbClr val="C00000"/>
                                </a:solidFill>
                                <a:latin typeface="Cambria Math" panose="02040503050406030204" pitchFamily="18" charset="0"/>
                                <a:ea typeface="Cambria Math" panose="02040503050406030204" pitchFamily="18" charset="0"/>
                              </a:rPr>
                              <m:t>2</m:t>
                            </m:r>
                            <m:r>
                              <a:rPr lang="en-US" sz="1800" b="0" i="1" smtClean="0">
                                <a:solidFill>
                                  <a:srgbClr val="C00000"/>
                                </a:solidFill>
                                <a:latin typeface="Cambria Math" panose="02040503050406030204" pitchFamily="18" charset="0"/>
                                <a:ea typeface="Cambria Math" panose="02040503050406030204" pitchFamily="18" charset="0"/>
                              </a:rPr>
                              <m:t>𝑑𝑥</m:t>
                            </m:r>
                          </m:den>
                        </m:f>
                      </m:oMath>
                    </m:oMathPara>
                  </a14:m>
                  <a:endParaRPr lang="en-US" i="1" dirty="0"/>
                </a:p>
              </p:txBody>
            </p:sp>
          </mc:Choice>
          <mc:Fallback xmlns="">
            <p:sp>
              <p:nvSpPr>
                <p:cNvPr id="18" name="TextBox 17">
                  <a:extLst>
                    <a:ext uri="{FF2B5EF4-FFF2-40B4-BE49-F238E27FC236}">
                      <a16:creationId xmlns:a16="http://schemas.microsoft.com/office/drawing/2014/main" id="{6E0A687B-FD57-B6F9-B853-AD9AE95FE84C}"/>
                    </a:ext>
                  </a:extLst>
                </p:cNvPr>
                <p:cNvSpPr txBox="1">
                  <a:spLocks noRot="1" noChangeAspect="1" noMove="1" noResize="1" noEditPoints="1" noAdjustHandles="1" noChangeArrowheads="1" noChangeShapeType="1" noTextEdit="1"/>
                </p:cNvSpPr>
                <p:nvPr/>
              </p:nvSpPr>
              <p:spPr>
                <a:xfrm>
                  <a:off x="9355389" y="3530325"/>
                  <a:ext cx="992416" cy="612732"/>
                </a:xfrm>
                <a:prstGeom prst="rect">
                  <a:avLst/>
                </a:prstGeom>
                <a:blipFill>
                  <a:blip r:embed="rId13"/>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02A2C11-4FBA-0063-9B2B-B9E67B07CA66}"/>
                </a:ext>
              </a:extLst>
            </p:cNvPr>
            <p:cNvSpPr txBox="1"/>
            <p:nvPr/>
          </p:nvSpPr>
          <p:spPr>
            <a:xfrm>
              <a:off x="-530652" y="2300135"/>
              <a:ext cx="3342752" cy="461665"/>
            </a:xfrm>
            <a:prstGeom prst="rect">
              <a:avLst/>
            </a:prstGeom>
            <a:noFill/>
          </p:spPr>
          <p:txBody>
            <a:bodyPr wrap="square">
              <a:spAutoFit/>
            </a:bodyPr>
            <a:lstStyle/>
            <a:p>
              <a:pPr algn="ctr"/>
              <a:r>
                <a:rPr lang="en-US" sz="2400" b="1" dirty="0">
                  <a:highlight>
                    <a:srgbClr val="FFFFFF"/>
                  </a:highlight>
                  <a:latin typeface="Bradley Hand ITC" panose="03070402050302030203" pitchFamily="66" charset="0"/>
                </a:rPr>
                <a:t>1</a:t>
              </a:r>
              <a:r>
                <a:rPr lang="en-US" sz="2400" b="1" baseline="30000" dirty="0">
                  <a:highlight>
                    <a:srgbClr val="FFFFFF"/>
                  </a:highlight>
                  <a:latin typeface="Bradley Hand ITC" panose="03070402050302030203" pitchFamily="66" charset="0"/>
                </a:rPr>
                <a:t>st</a:t>
              </a:r>
              <a:r>
                <a:rPr lang="en-US" sz="2400" b="1" dirty="0">
                  <a:highlight>
                    <a:srgbClr val="FFFFFF"/>
                  </a:highlight>
                  <a:latin typeface="Bradley Hand ITC" panose="03070402050302030203" pitchFamily="66" charset="0"/>
                </a:rPr>
                <a:t> </a:t>
              </a:r>
              <a:r>
                <a:rPr lang="en-US" sz="2400" b="1" i="0" dirty="0">
                  <a:effectLst/>
                  <a:highlight>
                    <a:srgbClr val="FFFFFF"/>
                  </a:highlight>
                  <a:latin typeface="Bradley Hand ITC" panose="03070402050302030203" pitchFamily="66" charset="0"/>
                </a:rPr>
                <a:t> Derivative</a:t>
              </a:r>
              <a:endParaRPr lang="en-US" sz="2400" b="1" dirty="0">
                <a:latin typeface="Bradley Hand ITC" panose="03070402050302030203" pitchFamily="66" charset="0"/>
              </a:endParaRPr>
            </a:p>
          </p:txBody>
        </p:sp>
      </p:grpSp>
    </p:spTree>
    <p:extLst>
      <p:ext uri="{BB962C8B-B14F-4D97-AF65-F5344CB8AC3E}">
        <p14:creationId xmlns:p14="http://schemas.microsoft.com/office/powerpoint/2010/main" val="2807396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Derivative Operators</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981834" y="1552088"/>
                <a:ext cx="11894769" cy="6876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004791"/>
                              </a:solidFill>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𝑑𝑥</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d>
                            <m:dPr>
                              <m:ctrlPr>
                                <a:rPr lang="en-US" sz="2000" b="0" i="1" smtClean="0">
                                  <a:latin typeface="Cambria Math" panose="02040503050406030204" pitchFamily="18" charset="0"/>
                                  <a:ea typeface="Cambria Math" panose="02040503050406030204" pitchFamily="18" charset="0"/>
                                </a:rPr>
                              </m:ctrlPr>
                            </m:dPr>
                            <m:e>
                              <m:r>
                                <a:rPr lang="en-US" sz="2000" b="0" i="1" smtClean="0">
                                  <a:solidFill>
                                    <a:srgbClr val="4DA060"/>
                                  </a:solidFill>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e>
                          </m:d>
                        </m:num>
                        <m:den>
                          <m:r>
                            <a:rPr lang="en-US" sz="2000" b="0" i="1" smtClean="0">
                              <a:latin typeface="Cambria Math" panose="02040503050406030204" pitchFamily="18" charset="0"/>
                              <a:ea typeface="Cambria Math" panose="02040503050406030204" pitchFamily="18" charset="0"/>
                            </a:rPr>
                            <m:t>2</m:t>
                          </m:r>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𝑓</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𝑑</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981834" y="1552088"/>
                <a:ext cx="11894769" cy="687624"/>
              </a:xfrm>
              <a:prstGeom prst="rect">
                <a:avLst/>
              </a:prstGeom>
              <a:blipFill>
                <a:blip r:embed="rId3"/>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F2CFD30B-F1BF-8CED-630A-E0A0D9269039}"/>
              </a:ext>
            </a:extLst>
          </p:cNvPr>
          <p:cNvGrpSpPr/>
          <p:nvPr/>
        </p:nvGrpSpPr>
        <p:grpSpPr>
          <a:xfrm>
            <a:off x="-530652" y="2300000"/>
            <a:ext cx="11033877" cy="1843057"/>
            <a:chOff x="-530652" y="2300000"/>
            <a:chExt cx="11033877" cy="1843057"/>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B4F375-F1B1-7284-F9C2-EE4E981998D6}"/>
                    </a:ext>
                  </a:extLst>
                </p:cNvPr>
                <p:cNvSpPr txBox="1"/>
                <p:nvPr/>
              </p:nvSpPr>
              <p:spPr>
                <a:xfrm>
                  <a:off x="1122589" y="2767055"/>
                  <a:ext cx="18014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 name="TextBox 3">
                  <a:extLst>
                    <a:ext uri="{FF2B5EF4-FFF2-40B4-BE49-F238E27FC236}">
                      <a16:creationId xmlns:a16="http://schemas.microsoft.com/office/drawing/2014/main" id="{C3B4F375-F1B1-7284-F9C2-EE4E981998D6}"/>
                    </a:ext>
                  </a:extLst>
                </p:cNvPr>
                <p:cNvSpPr txBox="1">
                  <a:spLocks noRot="1" noChangeAspect="1" noMove="1" noResize="1" noEditPoints="1" noAdjustHandles="1" noChangeArrowheads="1" noChangeShapeType="1" noTextEdit="1"/>
                </p:cNvSpPr>
                <p:nvPr/>
              </p:nvSpPr>
              <p:spPr>
                <a:xfrm>
                  <a:off x="1122589" y="2767055"/>
                  <a:ext cx="180148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A462367-D8B4-4A9E-2E38-9C1E779A9870}"/>
                    </a:ext>
                  </a:extLst>
                </p:cNvPr>
                <p:cNvSpPr txBox="1"/>
                <p:nvPr/>
              </p:nvSpPr>
              <p:spPr>
                <a:xfrm>
                  <a:off x="1114215" y="3150561"/>
                  <a:ext cx="266396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=1/</m:t>
                        </m:r>
                        <m:r>
                          <a:rPr lang="en-US" sz="1800" b="0" i="1" smtClean="0">
                            <a:solidFill>
                              <a:schemeClr val="tx1"/>
                            </a:solidFill>
                            <a:latin typeface="Cambria Math" panose="02040503050406030204" pitchFamily="18" charset="0"/>
                            <a:ea typeface="Cambria Math" panose="02040503050406030204" pitchFamily="18" charset="0"/>
                          </a:rPr>
                          <m:t>𝑑𝑥</m:t>
                        </m:r>
                      </m:oMath>
                    </m:oMathPara>
                  </a14:m>
                  <a:endParaRPr lang="en-US" dirty="0"/>
                </a:p>
              </p:txBody>
            </p:sp>
          </mc:Choice>
          <mc:Fallback xmlns="">
            <p:sp>
              <p:nvSpPr>
                <p:cNvPr id="5" name="TextBox 4">
                  <a:extLst>
                    <a:ext uri="{FF2B5EF4-FFF2-40B4-BE49-F238E27FC236}">
                      <a16:creationId xmlns:a16="http://schemas.microsoft.com/office/drawing/2014/main" id="{FA462367-D8B4-4A9E-2E38-9C1E779A9870}"/>
                    </a:ext>
                  </a:extLst>
                </p:cNvPr>
                <p:cNvSpPr txBox="1">
                  <a:spLocks noRot="1" noChangeAspect="1" noMove="1" noResize="1" noEditPoints="1" noAdjustHandles="1" noChangeArrowheads="1" noChangeShapeType="1" noTextEdit="1"/>
                </p:cNvSpPr>
                <p:nvPr/>
              </p:nvSpPr>
              <p:spPr>
                <a:xfrm>
                  <a:off x="1114215" y="3150561"/>
                  <a:ext cx="2663965"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D11B0A-EE0B-1D0A-0A4E-944012F8421B}"/>
                    </a:ext>
                  </a:extLst>
                </p:cNvPr>
                <p:cNvSpPr txBox="1"/>
                <p:nvPr/>
              </p:nvSpPr>
              <p:spPr>
                <a:xfrm>
                  <a:off x="1105844" y="3534073"/>
                  <a:ext cx="18014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77D11B0A-EE0B-1D0A-0A4E-944012F8421B}"/>
                    </a:ext>
                  </a:extLst>
                </p:cNvPr>
                <p:cNvSpPr txBox="1">
                  <a:spLocks noRot="1" noChangeAspect="1" noMove="1" noResize="1" noEditPoints="1" noAdjustHandles="1" noChangeArrowheads="1" noChangeShapeType="1" noTextEdit="1"/>
                </p:cNvSpPr>
                <p:nvPr/>
              </p:nvSpPr>
              <p:spPr>
                <a:xfrm>
                  <a:off x="1105844" y="3534073"/>
                  <a:ext cx="180148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94BCB6-5650-1FC7-2F06-7B866F18A859}"/>
                    </a:ext>
                  </a:extLst>
                </p:cNvPr>
                <p:cNvSpPr txBox="1"/>
                <p:nvPr/>
              </p:nvSpPr>
              <p:spPr>
                <a:xfrm>
                  <a:off x="3094894" y="2824968"/>
                  <a:ext cx="4873451" cy="1078437"/>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d>
                          <m:dPr>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solidFill>
                                        <a:srgbClr val="4DA060"/>
                                      </a:solidFill>
                                      <a:latin typeface="Cambria Math" panose="02040503050406030204" pitchFamily="18" charset="0"/>
                                    </a:rPr>
                                    <m:t>𝑎</m:t>
                                  </m:r>
                                </m:e>
                              </m:mr>
                              <m:mr>
                                <m:e>
                                  <m:r>
                                    <a:rPr lang="en-US" sz="2400" b="0" i="1" smtClean="0">
                                      <a:solidFill>
                                        <a:srgbClr val="004791"/>
                                      </a:solidFill>
                                      <a:latin typeface="Cambria Math" panose="02040503050406030204" pitchFamily="18" charset="0"/>
                                    </a:rPr>
                                    <m:t>𝑏</m:t>
                                  </m:r>
                                </m:e>
                              </m:mr>
                              <m:mr>
                                <m:e>
                                  <m:r>
                                    <a:rPr lang="en-US" sz="2400" b="0" i="1" smtClean="0">
                                      <a:solidFill>
                                        <a:srgbClr val="C00000"/>
                                      </a:solidFill>
                                      <a:latin typeface="Cambria Math" panose="02040503050406030204" pitchFamily="18" charset="0"/>
                                    </a:rPr>
                                    <m:t>𝑐</m:t>
                                  </m:r>
                                </m:e>
                              </m:mr>
                            </m:m>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mr>
                              <m:mr>
                                <m:e>
                                  <m:r>
                                    <a:rPr lang="en-US" sz="2400" b="0" i="1" smtClean="0">
                                      <a:latin typeface="Cambria Math" panose="02040503050406030204" pitchFamily="18" charset="0"/>
                                    </a:rPr>
                                    <m:t>1/</m:t>
                                  </m:r>
                                  <m:r>
                                    <a:rPr lang="en-US" sz="2400" b="0" i="1" smtClean="0">
                                      <a:latin typeface="Cambria Math" panose="02040503050406030204" pitchFamily="18" charset="0"/>
                                    </a:rPr>
                                    <m:t>𝑑𝑥</m:t>
                                  </m:r>
                                </m:e>
                              </m:mr>
                              <m:mr>
                                <m:e>
                                  <m:r>
                                    <a:rPr lang="en-US" sz="2400" b="0" i="1" smtClean="0">
                                      <a:latin typeface="Cambria Math" panose="02040503050406030204" pitchFamily="18" charset="0"/>
                                    </a:rPr>
                                    <m:t>0</m:t>
                                  </m:r>
                                </m:e>
                              </m:mr>
                            </m:m>
                          </m:e>
                        </m:d>
                      </m:oMath>
                    </m:oMathPara>
                  </a14:m>
                  <a:endParaRPr lang="en-US" sz="2400" dirty="0"/>
                </a:p>
              </p:txBody>
            </p:sp>
          </mc:Choice>
          <mc:Fallback xmlns="">
            <p:sp>
              <p:nvSpPr>
                <p:cNvPr id="7" name="TextBox 6">
                  <a:extLst>
                    <a:ext uri="{FF2B5EF4-FFF2-40B4-BE49-F238E27FC236}">
                      <a16:creationId xmlns:a16="http://schemas.microsoft.com/office/drawing/2014/main" id="{2394BCB6-5650-1FC7-2F06-7B866F18A859}"/>
                    </a:ext>
                  </a:extLst>
                </p:cNvPr>
                <p:cNvSpPr txBox="1">
                  <a:spLocks noRot="1" noChangeAspect="1" noMove="1" noResize="1" noEditPoints="1" noAdjustHandles="1" noChangeArrowheads="1" noChangeShapeType="1" noTextEdit="1"/>
                </p:cNvSpPr>
                <p:nvPr/>
              </p:nvSpPr>
              <p:spPr>
                <a:xfrm>
                  <a:off x="3094894" y="2824968"/>
                  <a:ext cx="4873451" cy="10784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CD4CA4C-8014-17F4-19BE-0520F81D4C8F}"/>
                    </a:ext>
                  </a:extLst>
                </p:cNvPr>
                <p:cNvSpPr txBox="1"/>
                <p:nvPr/>
              </p:nvSpPr>
              <p:spPr>
                <a:xfrm>
                  <a:off x="4212771" y="2331018"/>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dirty="0"/>
                </a:p>
              </p:txBody>
            </p:sp>
          </mc:Choice>
          <mc:Fallback xmlns="">
            <p:sp>
              <p:nvSpPr>
                <p:cNvPr id="10" name="TextBox 9">
                  <a:extLst>
                    <a:ext uri="{FF2B5EF4-FFF2-40B4-BE49-F238E27FC236}">
                      <a16:creationId xmlns:a16="http://schemas.microsoft.com/office/drawing/2014/main" id="{ECD4CA4C-8014-17F4-19BE-0520F81D4C8F}"/>
                    </a:ext>
                  </a:extLst>
                </p:cNvPr>
                <p:cNvSpPr txBox="1">
                  <a:spLocks noRot="1" noChangeAspect="1" noMove="1" noResize="1" noEditPoints="1" noAdjustHandles="1" noChangeArrowheads="1" noChangeShapeType="1" noTextEdit="1"/>
                </p:cNvSpPr>
                <p:nvPr/>
              </p:nvSpPr>
              <p:spPr>
                <a:xfrm>
                  <a:off x="4212771" y="2331018"/>
                  <a:ext cx="36927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14E323-7971-5921-1BD1-4B31BA34B11F}"/>
                    </a:ext>
                  </a:extLst>
                </p:cNvPr>
                <p:cNvSpPr txBox="1"/>
                <p:nvPr/>
              </p:nvSpPr>
              <p:spPr>
                <a:xfrm>
                  <a:off x="5346980" y="2304123"/>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𝑤</m:t>
                        </m:r>
                      </m:oMath>
                    </m:oMathPara>
                  </a14:m>
                  <a:endParaRPr lang="en-US" dirty="0"/>
                </a:p>
              </p:txBody>
            </p:sp>
          </mc:Choice>
          <mc:Fallback xmlns="">
            <p:sp>
              <p:nvSpPr>
                <p:cNvPr id="11" name="TextBox 10">
                  <a:extLst>
                    <a:ext uri="{FF2B5EF4-FFF2-40B4-BE49-F238E27FC236}">
                      <a16:creationId xmlns:a16="http://schemas.microsoft.com/office/drawing/2014/main" id="{9E14E323-7971-5921-1BD1-4B31BA34B11F}"/>
                    </a:ext>
                  </a:extLst>
                </p:cNvPr>
                <p:cNvSpPr txBox="1">
                  <a:spLocks noRot="1" noChangeAspect="1" noMove="1" noResize="1" noEditPoints="1" noAdjustHandles="1" noChangeArrowheads="1" noChangeShapeType="1" noTextEdit="1"/>
                </p:cNvSpPr>
                <p:nvPr/>
              </p:nvSpPr>
              <p:spPr>
                <a:xfrm>
                  <a:off x="5346980" y="2304123"/>
                  <a:ext cx="369277"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2472FD-D5B3-6E7F-EAEE-1506448FD2FE}"/>
                    </a:ext>
                  </a:extLst>
                </p:cNvPr>
                <p:cNvSpPr txBox="1"/>
                <p:nvPr/>
              </p:nvSpPr>
              <p:spPr>
                <a:xfrm>
                  <a:off x="6617720" y="2300000"/>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m:t>
                        </m:r>
                      </m:oMath>
                    </m:oMathPara>
                  </a14:m>
                  <a:endParaRPr lang="en-US" dirty="0"/>
                </a:p>
              </p:txBody>
            </p:sp>
          </mc:Choice>
          <mc:Fallback xmlns="">
            <p:sp>
              <p:nvSpPr>
                <p:cNvPr id="12" name="TextBox 11">
                  <a:extLst>
                    <a:ext uri="{FF2B5EF4-FFF2-40B4-BE49-F238E27FC236}">
                      <a16:creationId xmlns:a16="http://schemas.microsoft.com/office/drawing/2014/main" id="{4E2472FD-D5B3-6E7F-EAEE-1506448FD2FE}"/>
                    </a:ext>
                  </a:extLst>
                </p:cNvPr>
                <p:cNvSpPr txBox="1">
                  <a:spLocks noRot="1" noChangeAspect="1" noMove="1" noResize="1" noEditPoints="1" noAdjustHandles="1" noChangeArrowheads="1" noChangeShapeType="1" noTextEdit="1"/>
                </p:cNvSpPr>
                <p:nvPr/>
              </p:nvSpPr>
              <p:spPr>
                <a:xfrm>
                  <a:off x="6617720" y="2300000"/>
                  <a:ext cx="369277" cy="523220"/>
                </a:xfrm>
                <a:prstGeom prst="rect">
                  <a:avLst/>
                </a:prstGeom>
                <a:blipFill>
                  <a:blip r:embed="rId10"/>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E7CB9E2-40F2-EDCC-168D-62E4DC656E72}"/>
                </a:ext>
              </a:extLst>
            </p:cNvPr>
            <p:cNvCxnSpPr/>
            <p:nvPr/>
          </p:nvCxnSpPr>
          <p:spPr>
            <a:xfrm>
              <a:off x="7636748" y="3364186"/>
              <a:ext cx="12962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443FF5-FC53-CDFD-990E-0AFCD11E27BA}"/>
                </a:ext>
              </a:extLst>
            </p:cNvPr>
            <p:cNvSpPr txBox="1"/>
            <p:nvPr/>
          </p:nvSpPr>
          <p:spPr>
            <a:xfrm>
              <a:off x="6606272" y="2931158"/>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Inversion</a:t>
              </a:r>
              <a:endParaRPr lang="en-US" sz="2400" b="1"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D8CCD84-D972-A923-D817-44AD194105FE}"/>
                    </a:ext>
                  </a:extLst>
                </p:cNvPr>
                <p:cNvSpPr txBox="1"/>
                <p:nvPr/>
              </p:nvSpPr>
              <p:spPr>
                <a:xfrm>
                  <a:off x="9356941" y="2472565"/>
                  <a:ext cx="1146284"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rgbClr val="4DA060"/>
                            </a:solidFill>
                            <a:latin typeface="Cambria Math" panose="02040503050406030204" pitchFamily="18" charset="0"/>
                            <a:ea typeface="Cambria Math" panose="02040503050406030204" pitchFamily="18" charset="0"/>
                          </a:rPr>
                          <m:t>=</m:t>
                        </m:r>
                        <m:f>
                          <m:fPr>
                            <m:ctrlPr>
                              <a:rPr lang="en-US" sz="1800" b="0" i="1" smtClean="0">
                                <a:solidFill>
                                  <a:srgbClr val="4DA060"/>
                                </a:solidFill>
                                <a:latin typeface="Cambria Math" panose="02040503050406030204" pitchFamily="18" charset="0"/>
                                <a:ea typeface="Cambria Math" panose="02040503050406030204" pitchFamily="18" charset="0"/>
                              </a:rPr>
                            </m:ctrlPr>
                          </m:fPr>
                          <m:num>
                            <m:r>
                              <a:rPr lang="en-US" sz="1800" b="0" i="1" smtClean="0">
                                <a:solidFill>
                                  <a:srgbClr val="4DA060"/>
                                </a:solidFill>
                                <a:latin typeface="Cambria Math" panose="02040503050406030204" pitchFamily="18" charset="0"/>
                                <a:ea typeface="Cambria Math" panose="02040503050406030204" pitchFamily="18" charset="0"/>
                              </a:rPr>
                              <m:t>1</m:t>
                            </m:r>
                          </m:num>
                          <m:den>
                            <m:r>
                              <a:rPr lang="en-US" sz="1800" b="0" i="1" smtClean="0">
                                <a:solidFill>
                                  <a:srgbClr val="4DA060"/>
                                </a:solidFill>
                                <a:latin typeface="Cambria Math" panose="02040503050406030204" pitchFamily="18" charset="0"/>
                                <a:ea typeface="Cambria Math" panose="02040503050406030204" pitchFamily="18" charset="0"/>
                              </a:rPr>
                              <m:t>2</m:t>
                            </m:r>
                            <m:r>
                              <a:rPr lang="en-US" sz="1800" b="0" i="1" smtClean="0">
                                <a:solidFill>
                                  <a:srgbClr val="4DA060"/>
                                </a:solidFill>
                                <a:latin typeface="Cambria Math" panose="02040503050406030204" pitchFamily="18" charset="0"/>
                                <a:ea typeface="Cambria Math" panose="02040503050406030204" pitchFamily="18" charset="0"/>
                              </a:rPr>
                              <m:t>𝑑𝑥</m:t>
                            </m:r>
                          </m:den>
                        </m:f>
                      </m:oMath>
                    </m:oMathPara>
                  </a14:m>
                  <a:endParaRPr lang="en-US" i="1" dirty="0"/>
                </a:p>
              </p:txBody>
            </p:sp>
          </mc:Choice>
          <mc:Fallback xmlns="">
            <p:sp>
              <p:nvSpPr>
                <p:cNvPr id="16" name="TextBox 15">
                  <a:extLst>
                    <a:ext uri="{FF2B5EF4-FFF2-40B4-BE49-F238E27FC236}">
                      <a16:creationId xmlns:a16="http://schemas.microsoft.com/office/drawing/2014/main" id="{9D8CCD84-D972-A923-D817-44AD194105FE}"/>
                    </a:ext>
                  </a:extLst>
                </p:cNvPr>
                <p:cNvSpPr txBox="1">
                  <a:spLocks noRot="1" noChangeAspect="1" noMove="1" noResize="1" noEditPoints="1" noAdjustHandles="1" noChangeArrowheads="1" noChangeShapeType="1" noTextEdit="1"/>
                </p:cNvSpPr>
                <p:nvPr/>
              </p:nvSpPr>
              <p:spPr>
                <a:xfrm>
                  <a:off x="9356941" y="2472565"/>
                  <a:ext cx="1146284" cy="6127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AC1193D-BBAD-7ADF-3E9C-9B4AD5952DA1}"/>
                    </a:ext>
                  </a:extLst>
                </p:cNvPr>
                <p:cNvSpPr txBox="1"/>
                <p:nvPr/>
              </p:nvSpPr>
              <p:spPr>
                <a:xfrm>
                  <a:off x="9353861" y="3174558"/>
                  <a:ext cx="9924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004791"/>
                            </a:solidFill>
                            <a:latin typeface="Cambria Math" panose="02040503050406030204" pitchFamily="18" charset="0"/>
                            <a:ea typeface="Cambria Math" panose="02040503050406030204" pitchFamily="18" charset="0"/>
                          </a:rPr>
                          <m:t>𝑏</m:t>
                        </m:r>
                        <m:r>
                          <a:rPr lang="en-US" sz="1800" b="0" i="1" smtClean="0">
                            <a:solidFill>
                              <a:srgbClr val="004791"/>
                            </a:solidFill>
                            <a:latin typeface="Cambria Math" panose="02040503050406030204" pitchFamily="18" charset="0"/>
                            <a:ea typeface="Cambria Math" panose="02040503050406030204" pitchFamily="18" charset="0"/>
                          </a:rPr>
                          <m:t>=0</m:t>
                        </m:r>
                      </m:oMath>
                    </m:oMathPara>
                  </a14:m>
                  <a:endParaRPr lang="en-US" i="1" dirty="0">
                    <a:solidFill>
                      <a:srgbClr val="004791"/>
                    </a:solidFill>
                  </a:endParaRPr>
                </a:p>
              </p:txBody>
            </p:sp>
          </mc:Choice>
          <mc:Fallback xmlns="">
            <p:sp>
              <p:nvSpPr>
                <p:cNvPr id="17" name="TextBox 16">
                  <a:extLst>
                    <a:ext uri="{FF2B5EF4-FFF2-40B4-BE49-F238E27FC236}">
                      <a16:creationId xmlns:a16="http://schemas.microsoft.com/office/drawing/2014/main" id="{6AC1193D-BBAD-7ADF-3E9C-9B4AD5952DA1}"/>
                    </a:ext>
                  </a:extLst>
                </p:cNvPr>
                <p:cNvSpPr txBox="1">
                  <a:spLocks noRot="1" noChangeAspect="1" noMove="1" noResize="1" noEditPoints="1" noAdjustHandles="1" noChangeArrowheads="1" noChangeShapeType="1" noTextEdit="1"/>
                </p:cNvSpPr>
                <p:nvPr/>
              </p:nvSpPr>
              <p:spPr>
                <a:xfrm>
                  <a:off x="9353861" y="3174558"/>
                  <a:ext cx="992416"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0A687B-FD57-B6F9-B853-AD9AE95FE84C}"/>
                    </a:ext>
                  </a:extLst>
                </p:cNvPr>
                <p:cNvSpPr txBox="1"/>
                <p:nvPr/>
              </p:nvSpPr>
              <p:spPr>
                <a:xfrm>
                  <a:off x="9355389" y="3530325"/>
                  <a:ext cx="992416"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𝑐</m:t>
                        </m:r>
                        <m:r>
                          <a:rPr lang="en-US" sz="1800" b="0" i="1" smtClean="0">
                            <a:solidFill>
                              <a:srgbClr val="C00000"/>
                            </a:solidFill>
                            <a:latin typeface="Cambria Math" panose="02040503050406030204" pitchFamily="18" charset="0"/>
                            <a:ea typeface="Cambria Math" panose="02040503050406030204" pitchFamily="18" charset="0"/>
                          </a:rPr>
                          <m:t>=</m:t>
                        </m:r>
                        <m:f>
                          <m:fPr>
                            <m:ctrlPr>
                              <a:rPr lang="en-US" sz="1800" b="0" i="1" smtClean="0">
                                <a:solidFill>
                                  <a:srgbClr val="C00000"/>
                                </a:solidFill>
                                <a:latin typeface="Cambria Math" panose="02040503050406030204" pitchFamily="18" charset="0"/>
                                <a:ea typeface="Cambria Math" panose="02040503050406030204" pitchFamily="18" charset="0"/>
                              </a:rPr>
                            </m:ctrlPr>
                          </m:fPr>
                          <m:num>
                            <m:r>
                              <a:rPr lang="en-US" sz="1800" b="0" i="1" smtClean="0">
                                <a:solidFill>
                                  <a:srgbClr val="C00000"/>
                                </a:solidFill>
                                <a:latin typeface="Cambria Math" panose="02040503050406030204" pitchFamily="18" charset="0"/>
                                <a:ea typeface="Cambria Math" panose="02040503050406030204" pitchFamily="18" charset="0"/>
                              </a:rPr>
                              <m:t>−1</m:t>
                            </m:r>
                          </m:num>
                          <m:den>
                            <m:r>
                              <a:rPr lang="en-US" sz="1800" b="0" i="1" smtClean="0">
                                <a:solidFill>
                                  <a:srgbClr val="C00000"/>
                                </a:solidFill>
                                <a:latin typeface="Cambria Math" panose="02040503050406030204" pitchFamily="18" charset="0"/>
                                <a:ea typeface="Cambria Math" panose="02040503050406030204" pitchFamily="18" charset="0"/>
                              </a:rPr>
                              <m:t>2</m:t>
                            </m:r>
                            <m:r>
                              <a:rPr lang="en-US" sz="1800" b="0" i="1" smtClean="0">
                                <a:solidFill>
                                  <a:srgbClr val="C00000"/>
                                </a:solidFill>
                                <a:latin typeface="Cambria Math" panose="02040503050406030204" pitchFamily="18" charset="0"/>
                                <a:ea typeface="Cambria Math" panose="02040503050406030204" pitchFamily="18" charset="0"/>
                              </a:rPr>
                              <m:t>𝑑𝑥</m:t>
                            </m:r>
                          </m:den>
                        </m:f>
                      </m:oMath>
                    </m:oMathPara>
                  </a14:m>
                  <a:endParaRPr lang="en-US" i="1" dirty="0"/>
                </a:p>
              </p:txBody>
            </p:sp>
          </mc:Choice>
          <mc:Fallback xmlns="">
            <p:sp>
              <p:nvSpPr>
                <p:cNvPr id="18" name="TextBox 17">
                  <a:extLst>
                    <a:ext uri="{FF2B5EF4-FFF2-40B4-BE49-F238E27FC236}">
                      <a16:creationId xmlns:a16="http://schemas.microsoft.com/office/drawing/2014/main" id="{6E0A687B-FD57-B6F9-B853-AD9AE95FE84C}"/>
                    </a:ext>
                  </a:extLst>
                </p:cNvPr>
                <p:cNvSpPr txBox="1">
                  <a:spLocks noRot="1" noChangeAspect="1" noMove="1" noResize="1" noEditPoints="1" noAdjustHandles="1" noChangeArrowheads="1" noChangeShapeType="1" noTextEdit="1"/>
                </p:cNvSpPr>
                <p:nvPr/>
              </p:nvSpPr>
              <p:spPr>
                <a:xfrm>
                  <a:off x="9355389" y="3530325"/>
                  <a:ext cx="992416" cy="612732"/>
                </a:xfrm>
                <a:prstGeom prst="rect">
                  <a:avLst/>
                </a:prstGeom>
                <a:blipFill>
                  <a:blip r:embed="rId13"/>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02A2C11-4FBA-0063-9B2B-B9E67B07CA66}"/>
                </a:ext>
              </a:extLst>
            </p:cNvPr>
            <p:cNvSpPr txBox="1"/>
            <p:nvPr/>
          </p:nvSpPr>
          <p:spPr>
            <a:xfrm>
              <a:off x="-530652" y="2300135"/>
              <a:ext cx="3342752" cy="461665"/>
            </a:xfrm>
            <a:prstGeom prst="rect">
              <a:avLst/>
            </a:prstGeom>
            <a:noFill/>
          </p:spPr>
          <p:txBody>
            <a:bodyPr wrap="square">
              <a:spAutoFit/>
            </a:bodyPr>
            <a:lstStyle/>
            <a:p>
              <a:pPr algn="ctr"/>
              <a:r>
                <a:rPr lang="en-US" sz="2400" b="1" dirty="0">
                  <a:highlight>
                    <a:srgbClr val="FFFFFF"/>
                  </a:highlight>
                  <a:latin typeface="Bradley Hand ITC" panose="03070402050302030203" pitchFamily="66" charset="0"/>
                </a:rPr>
                <a:t>1</a:t>
              </a:r>
              <a:r>
                <a:rPr lang="en-US" sz="2400" b="1" baseline="30000" dirty="0">
                  <a:highlight>
                    <a:srgbClr val="FFFFFF"/>
                  </a:highlight>
                  <a:latin typeface="Bradley Hand ITC" panose="03070402050302030203" pitchFamily="66" charset="0"/>
                </a:rPr>
                <a:t>st</a:t>
              </a:r>
              <a:r>
                <a:rPr lang="en-US" sz="2400" b="1" dirty="0">
                  <a:highlight>
                    <a:srgbClr val="FFFFFF"/>
                  </a:highlight>
                  <a:latin typeface="Bradley Hand ITC" panose="03070402050302030203" pitchFamily="66" charset="0"/>
                </a:rPr>
                <a:t> </a:t>
              </a:r>
              <a:r>
                <a:rPr lang="en-US" sz="2400" b="1" i="0" dirty="0">
                  <a:effectLst/>
                  <a:highlight>
                    <a:srgbClr val="FFFFFF"/>
                  </a:highlight>
                  <a:latin typeface="Bradley Hand ITC" panose="03070402050302030203" pitchFamily="66" charset="0"/>
                </a:rPr>
                <a:t> Derivative</a:t>
              </a:r>
              <a:endParaRPr lang="en-US" sz="2400" b="1" dirty="0">
                <a:latin typeface="Bradley Hand ITC" panose="03070402050302030203" pitchFamily="66" charset="0"/>
              </a:endParaRPr>
            </a:p>
          </p:txBody>
        </p:sp>
      </p:grpSp>
      <p:grpSp>
        <p:nvGrpSpPr>
          <p:cNvPr id="21" name="Group 20">
            <a:extLst>
              <a:ext uri="{FF2B5EF4-FFF2-40B4-BE49-F238E27FC236}">
                <a16:creationId xmlns:a16="http://schemas.microsoft.com/office/drawing/2014/main" id="{59AAD975-DF42-B5E9-5587-49B037D72DD4}"/>
              </a:ext>
            </a:extLst>
          </p:cNvPr>
          <p:cNvGrpSpPr/>
          <p:nvPr/>
        </p:nvGrpSpPr>
        <p:grpSpPr>
          <a:xfrm>
            <a:off x="-541955" y="4265697"/>
            <a:ext cx="11082676" cy="2031471"/>
            <a:chOff x="-530652" y="2300000"/>
            <a:chExt cx="11065639" cy="2031471"/>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98CF30F-ED4A-2472-1BEA-DF9CB9811854}"/>
                    </a:ext>
                  </a:extLst>
                </p:cNvPr>
                <p:cNvSpPr txBox="1"/>
                <p:nvPr/>
              </p:nvSpPr>
              <p:spPr>
                <a:xfrm>
                  <a:off x="1122589" y="2767055"/>
                  <a:ext cx="180148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2" name="TextBox 21">
                  <a:extLst>
                    <a:ext uri="{FF2B5EF4-FFF2-40B4-BE49-F238E27FC236}">
                      <a16:creationId xmlns:a16="http://schemas.microsoft.com/office/drawing/2014/main" id="{198CF30F-ED4A-2472-1BEA-DF9CB9811854}"/>
                    </a:ext>
                  </a:extLst>
                </p:cNvPr>
                <p:cNvSpPr txBox="1">
                  <a:spLocks noRot="1" noChangeAspect="1" noMove="1" noResize="1" noEditPoints="1" noAdjustHandles="1" noChangeArrowheads="1" noChangeShapeType="1" noTextEdit="1"/>
                </p:cNvSpPr>
                <p:nvPr/>
              </p:nvSpPr>
              <p:spPr>
                <a:xfrm>
                  <a:off x="1122589" y="2767055"/>
                  <a:ext cx="180148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186A5FB-0BEE-9780-EC31-E3FE29313E16}"/>
                    </a:ext>
                  </a:extLst>
                </p:cNvPr>
                <p:cNvSpPr txBox="1"/>
                <p:nvPr/>
              </p:nvSpPr>
              <p:spPr>
                <a:xfrm>
                  <a:off x="1114215" y="3150561"/>
                  <a:ext cx="266396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3186A5FB-0BEE-9780-EC31-E3FE29313E16}"/>
                    </a:ext>
                  </a:extLst>
                </p:cNvPr>
                <p:cNvSpPr txBox="1">
                  <a:spLocks noRot="1" noChangeAspect="1" noMove="1" noResize="1" noEditPoints="1" noAdjustHandles="1" noChangeArrowheads="1" noChangeShapeType="1" noTextEdit="1"/>
                </p:cNvSpPr>
                <p:nvPr/>
              </p:nvSpPr>
              <p:spPr>
                <a:xfrm>
                  <a:off x="1114215" y="3150561"/>
                  <a:ext cx="266396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AD75FA-98C3-271C-893A-256E52F1EA1C}"/>
                    </a:ext>
                  </a:extLst>
                </p:cNvPr>
                <p:cNvSpPr txBox="1"/>
                <p:nvPr/>
              </p:nvSpPr>
              <p:spPr>
                <a:xfrm>
                  <a:off x="1105844" y="3534073"/>
                  <a:ext cx="2362092"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chemeClr val="bg1"/>
                                </a:solidFill>
                                <a:latin typeface="Cambria Math" panose="02040503050406030204" pitchFamily="18" charset="0"/>
                                <a:ea typeface="Cambria Math" panose="02040503050406030204" pitchFamily="18" charset="0"/>
                              </a:rPr>
                              <m:t>+</m:t>
                            </m:r>
                            <m:r>
                              <a:rPr lang="en-US" sz="1800" b="0" i="1" smtClean="0">
                                <a:solidFill>
                                  <a:schemeClr val="bg1"/>
                                </a:solidFill>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𝑐</m:t>
                            </m:r>
                          </m:e>
                        </m:d>
                        <m:r>
                          <a:rPr lang="en-US" sz="1800" b="0" i="1" smtClean="0">
                            <a:solidFill>
                              <a:schemeClr val="tx1"/>
                            </a:solidFill>
                            <a:latin typeface="Cambria Math" panose="02040503050406030204" pitchFamily="18" charset="0"/>
                            <a:ea typeface="Cambria Math" panose="02040503050406030204" pitchFamily="18" charset="0"/>
                          </a:rPr>
                          <m:t>=2!/</m:t>
                        </m:r>
                        <m:r>
                          <a:rPr lang="en-US" sz="1800" b="0" i="1" smtClean="0">
                            <a:solidFill>
                              <a:schemeClr val="tx1"/>
                            </a:solidFill>
                            <a:latin typeface="Cambria Math" panose="02040503050406030204" pitchFamily="18" charset="0"/>
                            <a:ea typeface="Cambria Math" panose="02040503050406030204" pitchFamily="18" charset="0"/>
                          </a:rPr>
                          <m:t>𝑑</m:t>
                        </m:r>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𝑥</m:t>
                            </m:r>
                          </m:e>
                          <m:sup>
                            <m:r>
                              <a:rPr lang="en-US" sz="18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24" name="TextBox 23">
                  <a:extLst>
                    <a:ext uri="{FF2B5EF4-FFF2-40B4-BE49-F238E27FC236}">
                      <a16:creationId xmlns:a16="http://schemas.microsoft.com/office/drawing/2014/main" id="{9EAD75FA-98C3-271C-893A-256E52F1EA1C}"/>
                    </a:ext>
                  </a:extLst>
                </p:cNvPr>
                <p:cNvSpPr txBox="1">
                  <a:spLocks noRot="1" noChangeAspect="1" noMove="1" noResize="1" noEditPoints="1" noAdjustHandles="1" noChangeArrowheads="1" noChangeShapeType="1" noTextEdit="1"/>
                </p:cNvSpPr>
                <p:nvPr/>
              </p:nvSpPr>
              <p:spPr>
                <a:xfrm>
                  <a:off x="1105844" y="3534073"/>
                  <a:ext cx="2362092"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9BE0188-2874-8D72-DEC0-C1855EE9B818}"/>
                    </a:ext>
                  </a:extLst>
                </p:cNvPr>
                <p:cNvSpPr txBox="1"/>
                <p:nvPr/>
              </p:nvSpPr>
              <p:spPr>
                <a:xfrm>
                  <a:off x="3094894" y="2824968"/>
                  <a:ext cx="4873451" cy="1281376"/>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d>
                          <m:dPr>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solidFill>
                                        <a:srgbClr val="4DA060"/>
                                      </a:solidFill>
                                      <a:latin typeface="Cambria Math" panose="02040503050406030204" pitchFamily="18" charset="0"/>
                                    </a:rPr>
                                    <m:t>𝑎</m:t>
                                  </m:r>
                                </m:e>
                              </m:mr>
                              <m:mr>
                                <m:e>
                                  <m:r>
                                    <a:rPr lang="en-US" sz="2400" b="0" i="1" smtClean="0">
                                      <a:solidFill>
                                        <a:srgbClr val="004791"/>
                                      </a:solidFill>
                                      <a:latin typeface="Cambria Math" panose="02040503050406030204" pitchFamily="18" charset="0"/>
                                    </a:rPr>
                                    <m:t>𝑏</m:t>
                                  </m:r>
                                </m:e>
                              </m:mr>
                              <m:mr>
                                <m:e>
                                  <m:r>
                                    <a:rPr lang="en-US" sz="2400" b="0" i="1" smtClean="0">
                                      <a:solidFill>
                                        <a:srgbClr val="C00000"/>
                                      </a:solidFill>
                                      <a:latin typeface="Cambria Math" panose="02040503050406030204" pitchFamily="18" charset="0"/>
                                    </a:rPr>
                                    <m:t>𝑐</m:t>
                                  </m:r>
                                </m:e>
                              </m:mr>
                            </m:m>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mr>
                              <m:mr>
                                <m:e>
                                  <m:r>
                                    <a:rPr lang="en-US" sz="2400" b="0" i="1" smtClean="0">
                                      <a:latin typeface="Cambria Math" panose="02040503050406030204" pitchFamily="18" charset="0"/>
                                    </a:rPr>
                                    <m:t>2/</m:t>
                                  </m:r>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e>
                              </m:mr>
                            </m:m>
                          </m:e>
                        </m:d>
                      </m:oMath>
                    </m:oMathPara>
                  </a14:m>
                  <a:endParaRPr lang="en-US" sz="2400" dirty="0"/>
                </a:p>
              </p:txBody>
            </p:sp>
          </mc:Choice>
          <mc:Fallback xmlns="">
            <p:sp>
              <p:nvSpPr>
                <p:cNvPr id="25" name="TextBox 24">
                  <a:extLst>
                    <a:ext uri="{FF2B5EF4-FFF2-40B4-BE49-F238E27FC236}">
                      <a16:creationId xmlns:a16="http://schemas.microsoft.com/office/drawing/2014/main" id="{49BE0188-2874-8D72-DEC0-C1855EE9B818}"/>
                    </a:ext>
                  </a:extLst>
                </p:cNvPr>
                <p:cNvSpPr txBox="1">
                  <a:spLocks noRot="1" noChangeAspect="1" noMove="1" noResize="1" noEditPoints="1" noAdjustHandles="1" noChangeArrowheads="1" noChangeShapeType="1" noTextEdit="1"/>
                </p:cNvSpPr>
                <p:nvPr/>
              </p:nvSpPr>
              <p:spPr>
                <a:xfrm>
                  <a:off x="3094894" y="2824968"/>
                  <a:ext cx="4873451" cy="128137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A6300-060A-9EB1-22BE-BD30BBB9E83B}"/>
                    </a:ext>
                  </a:extLst>
                </p:cNvPr>
                <p:cNvSpPr txBox="1"/>
                <p:nvPr/>
              </p:nvSpPr>
              <p:spPr>
                <a:xfrm>
                  <a:off x="4212771" y="2331018"/>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dirty="0"/>
                </a:p>
              </p:txBody>
            </p:sp>
          </mc:Choice>
          <mc:Fallback xmlns="">
            <p:sp>
              <p:nvSpPr>
                <p:cNvPr id="26" name="TextBox 25">
                  <a:extLst>
                    <a:ext uri="{FF2B5EF4-FFF2-40B4-BE49-F238E27FC236}">
                      <a16:creationId xmlns:a16="http://schemas.microsoft.com/office/drawing/2014/main" id="{AECA6300-060A-9EB1-22BE-BD30BBB9E83B}"/>
                    </a:ext>
                  </a:extLst>
                </p:cNvPr>
                <p:cNvSpPr txBox="1">
                  <a:spLocks noRot="1" noChangeAspect="1" noMove="1" noResize="1" noEditPoints="1" noAdjustHandles="1" noChangeArrowheads="1" noChangeShapeType="1" noTextEdit="1"/>
                </p:cNvSpPr>
                <p:nvPr/>
              </p:nvSpPr>
              <p:spPr>
                <a:xfrm>
                  <a:off x="4212771" y="2331018"/>
                  <a:ext cx="369277" cy="52322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085F14-B90A-48E2-08E4-9744BB7C2B4F}"/>
                    </a:ext>
                  </a:extLst>
                </p:cNvPr>
                <p:cNvSpPr txBox="1"/>
                <p:nvPr/>
              </p:nvSpPr>
              <p:spPr>
                <a:xfrm>
                  <a:off x="5346980" y="2304123"/>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𝑤</m:t>
                        </m:r>
                      </m:oMath>
                    </m:oMathPara>
                  </a14:m>
                  <a:endParaRPr lang="en-US" dirty="0"/>
                </a:p>
              </p:txBody>
            </p:sp>
          </mc:Choice>
          <mc:Fallback xmlns="">
            <p:sp>
              <p:nvSpPr>
                <p:cNvPr id="27" name="TextBox 26">
                  <a:extLst>
                    <a:ext uri="{FF2B5EF4-FFF2-40B4-BE49-F238E27FC236}">
                      <a16:creationId xmlns:a16="http://schemas.microsoft.com/office/drawing/2014/main" id="{34085F14-B90A-48E2-08E4-9744BB7C2B4F}"/>
                    </a:ext>
                  </a:extLst>
                </p:cNvPr>
                <p:cNvSpPr txBox="1">
                  <a:spLocks noRot="1" noChangeAspect="1" noMove="1" noResize="1" noEditPoints="1" noAdjustHandles="1" noChangeArrowheads="1" noChangeShapeType="1" noTextEdit="1"/>
                </p:cNvSpPr>
                <p:nvPr/>
              </p:nvSpPr>
              <p:spPr>
                <a:xfrm>
                  <a:off x="5346980" y="2304123"/>
                  <a:ext cx="369277" cy="52322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DAC8386-C4E2-B1C9-D467-46F6C022912F}"/>
                    </a:ext>
                  </a:extLst>
                </p:cNvPr>
                <p:cNvSpPr txBox="1"/>
                <p:nvPr/>
              </p:nvSpPr>
              <p:spPr>
                <a:xfrm>
                  <a:off x="6617720" y="2300000"/>
                  <a:ext cx="36927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m:t>
                        </m:r>
                      </m:oMath>
                    </m:oMathPara>
                  </a14:m>
                  <a:endParaRPr lang="en-US" dirty="0"/>
                </a:p>
              </p:txBody>
            </p:sp>
          </mc:Choice>
          <mc:Fallback xmlns="">
            <p:sp>
              <p:nvSpPr>
                <p:cNvPr id="28" name="TextBox 27">
                  <a:extLst>
                    <a:ext uri="{FF2B5EF4-FFF2-40B4-BE49-F238E27FC236}">
                      <a16:creationId xmlns:a16="http://schemas.microsoft.com/office/drawing/2014/main" id="{8DAC8386-C4E2-B1C9-D467-46F6C022912F}"/>
                    </a:ext>
                  </a:extLst>
                </p:cNvPr>
                <p:cNvSpPr txBox="1">
                  <a:spLocks noRot="1" noChangeAspect="1" noMove="1" noResize="1" noEditPoints="1" noAdjustHandles="1" noChangeArrowheads="1" noChangeShapeType="1" noTextEdit="1"/>
                </p:cNvSpPr>
                <p:nvPr/>
              </p:nvSpPr>
              <p:spPr>
                <a:xfrm>
                  <a:off x="6617720" y="2300000"/>
                  <a:ext cx="369277" cy="523220"/>
                </a:xfrm>
                <a:prstGeom prst="rect">
                  <a:avLst/>
                </a:prstGeom>
                <a:blipFill>
                  <a:blip r:embed="rId2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C02DCDD-0882-49EA-9F56-1EE495A0172C}"/>
                </a:ext>
              </a:extLst>
            </p:cNvPr>
            <p:cNvCxnSpPr/>
            <p:nvPr/>
          </p:nvCxnSpPr>
          <p:spPr>
            <a:xfrm>
              <a:off x="7636748" y="3364186"/>
              <a:ext cx="12962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DE3164-346A-2223-611E-418381DF21D2}"/>
                </a:ext>
              </a:extLst>
            </p:cNvPr>
            <p:cNvSpPr txBox="1"/>
            <p:nvPr/>
          </p:nvSpPr>
          <p:spPr>
            <a:xfrm>
              <a:off x="6606272" y="2931158"/>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Inversion</a:t>
              </a:r>
              <a:endParaRPr lang="en-US" sz="2400" b="1" dirty="0">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879E131-B5F3-8528-C156-C56E1846DB24}"/>
                    </a:ext>
                  </a:extLst>
                </p:cNvPr>
                <p:cNvSpPr txBox="1"/>
                <p:nvPr/>
              </p:nvSpPr>
              <p:spPr>
                <a:xfrm>
                  <a:off x="9356941" y="2472565"/>
                  <a:ext cx="1140608"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solidFill>
                              <a:srgbClr val="4DA060"/>
                            </a:solidFill>
                            <a:latin typeface="Cambria Math" panose="02040503050406030204" pitchFamily="18" charset="0"/>
                            <a:ea typeface="Cambria Math" panose="02040503050406030204" pitchFamily="18" charset="0"/>
                          </a:rPr>
                          <m:t>𝑎</m:t>
                        </m:r>
                        <m:r>
                          <a:rPr lang="en-US" sz="1800" b="0" i="1" smtClean="0">
                            <a:solidFill>
                              <a:srgbClr val="4DA060"/>
                            </a:solidFill>
                            <a:latin typeface="Cambria Math" panose="02040503050406030204" pitchFamily="18" charset="0"/>
                            <a:ea typeface="Cambria Math" panose="02040503050406030204" pitchFamily="18" charset="0"/>
                          </a:rPr>
                          <m:t>=</m:t>
                        </m:r>
                        <m:f>
                          <m:fPr>
                            <m:ctrlPr>
                              <a:rPr lang="en-US" sz="1800" b="0" i="1" smtClean="0">
                                <a:solidFill>
                                  <a:srgbClr val="4DA060"/>
                                </a:solidFill>
                                <a:latin typeface="Cambria Math" panose="02040503050406030204" pitchFamily="18" charset="0"/>
                                <a:ea typeface="Cambria Math" panose="02040503050406030204" pitchFamily="18" charset="0"/>
                              </a:rPr>
                            </m:ctrlPr>
                          </m:fPr>
                          <m:num>
                            <m:r>
                              <a:rPr lang="en-US" sz="1800" b="0" i="1" smtClean="0">
                                <a:solidFill>
                                  <a:srgbClr val="4DA060"/>
                                </a:solidFill>
                                <a:latin typeface="Cambria Math" panose="02040503050406030204" pitchFamily="18" charset="0"/>
                                <a:ea typeface="Cambria Math" panose="02040503050406030204" pitchFamily="18" charset="0"/>
                              </a:rPr>
                              <m:t>1</m:t>
                            </m:r>
                          </m:num>
                          <m:den>
                            <m:r>
                              <a:rPr lang="en-US" sz="1800" b="0" i="1" smtClean="0">
                                <a:solidFill>
                                  <a:srgbClr val="4DA060"/>
                                </a:solidFill>
                                <a:latin typeface="Cambria Math" panose="02040503050406030204" pitchFamily="18" charset="0"/>
                                <a:ea typeface="Cambria Math" panose="02040503050406030204" pitchFamily="18" charset="0"/>
                              </a:rPr>
                              <m:t>𝑑</m:t>
                            </m:r>
                            <m:sSup>
                              <m:sSupPr>
                                <m:ctrlPr>
                                  <a:rPr lang="en-US" sz="1800" b="0" i="1" smtClean="0">
                                    <a:solidFill>
                                      <a:srgbClr val="4DA060"/>
                                    </a:solidFill>
                                    <a:latin typeface="Cambria Math" panose="02040503050406030204" pitchFamily="18" charset="0"/>
                                    <a:ea typeface="Cambria Math" panose="02040503050406030204" pitchFamily="18" charset="0"/>
                                  </a:rPr>
                                </m:ctrlPr>
                              </m:sSupPr>
                              <m:e>
                                <m:r>
                                  <a:rPr lang="en-US" sz="1800" b="0" i="1" smtClean="0">
                                    <a:solidFill>
                                      <a:srgbClr val="4DA060"/>
                                    </a:solidFill>
                                    <a:latin typeface="Cambria Math" panose="02040503050406030204" pitchFamily="18" charset="0"/>
                                    <a:ea typeface="Cambria Math" panose="02040503050406030204" pitchFamily="18" charset="0"/>
                                  </a:rPr>
                                  <m:t>𝑥</m:t>
                                </m:r>
                              </m:e>
                              <m:sup>
                                <m:r>
                                  <a:rPr lang="en-US" sz="1800" b="0" i="1" smtClean="0">
                                    <a:solidFill>
                                      <a:srgbClr val="4DA060"/>
                                    </a:solidFill>
                                    <a:latin typeface="Cambria Math" panose="02040503050406030204" pitchFamily="18" charset="0"/>
                                    <a:ea typeface="Cambria Math" panose="02040503050406030204" pitchFamily="18" charset="0"/>
                                  </a:rPr>
                                  <m:t>2</m:t>
                                </m:r>
                              </m:sup>
                            </m:sSup>
                          </m:den>
                        </m:f>
                      </m:oMath>
                    </m:oMathPara>
                  </a14:m>
                  <a:endParaRPr lang="en-US" i="1" dirty="0"/>
                </a:p>
              </p:txBody>
            </p:sp>
          </mc:Choice>
          <mc:Fallback xmlns="">
            <p:sp>
              <p:nvSpPr>
                <p:cNvPr id="31" name="TextBox 30">
                  <a:extLst>
                    <a:ext uri="{FF2B5EF4-FFF2-40B4-BE49-F238E27FC236}">
                      <a16:creationId xmlns:a16="http://schemas.microsoft.com/office/drawing/2014/main" id="{E879E131-B5F3-8528-C156-C56E1846DB24}"/>
                    </a:ext>
                  </a:extLst>
                </p:cNvPr>
                <p:cNvSpPr txBox="1">
                  <a:spLocks noRot="1" noChangeAspect="1" noMove="1" noResize="1" noEditPoints="1" noAdjustHandles="1" noChangeArrowheads="1" noChangeShapeType="1" noTextEdit="1"/>
                </p:cNvSpPr>
                <p:nvPr/>
              </p:nvSpPr>
              <p:spPr>
                <a:xfrm>
                  <a:off x="9356941" y="2472565"/>
                  <a:ext cx="1140608" cy="6127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F8A60AF-84F8-6798-65C1-B0F6A4D66CAB}"/>
                    </a:ext>
                  </a:extLst>
                </p:cNvPr>
                <p:cNvSpPr txBox="1"/>
                <p:nvPr/>
              </p:nvSpPr>
              <p:spPr>
                <a:xfrm>
                  <a:off x="9349952" y="3106007"/>
                  <a:ext cx="1185035"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004791"/>
                            </a:solidFill>
                            <a:latin typeface="Cambria Math" panose="02040503050406030204" pitchFamily="18" charset="0"/>
                            <a:ea typeface="Cambria Math" panose="02040503050406030204" pitchFamily="18" charset="0"/>
                          </a:rPr>
                          <m:t>𝑏</m:t>
                        </m:r>
                        <m:r>
                          <a:rPr lang="en-US" sz="1800" b="0" i="1" smtClean="0">
                            <a:solidFill>
                              <a:srgbClr val="004791"/>
                            </a:solidFill>
                            <a:latin typeface="Cambria Math" panose="02040503050406030204" pitchFamily="18" charset="0"/>
                            <a:ea typeface="Cambria Math" panose="02040503050406030204" pitchFamily="18" charset="0"/>
                          </a:rPr>
                          <m:t>=</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−2</m:t>
                            </m:r>
                          </m:num>
                          <m:den>
                            <m:r>
                              <a:rPr lang="en-US" sz="1800" b="0" i="1" smtClean="0">
                                <a:solidFill>
                                  <a:srgbClr val="004791"/>
                                </a:solidFill>
                                <a:latin typeface="Cambria Math" panose="02040503050406030204" pitchFamily="18" charset="0"/>
                                <a:ea typeface="Cambria Math" panose="02040503050406030204" pitchFamily="18" charset="0"/>
                              </a:rPr>
                              <m:t>𝑑</m:t>
                            </m:r>
                            <m:sSup>
                              <m:sSupPr>
                                <m:ctrlPr>
                                  <a:rPr lang="en-US" sz="1800" b="0" i="1" smtClean="0">
                                    <a:solidFill>
                                      <a:srgbClr val="004791"/>
                                    </a:solidFill>
                                    <a:latin typeface="Cambria Math" panose="02040503050406030204" pitchFamily="18" charset="0"/>
                                    <a:ea typeface="Cambria Math" panose="02040503050406030204" pitchFamily="18" charset="0"/>
                                  </a:rPr>
                                </m:ctrlPr>
                              </m:sSupPr>
                              <m:e>
                                <m:r>
                                  <a:rPr lang="en-US" sz="1800" b="0" i="1" smtClean="0">
                                    <a:solidFill>
                                      <a:srgbClr val="004791"/>
                                    </a:solidFill>
                                    <a:latin typeface="Cambria Math" panose="02040503050406030204" pitchFamily="18" charset="0"/>
                                    <a:ea typeface="Cambria Math" panose="02040503050406030204" pitchFamily="18" charset="0"/>
                                  </a:rPr>
                                  <m:t>𝑥</m:t>
                                </m:r>
                              </m:e>
                              <m:sup>
                                <m:r>
                                  <a:rPr lang="en-US" sz="1800" b="0" i="1" smtClean="0">
                                    <a:solidFill>
                                      <a:srgbClr val="004791"/>
                                    </a:solidFill>
                                    <a:latin typeface="Cambria Math" panose="02040503050406030204" pitchFamily="18" charset="0"/>
                                    <a:ea typeface="Cambria Math" panose="02040503050406030204" pitchFamily="18" charset="0"/>
                                  </a:rPr>
                                  <m:t>2</m:t>
                                </m:r>
                              </m:sup>
                            </m:sSup>
                          </m:den>
                        </m:f>
                      </m:oMath>
                    </m:oMathPara>
                  </a14:m>
                  <a:endParaRPr lang="en-US" dirty="0">
                    <a:solidFill>
                      <a:srgbClr val="004791"/>
                    </a:solidFill>
                  </a:endParaRPr>
                </a:p>
              </p:txBody>
            </p:sp>
          </mc:Choice>
          <mc:Fallback xmlns="">
            <p:sp>
              <p:nvSpPr>
                <p:cNvPr id="32" name="TextBox 31">
                  <a:extLst>
                    <a:ext uri="{FF2B5EF4-FFF2-40B4-BE49-F238E27FC236}">
                      <a16:creationId xmlns:a16="http://schemas.microsoft.com/office/drawing/2014/main" id="{CF8A60AF-84F8-6798-65C1-B0F6A4D66CAB}"/>
                    </a:ext>
                  </a:extLst>
                </p:cNvPr>
                <p:cNvSpPr txBox="1">
                  <a:spLocks noRot="1" noChangeAspect="1" noMove="1" noResize="1" noEditPoints="1" noAdjustHandles="1" noChangeArrowheads="1" noChangeShapeType="1" noTextEdit="1"/>
                </p:cNvSpPr>
                <p:nvPr/>
              </p:nvSpPr>
              <p:spPr>
                <a:xfrm>
                  <a:off x="9349952" y="3106007"/>
                  <a:ext cx="1185035" cy="6127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8B66F77-0AF8-71A8-B69F-61BF9579B000}"/>
                    </a:ext>
                  </a:extLst>
                </p:cNvPr>
                <p:cNvSpPr txBox="1"/>
                <p:nvPr/>
              </p:nvSpPr>
              <p:spPr>
                <a:xfrm>
                  <a:off x="9349952" y="3718739"/>
                  <a:ext cx="992416"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𝑐</m:t>
                        </m:r>
                        <m:r>
                          <a:rPr lang="en-US" sz="1800" b="0" i="1" smtClean="0">
                            <a:solidFill>
                              <a:srgbClr val="C00000"/>
                            </a:solidFill>
                            <a:latin typeface="Cambria Math" panose="02040503050406030204" pitchFamily="18" charset="0"/>
                            <a:ea typeface="Cambria Math" panose="02040503050406030204" pitchFamily="18" charset="0"/>
                          </a:rPr>
                          <m:t>=</m:t>
                        </m:r>
                        <m:f>
                          <m:fPr>
                            <m:ctrlPr>
                              <a:rPr lang="en-US" sz="1800" b="0" i="1" smtClean="0">
                                <a:solidFill>
                                  <a:srgbClr val="C00000"/>
                                </a:solidFill>
                                <a:latin typeface="Cambria Math" panose="02040503050406030204" pitchFamily="18" charset="0"/>
                                <a:ea typeface="Cambria Math" panose="02040503050406030204" pitchFamily="18" charset="0"/>
                              </a:rPr>
                            </m:ctrlPr>
                          </m:fPr>
                          <m:num>
                            <m:r>
                              <a:rPr lang="en-US" sz="1800" b="0" i="1" smtClean="0">
                                <a:solidFill>
                                  <a:srgbClr val="C00000"/>
                                </a:solidFill>
                                <a:latin typeface="Cambria Math" panose="02040503050406030204" pitchFamily="18" charset="0"/>
                                <a:ea typeface="Cambria Math" panose="02040503050406030204" pitchFamily="18" charset="0"/>
                              </a:rPr>
                              <m:t>1</m:t>
                            </m:r>
                          </m:num>
                          <m:den>
                            <m:r>
                              <a:rPr lang="en-US" sz="1800" b="0" i="1" smtClean="0">
                                <a:solidFill>
                                  <a:srgbClr val="C00000"/>
                                </a:solidFill>
                                <a:latin typeface="Cambria Math" panose="02040503050406030204" pitchFamily="18" charset="0"/>
                                <a:ea typeface="Cambria Math" panose="02040503050406030204" pitchFamily="18" charset="0"/>
                              </a:rPr>
                              <m:t>𝑑</m:t>
                            </m:r>
                            <m:sSup>
                              <m:sSupPr>
                                <m:ctrlPr>
                                  <a:rPr lang="en-US" sz="1800" b="0" i="1" smtClean="0">
                                    <a:solidFill>
                                      <a:srgbClr val="C00000"/>
                                    </a:solidFill>
                                    <a:latin typeface="Cambria Math" panose="02040503050406030204" pitchFamily="18" charset="0"/>
                                    <a:ea typeface="Cambria Math" panose="02040503050406030204" pitchFamily="18" charset="0"/>
                                  </a:rPr>
                                </m:ctrlPr>
                              </m:sSupPr>
                              <m:e>
                                <m:r>
                                  <a:rPr lang="en-US" sz="1800" b="0" i="1" smtClean="0">
                                    <a:solidFill>
                                      <a:srgbClr val="C00000"/>
                                    </a:solidFill>
                                    <a:latin typeface="Cambria Math" panose="02040503050406030204" pitchFamily="18" charset="0"/>
                                    <a:ea typeface="Cambria Math" panose="02040503050406030204" pitchFamily="18" charset="0"/>
                                  </a:rPr>
                                  <m:t>𝑥</m:t>
                                </m:r>
                              </m:e>
                              <m:sup>
                                <m:r>
                                  <a:rPr lang="en-US" sz="1800" b="0" i="1" smtClean="0">
                                    <a:solidFill>
                                      <a:srgbClr val="C00000"/>
                                    </a:solidFill>
                                    <a:latin typeface="Cambria Math" panose="02040503050406030204" pitchFamily="18" charset="0"/>
                                    <a:ea typeface="Cambria Math" panose="02040503050406030204" pitchFamily="18" charset="0"/>
                                  </a:rPr>
                                  <m:t>2</m:t>
                                </m:r>
                              </m:sup>
                            </m:sSup>
                          </m:den>
                        </m:f>
                      </m:oMath>
                    </m:oMathPara>
                  </a14:m>
                  <a:endParaRPr lang="en-US" i="1" dirty="0"/>
                </a:p>
              </p:txBody>
            </p:sp>
          </mc:Choice>
          <mc:Fallback xmlns="">
            <p:sp>
              <p:nvSpPr>
                <p:cNvPr id="33" name="TextBox 32">
                  <a:extLst>
                    <a:ext uri="{FF2B5EF4-FFF2-40B4-BE49-F238E27FC236}">
                      <a16:creationId xmlns:a16="http://schemas.microsoft.com/office/drawing/2014/main" id="{68B66F77-0AF8-71A8-B69F-61BF9579B000}"/>
                    </a:ext>
                  </a:extLst>
                </p:cNvPr>
                <p:cNvSpPr txBox="1">
                  <a:spLocks noRot="1" noChangeAspect="1" noMove="1" noResize="1" noEditPoints="1" noAdjustHandles="1" noChangeArrowheads="1" noChangeShapeType="1" noTextEdit="1"/>
                </p:cNvSpPr>
                <p:nvPr/>
              </p:nvSpPr>
              <p:spPr>
                <a:xfrm>
                  <a:off x="9349952" y="3718739"/>
                  <a:ext cx="992416" cy="612732"/>
                </a:xfrm>
                <a:prstGeom prst="rect">
                  <a:avLst/>
                </a:prstGeom>
                <a:blipFill>
                  <a:blip r:embed="rId23"/>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04105E5C-1BB9-E301-5C44-22210F24E49C}"/>
                </a:ext>
              </a:extLst>
            </p:cNvPr>
            <p:cNvSpPr txBox="1"/>
            <p:nvPr/>
          </p:nvSpPr>
          <p:spPr>
            <a:xfrm>
              <a:off x="-530652" y="2300135"/>
              <a:ext cx="3342752" cy="461665"/>
            </a:xfrm>
            <a:prstGeom prst="rect">
              <a:avLst/>
            </a:prstGeom>
            <a:noFill/>
          </p:spPr>
          <p:txBody>
            <a:bodyPr wrap="square">
              <a:spAutoFit/>
            </a:bodyPr>
            <a:lstStyle/>
            <a:p>
              <a:pPr algn="ctr"/>
              <a:r>
                <a:rPr lang="en-US" sz="2400" b="1" i="0" dirty="0">
                  <a:effectLst/>
                  <a:highlight>
                    <a:srgbClr val="FFFFFF"/>
                  </a:highlight>
                  <a:latin typeface="Bradley Hand ITC" panose="03070402050302030203" pitchFamily="66" charset="0"/>
                </a:rPr>
                <a:t>2</a:t>
              </a:r>
              <a:r>
                <a:rPr lang="en-US" sz="2400" b="1" i="0" baseline="30000" dirty="0">
                  <a:effectLst/>
                  <a:highlight>
                    <a:srgbClr val="FFFFFF"/>
                  </a:highlight>
                  <a:latin typeface="Bradley Hand ITC" panose="03070402050302030203" pitchFamily="66" charset="0"/>
                </a:rPr>
                <a:t>nd</a:t>
              </a:r>
              <a:r>
                <a:rPr lang="en-US" sz="2400" b="1" i="0" dirty="0">
                  <a:effectLst/>
                  <a:highlight>
                    <a:srgbClr val="FFFFFF"/>
                  </a:highlight>
                  <a:latin typeface="Bradley Hand ITC" panose="03070402050302030203" pitchFamily="66" charset="0"/>
                </a:rPr>
                <a:t>  Derivative</a:t>
              </a:r>
              <a:endParaRPr lang="en-US" sz="2400" b="1" dirty="0">
                <a:latin typeface="Bradley Hand ITC" panose="03070402050302030203" pitchFamily="66" charset="0"/>
              </a:endParaRPr>
            </a:p>
          </p:txBody>
        </p:sp>
      </p:grpSp>
    </p:spTree>
    <p:extLst>
      <p:ext uri="{BB962C8B-B14F-4D97-AF65-F5344CB8AC3E}">
        <p14:creationId xmlns:p14="http://schemas.microsoft.com/office/powerpoint/2010/main" val="3774105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p:spTree>
    <p:extLst>
      <p:ext uri="{BB962C8B-B14F-4D97-AF65-F5344CB8AC3E}">
        <p14:creationId xmlns:p14="http://schemas.microsoft.com/office/powerpoint/2010/main" val="3617361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Computational Fluid Dynamics</a:t>
            </a:r>
          </a:p>
        </p:txBody>
      </p:sp>
      <p:sp>
        <p:nvSpPr>
          <p:cNvPr id="6" name="TextBox 5">
            <a:extLst>
              <a:ext uri="{FF2B5EF4-FFF2-40B4-BE49-F238E27FC236}">
                <a16:creationId xmlns:a16="http://schemas.microsoft.com/office/drawing/2014/main" id="{F8D22F07-DC28-C668-4F66-F670C5C41A52}"/>
              </a:ext>
            </a:extLst>
          </p:cNvPr>
          <p:cNvSpPr txBox="1"/>
          <p:nvPr/>
        </p:nvSpPr>
        <p:spPr>
          <a:xfrm>
            <a:off x="799724" y="5788802"/>
            <a:ext cx="9586127" cy="707886"/>
          </a:xfrm>
          <a:prstGeom prst="rect">
            <a:avLst/>
          </a:prstGeom>
          <a:noFill/>
        </p:spPr>
        <p:txBody>
          <a:bodyPr wrap="square" rtlCol="0">
            <a:spAutoFit/>
          </a:bodyPr>
          <a:lstStyle/>
          <a:p>
            <a:pPr algn="ctr"/>
            <a:r>
              <a:rPr lang="en-US" sz="2000" dirty="0"/>
              <a:t>A new </a:t>
            </a:r>
            <a:r>
              <a:rPr lang="en-US" sz="2000" b="1" dirty="0">
                <a:solidFill>
                  <a:srgbClr val="C00000"/>
                </a:solidFill>
                <a:latin typeface="Bradley Hand ITC" panose="03070402050302030203" pitchFamily="66" charset="0"/>
              </a:rPr>
              <a:t>“third approach” </a:t>
            </a:r>
            <a:r>
              <a:rPr lang="en-US" sz="2000" dirty="0"/>
              <a:t>in the philosophical study of fluid dynamics</a:t>
            </a:r>
          </a:p>
          <a:p>
            <a:pPr algn="ctr"/>
            <a:endParaRPr lang="en-US" sz="2000" dirty="0"/>
          </a:p>
        </p:txBody>
      </p:sp>
      <p:sp>
        <p:nvSpPr>
          <p:cNvPr id="7" name="Oval 6">
            <a:extLst>
              <a:ext uri="{FF2B5EF4-FFF2-40B4-BE49-F238E27FC236}">
                <a16:creationId xmlns:a16="http://schemas.microsoft.com/office/drawing/2014/main" id="{3E1D7FAD-BE13-C0CF-21AB-8906D1C819CB}"/>
              </a:ext>
            </a:extLst>
          </p:cNvPr>
          <p:cNvSpPr/>
          <p:nvPr/>
        </p:nvSpPr>
        <p:spPr>
          <a:xfrm>
            <a:off x="2558186" y="1436913"/>
            <a:ext cx="2049863" cy="1992086"/>
          </a:xfrm>
          <a:prstGeom prst="ellipse">
            <a:avLst/>
          </a:prstGeom>
          <a:noFill/>
          <a:ln w="28575">
            <a:solidFill>
              <a:srgbClr val="6298D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C6BF3F9-4C85-2B26-72E1-4859BA7361E0}"/>
              </a:ext>
            </a:extLst>
          </p:cNvPr>
          <p:cNvSpPr/>
          <p:nvPr/>
        </p:nvSpPr>
        <p:spPr>
          <a:xfrm>
            <a:off x="6657912" y="1367831"/>
            <a:ext cx="2049863" cy="1992086"/>
          </a:xfrm>
          <a:prstGeom prst="ellipse">
            <a:avLst/>
          </a:prstGeom>
          <a:noFill/>
          <a:ln w="28575">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D9D61B-DE20-9B04-AA30-CA6016027F80}"/>
              </a:ext>
            </a:extLst>
          </p:cNvPr>
          <p:cNvSpPr/>
          <p:nvPr/>
        </p:nvSpPr>
        <p:spPr>
          <a:xfrm>
            <a:off x="4608049" y="3587262"/>
            <a:ext cx="2049863" cy="1992086"/>
          </a:xfrm>
          <a:prstGeom prst="ellipse">
            <a:avLst/>
          </a:prstGeom>
          <a:noFill/>
          <a:ln w="28575">
            <a:solidFill>
              <a:srgbClr val="A5A5A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05AB7E0-2116-86E5-C71C-AB5C6BEF932A}"/>
              </a:ext>
            </a:extLst>
          </p:cNvPr>
          <p:cNvSpPr txBox="1"/>
          <p:nvPr/>
        </p:nvSpPr>
        <p:spPr>
          <a:xfrm>
            <a:off x="2655718" y="2109790"/>
            <a:ext cx="1774415" cy="646331"/>
          </a:xfrm>
          <a:prstGeom prst="rect">
            <a:avLst/>
          </a:prstGeom>
          <a:noFill/>
        </p:spPr>
        <p:txBody>
          <a:bodyPr wrap="square" rtlCol="0">
            <a:spAutoFit/>
          </a:bodyPr>
          <a:lstStyle/>
          <a:p>
            <a:pPr algn="ctr"/>
            <a:r>
              <a:rPr lang="en-US" dirty="0">
                <a:solidFill>
                  <a:srgbClr val="6298D2"/>
                </a:solidFill>
              </a:rPr>
              <a:t>PURE</a:t>
            </a:r>
          </a:p>
          <a:p>
            <a:pPr algn="ctr"/>
            <a:r>
              <a:rPr lang="en-US" dirty="0">
                <a:solidFill>
                  <a:srgbClr val="6298D2"/>
                </a:solidFill>
              </a:rPr>
              <a:t>EXPERIMENTS</a:t>
            </a:r>
          </a:p>
        </p:txBody>
      </p:sp>
      <p:sp>
        <p:nvSpPr>
          <p:cNvPr id="11" name="TextBox 10">
            <a:extLst>
              <a:ext uri="{FF2B5EF4-FFF2-40B4-BE49-F238E27FC236}">
                <a16:creationId xmlns:a16="http://schemas.microsoft.com/office/drawing/2014/main" id="{2EC5FE99-6BEF-F2A0-CAA0-B416222E02FA}"/>
              </a:ext>
            </a:extLst>
          </p:cNvPr>
          <p:cNvSpPr txBox="1"/>
          <p:nvPr/>
        </p:nvSpPr>
        <p:spPr>
          <a:xfrm>
            <a:off x="6958107" y="2040245"/>
            <a:ext cx="1477107" cy="646331"/>
          </a:xfrm>
          <a:prstGeom prst="rect">
            <a:avLst/>
          </a:prstGeom>
          <a:noFill/>
        </p:spPr>
        <p:txBody>
          <a:bodyPr wrap="square" rtlCol="0">
            <a:spAutoFit/>
          </a:bodyPr>
          <a:lstStyle/>
          <a:p>
            <a:pPr algn="ctr"/>
            <a:r>
              <a:rPr lang="en-US" dirty="0">
                <a:solidFill>
                  <a:srgbClr val="C00000"/>
                </a:solidFill>
              </a:rPr>
              <a:t>PURE</a:t>
            </a:r>
          </a:p>
          <a:p>
            <a:pPr algn="ctr"/>
            <a:r>
              <a:rPr lang="en-US" dirty="0">
                <a:solidFill>
                  <a:srgbClr val="C00000"/>
                </a:solidFill>
              </a:rPr>
              <a:t>THEORY</a:t>
            </a:r>
          </a:p>
        </p:txBody>
      </p:sp>
      <p:sp>
        <p:nvSpPr>
          <p:cNvPr id="12" name="TextBox 11">
            <a:extLst>
              <a:ext uri="{FF2B5EF4-FFF2-40B4-BE49-F238E27FC236}">
                <a16:creationId xmlns:a16="http://schemas.microsoft.com/office/drawing/2014/main" id="{7AB64A38-B195-0839-15C9-D4D12F4ACF7A}"/>
              </a:ext>
            </a:extLst>
          </p:cNvPr>
          <p:cNvSpPr txBox="1"/>
          <p:nvPr/>
        </p:nvSpPr>
        <p:spPr>
          <a:xfrm>
            <a:off x="4895218" y="4422948"/>
            <a:ext cx="1477107" cy="369332"/>
          </a:xfrm>
          <a:prstGeom prst="rect">
            <a:avLst/>
          </a:prstGeom>
          <a:noFill/>
        </p:spPr>
        <p:txBody>
          <a:bodyPr wrap="square" rtlCol="0">
            <a:spAutoFit/>
          </a:bodyPr>
          <a:lstStyle/>
          <a:p>
            <a:pPr algn="ctr"/>
            <a:r>
              <a:rPr lang="en-US" b="1" dirty="0">
                <a:solidFill>
                  <a:srgbClr val="A5A5A5"/>
                </a:solidFill>
              </a:rPr>
              <a:t>CFD</a:t>
            </a:r>
          </a:p>
        </p:txBody>
      </p:sp>
      <p:sp>
        <p:nvSpPr>
          <p:cNvPr id="13" name="TextBox 12">
            <a:extLst>
              <a:ext uri="{FF2B5EF4-FFF2-40B4-BE49-F238E27FC236}">
                <a16:creationId xmlns:a16="http://schemas.microsoft.com/office/drawing/2014/main" id="{9527418C-49BA-5FD5-74A7-82FB532128D1}"/>
              </a:ext>
            </a:extLst>
          </p:cNvPr>
          <p:cNvSpPr txBox="1"/>
          <p:nvPr/>
        </p:nvSpPr>
        <p:spPr>
          <a:xfrm>
            <a:off x="765350" y="2282651"/>
            <a:ext cx="1774415" cy="369332"/>
          </a:xfrm>
          <a:prstGeom prst="rect">
            <a:avLst/>
          </a:prstGeom>
          <a:noFill/>
        </p:spPr>
        <p:txBody>
          <a:bodyPr wrap="square" rtlCol="0">
            <a:spAutoFit/>
          </a:bodyPr>
          <a:lstStyle/>
          <a:p>
            <a:r>
              <a:rPr lang="en-US" dirty="0">
                <a:solidFill>
                  <a:srgbClr val="6298D2"/>
                </a:solidFill>
              </a:rPr>
              <a:t>17</a:t>
            </a:r>
            <a:r>
              <a:rPr lang="en-US" baseline="30000" dirty="0">
                <a:solidFill>
                  <a:srgbClr val="6298D2"/>
                </a:solidFill>
              </a:rPr>
              <a:t>th</a:t>
            </a:r>
            <a:r>
              <a:rPr lang="en-US" dirty="0">
                <a:solidFill>
                  <a:srgbClr val="6298D2"/>
                </a:solidFill>
              </a:rPr>
              <a:t> Century</a:t>
            </a:r>
          </a:p>
        </p:txBody>
      </p:sp>
      <p:sp>
        <p:nvSpPr>
          <p:cNvPr id="14" name="TextBox 13">
            <a:extLst>
              <a:ext uri="{FF2B5EF4-FFF2-40B4-BE49-F238E27FC236}">
                <a16:creationId xmlns:a16="http://schemas.microsoft.com/office/drawing/2014/main" id="{7FCA76F7-CBA4-E761-09FD-36924BC2732C}"/>
              </a:ext>
            </a:extLst>
          </p:cNvPr>
          <p:cNvSpPr txBox="1"/>
          <p:nvPr/>
        </p:nvSpPr>
        <p:spPr>
          <a:xfrm>
            <a:off x="8916270" y="2193891"/>
            <a:ext cx="2259172" cy="369332"/>
          </a:xfrm>
          <a:prstGeom prst="rect">
            <a:avLst/>
          </a:prstGeom>
          <a:noFill/>
        </p:spPr>
        <p:txBody>
          <a:bodyPr wrap="square" rtlCol="0">
            <a:spAutoFit/>
          </a:bodyPr>
          <a:lstStyle/>
          <a:p>
            <a:r>
              <a:rPr lang="en-US" dirty="0">
                <a:solidFill>
                  <a:srgbClr val="C00000"/>
                </a:solidFill>
              </a:rPr>
              <a:t>18</a:t>
            </a:r>
            <a:r>
              <a:rPr lang="en-US" baseline="30000" dirty="0">
                <a:solidFill>
                  <a:srgbClr val="C00000"/>
                </a:solidFill>
              </a:rPr>
              <a:t>th</a:t>
            </a:r>
            <a:r>
              <a:rPr lang="en-US" dirty="0">
                <a:solidFill>
                  <a:srgbClr val="C00000"/>
                </a:solidFill>
              </a:rPr>
              <a:t> – 19</a:t>
            </a:r>
            <a:r>
              <a:rPr lang="en-US" baseline="30000" dirty="0">
                <a:solidFill>
                  <a:srgbClr val="C00000"/>
                </a:solidFill>
              </a:rPr>
              <a:t>th</a:t>
            </a:r>
            <a:r>
              <a:rPr lang="en-US" dirty="0">
                <a:solidFill>
                  <a:srgbClr val="C00000"/>
                </a:solidFill>
              </a:rPr>
              <a:t> Century</a:t>
            </a:r>
          </a:p>
        </p:txBody>
      </p:sp>
      <p:sp>
        <p:nvSpPr>
          <p:cNvPr id="15" name="TextBox 14">
            <a:extLst>
              <a:ext uri="{FF2B5EF4-FFF2-40B4-BE49-F238E27FC236}">
                <a16:creationId xmlns:a16="http://schemas.microsoft.com/office/drawing/2014/main" id="{BB62DF99-8211-8FA4-0609-5CA4D9BD01C5}"/>
              </a:ext>
            </a:extLst>
          </p:cNvPr>
          <p:cNvSpPr txBox="1"/>
          <p:nvPr/>
        </p:nvSpPr>
        <p:spPr>
          <a:xfrm>
            <a:off x="341645" y="2575730"/>
            <a:ext cx="2216541" cy="369332"/>
          </a:xfrm>
          <a:prstGeom prst="rect">
            <a:avLst/>
          </a:prstGeom>
          <a:noFill/>
        </p:spPr>
        <p:txBody>
          <a:bodyPr wrap="square" rtlCol="0">
            <a:spAutoFit/>
          </a:bodyPr>
          <a:lstStyle/>
          <a:p>
            <a:r>
              <a:rPr lang="en-US" dirty="0">
                <a:solidFill>
                  <a:srgbClr val="6298D2"/>
                </a:solidFill>
              </a:rPr>
              <a:t>France and England</a:t>
            </a:r>
          </a:p>
        </p:txBody>
      </p:sp>
      <p:sp>
        <p:nvSpPr>
          <p:cNvPr id="16" name="TextBox 15">
            <a:extLst>
              <a:ext uri="{FF2B5EF4-FFF2-40B4-BE49-F238E27FC236}">
                <a16:creationId xmlns:a16="http://schemas.microsoft.com/office/drawing/2014/main" id="{41C06F89-D42C-335E-6FD4-AEFCD2F911F3}"/>
              </a:ext>
            </a:extLst>
          </p:cNvPr>
          <p:cNvSpPr txBox="1"/>
          <p:nvPr/>
        </p:nvSpPr>
        <p:spPr>
          <a:xfrm>
            <a:off x="9438750" y="2449345"/>
            <a:ext cx="2216541" cy="369332"/>
          </a:xfrm>
          <a:prstGeom prst="rect">
            <a:avLst/>
          </a:prstGeom>
          <a:noFill/>
        </p:spPr>
        <p:txBody>
          <a:bodyPr wrap="square" rtlCol="0">
            <a:spAutoFit/>
          </a:bodyPr>
          <a:lstStyle/>
          <a:p>
            <a:r>
              <a:rPr lang="en-US" dirty="0">
                <a:solidFill>
                  <a:srgbClr val="C00000"/>
                </a:solidFill>
              </a:rPr>
              <a:t>Europe</a:t>
            </a:r>
          </a:p>
        </p:txBody>
      </p:sp>
      <p:cxnSp>
        <p:nvCxnSpPr>
          <p:cNvPr id="18" name="Straight Arrow Connector 17">
            <a:extLst>
              <a:ext uri="{FF2B5EF4-FFF2-40B4-BE49-F238E27FC236}">
                <a16:creationId xmlns:a16="http://schemas.microsoft.com/office/drawing/2014/main" id="{0BFF35FD-29B3-880F-657F-964B7337DA6B}"/>
              </a:ext>
            </a:extLst>
          </p:cNvPr>
          <p:cNvCxnSpPr>
            <a:cxnSpLocks/>
          </p:cNvCxnSpPr>
          <p:nvPr/>
        </p:nvCxnSpPr>
        <p:spPr>
          <a:xfrm>
            <a:off x="4626470" y="2363411"/>
            <a:ext cx="2105926" cy="18047"/>
          </a:xfrm>
          <a:prstGeom prst="straightConnector1">
            <a:avLst/>
          </a:prstGeom>
          <a:ln w="28575">
            <a:solidFill>
              <a:srgbClr val="6298D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04042-B41D-12EB-C225-7C0D66658D94}"/>
              </a:ext>
            </a:extLst>
          </p:cNvPr>
          <p:cNvCxnSpPr>
            <a:cxnSpLocks/>
          </p:cNvCxnSpPr>
          <p:nvPr/>
        </p:nvCxnSpPr>
        <p:spPr>
          <a:xfrm>
            <a:off x="4527665" y="2462742"/>
            <a:ext cx="2130247" cy="8376"/>
          </a:xfrm>
          <a:prstGeom prst="straightConnector1">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45528F8-C110-B189-5034-77487D941466}"/>
              </a:ext>
            </a:extLst>
          </p:cNvPr>
          <p:cNvSpPr txBox="1"/>
          <p:nvPr/>
        </p:nvSpPr>
        <p:spPr>
          <a:xfrm>
            <a:off x="4834924" y="1880716"/>
            <a:ext cx="1774415" cy="369332"/>
          </a:xfrm>
          <a:prstGeom prst="rect">
            <a:avLst/>
          </a:prstGeom>
          <a:noFill/>
        </p:spPr>
        <p:txBody>
          <a:bodyPr wrap="square" rtlCol="0">
            <a:spAutoFit/>
          </a:bodyPr>
          <a:lstStyle/>
          <a:p>
            <a:r>
              <a:rPr lang="en-US" dirty="0"/>
              <a:t>20</a:t>
            </a:r>
            <a:r>
              <a:rPr lang="en-US" baseline="30000" dirty="0"/>
              <a:t>th </a:t>
            </a:r>
            <a:r>
              <a:rPr lang="en-US" dirty="0"/>
              <a:t>Century</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59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p:sp>
        <p:nvSpPr>
          <p:cNvPr id="13" name="TextBox 12">
            <a:extLst>
              <a:ext uri="{FF2B5EF4-FFF2-40B4-BE49-F238E27FC236}">
                <a16:creationId xmlns:a16="http://schemas.microsoft.com/office/drawing/2014/main" id="{2A8E18C7-EB28-A7F2-7509-6BFC2EAB21D8}"/>
              </a:ext>
            </a:extLst>
          </p:cNvPr>
          <p:cNvSpPr txBox="1"/>
          <p:nvPr/>
        </p:nvSpPr>
        <p:spPr>
          <a:xfrm>
            <a:off x="1122589" y="3646989"/>
            <a:ext cx="3607358" cy="400110"/>
          </a:xfrm>
          <a:prstGeom prst="rect">
            <a:avLst/>
          </a:prstGeom>
          <a:noFill/>
        </p:spPr>
        <p:txBody>
          <a:bodyPr wrap="square" rtlCol="0">
            <a:spAutoFit/>
          </a:bodyPr>
          <a:lstStyle/>
          <a:p>
            <a:r>
              <a:rPr lang="en-US" sz="2000" b="1" dirty="0">
                <a:latin typeface="Bradley Hand ITC" panose="03070402050302030203" pitchFamily="66" charset="0"/>
              </a:rPr>
              <a:t>Initial Condition: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67791F7-477E-B6CB-C5F8-DDC2910DA2A9}"/>
                  </a:ext>
                </a:extLst>
              </p:cNvPr>
              <p:cNvSpPr txBox="1"/>
              <p:nvPr/>
            </p:nvSpPr>
            <p:spPr>
              <a:xfrm>
                <a:off x="4082993" y="3616211"/>
                <a:ext cx="253472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𝑢</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𝑥</m:t>
                      </m:r>
                      <m:r>
                        <a:rPr lang="en-US" sz="2400" b="0" i="1" smtClean="0">
                          <a:solidFill>
                            <a:schemeClr val="tx1"/>
                          </a:solidFill>
                          <a:latin typeface="Cambria Math" panose="02040503050406030204" pitchFamily="18" charset="0"/>
                          <a:ea typeface="Cambria Math" panose="02040503050406030204" pitchFamily="18" charset="0"/>
                        </a:rPr>
                        <m:t>,0)=</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oMath>
                  </m:oMathPara>
                </a14:m>
                <a:endParaRPr lang="en-US" sz="2400" dirty="0">
                  <a:latin typeface="Bradley Hand ITC" panose="03070402050302030203" pitchFamily="66" charset="0"/>
                </a:endParaRPr>
              </a:p>
            </p:txBody>
          </p:sp>
        </mc:Choice>
        <mc:Fallback xmlns="">
          <p:sp>
            <p:nvSpPr>
              <p:cNvPr id="35" name="TextBox 34">
                <a:extLst>
                  <a:ext uri="{FF2B5EF4-FFF2-40B4-BE49-F238E27FC236}">
                    <a16:creationId xmlns:a16="http://schemas.microsoft.com/office/drawing/2014/main" id="{367791F7-477E-B6CB-C5F8-DDC2910DA2A9}"/>
                  </a:ext>
                </a:extLst>
              </p:cNvPr>
              <p:cNvSpPr txBox="1">
                <a:spLocks noRot="1" noChangeAspect="1" noMove="1" noResize="1" noEditPoints="1" noAdjustHandles="1" noChangeArrowheads="1" noChangeShapeType="1" noTextEdit="1"/>
              </p:cNvSpPr>
              <p:nvPr/>
            </p:nvSpPr>
            <p:spPr>
              <a:xfrm>
                <a:off x="4082993" y="3616211"/>
                <a:ext cx="2534727" cy="461665"/>
              </a:xfrm>
              <a:prstGeom prst="rect">
                <a:avLst/>
              </a:prstGeom>
              <a:blipFill>
                <a:blip r:embed="rId4"/>
                <a:stretch>
                  <a:fillRect b="-11842"/>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BBF028D7-A38D-0E6A-9E99-B886679A6896}"/>
              </a:ext>
            </a:extLst>
          </p:cNvPr>
          <p:cNvSpPr txBox="1"/>
          <p:nvPr/>
        </p:nvSpPr>
        <p:spPr>
          <a:xfrm>
            <a:off x="1134313" y="4392240"/>
            <a:ext cx="3607358" cy="400110"/>
          </a:xfrm>
          <a:prstGeom prst="rect">
            <a:avLst/>
          </a:prstGeom>
          <a:noFill/>
        </p:spPr>
        <p:txBody>
          <a:bodyPr wrap="square" rtlCol="0">
            <a:spAutoFit/>
          </a:bodyPr>
          <a:lstStyle/>
          <a:p>
            <a:r>
              <a:rPr lang="en-US" sz="2000" b="1" dirty="0">
                <a:latin typeface="Bradley Hand ITC" panose="03070402050302030203" pitchFamily="66" charset="0"/>
              </a:rPr>
              <a:t>Exact Solution: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FDC98F6-0FD0-19B0-57FF-41EADAA41E91}"/>
                  </a:ext>
                </a:extLst>
              </p:cNvPr>
              <p:cNvSpPr txBox="1"/>
              <p:nvPr/>
            </p:nvSpPr>
            <p:spPr>
              <a:xfrm>
                <a:off x="4074621" y="4361461"/>
                <a:ext cx="290898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𝑢</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𝑥</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𝑡</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𝑐𝑡</m:t>
                      </m:r>
                      <m:r>
                        <a:rPr lang="en-US" sz="2400" b="0" i="1" smtClean="0">
                          <a:latin typeface="Cambria Math" panose="02040503050406030204" pitchFamily="18" charset="0"/>
                          <a:ea typeface="Cambria Math" panose="02040503050406030204" pitchFamily="18" charset="0"/>
                        </a:rPr>
                        <m:t>)</m:t>
                      </m:r>
                    </m:oMath>
                  </m:oMathPara>
                </a14:m>
                <a:endParaRPr lang="en-US" sz="2400" dirty="0">
                  <a:latin typeface="Bradley Hand ITC" panose="03070402050302030203" pitchFamily="66" charset="0"/>
                </a:endParaRPr>
              </a:p>
            </p:txBody>
          </p:sp>
        </mc:Choice>
        <mc:Fallback xmlns="">
          <p:sp>
            <p:nvSpPr>
              <p:cNvPr id="38" name="TextBox 37">
                <a:extLst>
                  <a:ext uri="{FF2B5EF4-FFF2-40B4-BE49-F238E27FC236}">
                    <a16:creationId xmlns:a16="http://schemas.microsoft.com/office/drawing/2014/main" id="{FFDC98F6-0FD0-19B0-57FF-41EADAA41E91}"/>
                  </a:ext>
                </a:extLst>
              </p:cNvPr>
              <p:cNvSpPr txBox="1">
                <a:spLocks noRot="1" noChangeAspect="1" noMove="1" noResize="1" noEditPoints="1" noAdjustHandles="1" noChangeArrowheads="1" noChangeShapeType="1" noTextEdit="1"/>
              </p:cNvSpPr>
              <p:nvPr/>
            </p:nvSpPr>
            <p:spPr>
              <a:xfrm>
                <a:off x="4074621" y="4361461"/>
                <a:ext cx="2908983" cy="461665"/>
              </a:xfrm>
              <a:prstGeom prst="rect">
                <a:avLst/>
              </a:prstGeom>
              <a:blipFill>
                <a:blip r:embed="rId5"/>
                <a:stretch>
                  <a:fillRect b="-11842"/>
                </a:stretch>
              </a:blipFill>
            </p:spPr>
            <p:txBody>
              <a:bodyPr/>
              <a:lstStyle/>
              <a:p>
                <a:r>
                  <a:rPr lang="en-US">
                    <a:noFill/>
                  </a:rPr>
                  <a:t> </a:t>
                </a:r>
              </a:p>
            </p:txBody>
          </p:sp>
        </mc:Fallback>
      </mc:AlternateContent>
    </p:spTree>
    <p:extLst>
      <p:ext uri="{BB962C8B-B14F-4D97-AF65-F5344CB8AC3E}">
        <p14:creationId xmlns:p14="http://schemas.microsoft.com/office/powerpoint/2010/main" val="692758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p:sp>
        <p:nvSpPr>
          <p:cNvPr id="9" name="Rectangle 1">
            <a:extLst>
              <a:ext uri="{FF2B5EF4-FFF2-40B4-BE49-F238E27FC236}">
                <a16:creationId xmlns:a16="http://schemas.microsoft.com/office/drawing/2014/main" id="{BD4AE1CA-88BE-32B4-9BA2-3C4756882732}"/>
              </a:ext>
            </a:extLst>
          </p:cNvPr>
          <p:cNvSpPr>
            <a:spLocks noChangeArrowheads="1"/>
          </p:cNvSpPr>
          <p:nvPr/>
        </p:nvSpPr>
        <p:spPr bwMode="auto">
          <a:xfrm>
            <a:off x="1036373" y="2380057"/>
            <a:ext cx="976982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n-lt"/>
              </a:rPr>
              <a:t>With an Initial Condition (given as a wave), the equation represents propagation of a wave with a speed </a:t>
            </a:r>
            <a:r>
              <a:rPr lang="en-US" altLang="en-US" i="1" dirty="0">
                <a:latin typeface="+mn-lt"/>
              </a:rPr>
              <a:t>c,</a:t>
            </a:r>
            <a:r>
              <a:rPr lang="en-US" altLang="en-US" dirty="0">
                <a:latin typeface="+mn-lt"/>
              </a:rPr>
              <a:t> </a:t>
            </a:r>
            <a:r>
              <a:rPr lang="en-US" altLang="en-US" i="1" dirty="0">
                <a:solidFill>
                  <a:srgbClr val="C00000"/>
                </a:solidFill>
                <a:latin typeface="+mn-lt"/>
              </a:rPr>
              <a:t>without change in its shape</a:t>
            </a:r>
            <a:r>
              <a:rPr lang="en-US" altLang="en-US" dirty="0">
                <a:solidFill>
                  <a:srgbClr val="C00000"/>
                </a:solidFill>
                <a:latin typeface="+mn-lt"/>
              </a:rPr>
              <a:t>!</a:t>
            </a:r>
            <a:r>
              <a:rPr lang="en-US" altLang="en-US" dirty="0">
                <a:latin typeface="+mn-lt"/>
              </a:rPr>
              <a:t> </a:t>
            </a:r>
            <a:endParaRPr kumimoji="0" lang="en-US" altLang="en-US" i="0" u="none" strike="noStrike" cap="none" normalizeH="0" baseline="0" dirty="0">
              <a:ln>
                <a:noFill/>
              </a:ln>
              <a:solidFill>
                <a:schemeClr val="tx1"/>
              </a:solidFill>
              <a:effectLst/>
              <a:latin typeface="+mn-lt"/>
            </a:endParaRPr>
          </a:p>
        </p:txBody>
      </p:sp>
      <p:sp>
        <p:nvSpPr>
          <p:cNvPr id="13" name="TextBox 12">
            <a:extLst>
              <a:ext uri="{FF2B5EF4-FFF2-40B4-BE49-F238E27FC236}">
                <a16:creationId xmlns:a16="http://schemas.microsoft.com/office/drawing/2014/main" id="{2A8E18C7-EB28-A7F2-7509-6BFC2EAB21D8}"/>
              </a:ext>
            </a:extLst>
          </p:cNvPr>
          <p:cNvSpPr txBox="1"/>
          <p:nvPr/>
        </p:nvSpPr>
        <p:spPr>
          <a:xfrm>
            <a:off x="1122589" y="3646989"/>
            <a:ext cx="3607358" cy="400110"/>
          </a:xfrm>
          <a:prstGeom prst="rect">
            <a:avLst/>
          </a:prstGeom>
          <a:noFill/>
        </p:spPr>
        <p:txBody>
          <a:bodyPr wrap="square" rtlCol="0">
            <a:spAutoFit/>
          </a:bodyPr>
          <a:lstStyle/>
          <a:p>
            <a:r>
              <a:rPr lang="en-US" sz="2000" b="1" dirty="0">
                <a:latin typeface="Bradley Hand ITC" panose="03070402050302030203" pitchFamily="66" charset="0"/>
              </a:rPr>
              <a:t>Initial Condition: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67791F7-477E-B6CB-C5F8-DDC2910DA2A9}"/>
                  </a:ext>
                </a:extLst>
              </p:cNvPr>
              <p:cNvSpPr txBox="1"/>
              <p:nvPr/>
            </p:nvSpPr>
            <p:spPr>
              <a:xfrm>
                <a:off x="4082993" y="3616211"/>
                <a:ext cx="253472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𝑢</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𝑥</m:t>
                      </m:r>
                      <m:r>
                        <a:rPr lang="en-US" sz="2400" b="0" i="1" smtClean="0">
                          <a:solidFill>
                            <a:schemeClr val="tx1"/>
                          </a:solidFill>
                          <a:latin typeface="Cambria Math" panose="02040503050406030204" pitchFamily="18" charset="0"/>
                          <a:ea typeface="Cambria Math" panose="02040503050406030204" pitchFamily="18" charset="0"/>
                        </a:rPr>
                        <m:t>,0)=</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oMath>
                  </m:oMathPara>
                </a14:m>
                <a:endParaRPr lang="en-US" sz="2400" dirty="0">
                  <a:latin typeface="Bradley Hand ITC" panose="03070402050302030203" pitchFamily="66" charset="0"/>
                </a:endParaRPr>
              </a:p>
            </p:txBody>
          </p:sp>
        </mc:Choice>
        <mc:Fallback xmlns="">
          <p:sp>
            <p:nvSpPr>
              <p:cNvPr id="35" name="TextBox 34">
                <a:extLst>
                  <a:ext uri="{FF2B5EF4-FFF2-40B4-BE49-F238E27FC236}">
                    <a16:creationId xmlns:a16="http://schemas.microsoft.com/office/drawing/2014/main" id="{367791F7-477E-B6CB-C5F8-DDC2910DA2A9}"/>
                  </a:ext>
                </a:extLst>
              </p:cNvPr>
              <p:cNvSpPr txBox="1">
                <a:spLocks noRot="1" noChangeAspect="1" noMove="1" noResize="1" noEditPoints="1" noAdjustHandles="1" noChangeArrowheads="1" noChangeShapeType="1" noTextEdit="1"/>
              </p:cNvSpPr>
              <p:nvPr/>
            </p:nvSpPr>
            <p:spPr>
              <a:xfrm>
                <a:off x="4082993" y="3616211"/>
                <a:ext cx="2534727" cy="461665"/>
              </a:xfrm>
              <a:prstGeom prst="rect">
                <a:avLst/>
              </a:prstGeom>
              <a:blipFill>
                <a:blip r:embed="rId4"/>
                <a:stretch>
                  <a:fillRect b="-11842"/>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BBF028D7-A38D-0E6A-9E99-B886679A6896}"/>
              </a:ext>
            </a:extLst>
          </p:cNvPr>
          <p:cNvSpPr txBox="1"/>
          <p:nvPr/>
        </p:nvSpPr>
        <p:spPr>
          <a:xfrm>
            <a:off x="1134313" y="4392240"/>
            <a:ext cx="3607358" cy="400110"/>
          </a:xfrm>
          <a:prstGeom prst="rect">
            <a:avLst/>
          </a:prstGeom>
          <a:noFill/>
        </p:spPr>
        <p:txBody>
          <a:bodyPr wrap="square" rtlCol="0">
            <a:spAutoFit/>
          </a:bodyPr>
          <a:lstStyle/>
          <a:p>
            <a:r>
              <a:rPr lang="en-US" sz="2000" b="1" dirty="0">
                <a:latin typeface="Bradley Hand ITC" panose="03070402050302030203" pitchFamily="66" charset="0"/>
              </a:rPr>
              <a:t>Exact Solution: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FDC98F6-0FD0-19B0-57FF-41EADAA41E91}"/>
                  </a:ext>
                </a:extLst>
              </p:cNvPr>
              <p:cNvSpPr txBox="1"/>
              <p:nvPr/>
            </p:nvSpPr>
            <p:spPr>
              <a:xfrm>
                <a:off x="4074621" y="4361461"/>
                <a:ext cx="290898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𝑢</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𝑥</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𝑡</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𝑐𝑡</m:t>
                      </m:r>
                      <m:r>
                        <a:rPr lang="en-US" sz="2400" b="0" i="1" smtClean="0">
                          <a:latin typeface="Cambria Math" panose="02040503050406030204" pitchFamily="18" charset="0"/>
                          <a:ea typeface="Cambria Math" panose="02040503050406030204" pitchFamily="18" charset="0"/>
                        </a:rPr>
                        <m:t>)</m:t>
                      </m:r>
                    </m:oMath>
                  </m:oMathPara>
                </a14:m>
                <a:endParaRPr lang="en-US" sz="2400" dirty="0">
                  <a:latin typeface="Bradley Hand ITC" panose="03070402050302030203" pitchFamily="66" charset="0"/>
                </a:endParaRPr>
              </a:p>
            </p:txBody>
          </p:sp>
        </mc:Choice>
        <mc:Fallback xmlns="">
          <p:sp>
            <p:nvSpPr>
              <p:cNvPr id="38" name="TextBox 37">
                <a:extLst>
                  <a:ext uri="{FF2B5EF4-FFF2-40B4-BE49-F238E27FC236}">
                    <a16:creationId xmlns:a16="http://schemas.microsoft.com/office/drawing/2014/main" id="{FFDC98F6-0FD0-19B0-57FF-41EADAA41E91}"/>
                  </a:ext>
                </a:extLst>
              </p:cNvPr>
              <p:cNvSpPr txBox="1">
                <a:spLocks noRot="1" noChangeAspect="1" noMove="1" noResize="1" noEditPoints="1" noAdjustHandles="1" noChangeArrowheads="1" noChangeShapeType="1" noTextEdit="1"/>
              </p:cNvSpPr>
              <p:nvPr/>
            </p:nvSpPr>
            <p:spPr>
              <a:xfrm>
                <a:off x="4074621" y="4361461"/>
                <a:ext cx="2908983" cy="461665"/>
              </a:xfrm>
              <a:prstGeom prst="rect">
                <a:avLst/>
              </a:prstGeom>
              <a:blipFill>
                <a:blip r:embed="rId5"/>
                <a:stretch>
                  <a:fillRect b="-11842"/>
                </a:stretch>
              </a:blipFill>
            </p:spPr>
            <p:txBody>
              <a:bodyPr/>
              <a:lstStyle/>
              <a:p>
                <a:r>
                  <a:rPr lang="en-US">
                    <a:noFill/>
                  </a:rPr>
                  <a:t> </a:t>
                </a:r>
              </a:p>
            </p:txBody>
          </p:sp>
        </mc:Fallback>
      </mc:AlternateContent>
    </p:spTree>
    <p:extLst>
      <p:ext uri="{BB962C8B-B14F-4D97-AF65-F5344CB8AC3E}">
        <p14:creationId xmlns:p14="http://schemas.microsoft.com/office/powerpoint/2010/main" val="3675509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p:sp>
        <p:nvSpPr>
          <p:cNvPr id="9" name="Rectangle 1">
            <a:extLst>
              <a:ext uri="{FF2B5EF4-FFF2-40B4-BE49-F238E27FC236}">
                <a16:creationId xmlns:a16="http://schemas.microsoft.com/office/drawing/2014/main" id="{BD4AE1CA-88BE-32B4-9BA2-3C4756882732}"/>
              </a:ext>
            </a:extLst>
          </p:cNvPr>
          <p:cNvSpPr>
            <a:spLocks noChangeArrowheads="1"/>
          </p:cNvSpPr>
          <p:nvPr/>
        </p:nvSpPr>
        <p:spPr bwMode="auto">
          <a:xfrm>
            <a:off x="1036373" y="2380057"/>
            <a:ext cx="976982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n-lt"/>
              </a:rPr>
              <a:t>With an Initial Condition (given as a wave), the equation represents propagation of a wave with a speed </a:t>
            </a:r>
            <a:r>
              <a:rPr lang="en-US" altLang="en-US" i="1" dirty="0">
                <a:latin typeface="+mn-lt"/>
              </a:rPr>
              <a:t>c,</a:t>
            </a:r>
            <a:r>
              <a:rPr lang="en-US" altLang="en-US" dirty="0">
                <a:latin typeface="+mn-lt"/>
              </a:rPr>
              <a:t> </a:t>
            </a:r>
            <a:r>
              <a:rPr lang="en-US" altLang="en-US" i="1" dirty="0">
                <a:solidFill>
                  <a:srgbClr val="C00000"/>
                </a:solidFill>
                <a:highlight>
                  <a:srgbClr val="FFFF00"/>
                </a:highlight>
                <a:latin typeface="+mn-lt"/>
              </a:rPr>
              <a:t>without change in its shape</a:t>
            </a:r>
            <a:r>
              <a:rPr lang="en-US" altLang="en-US" dirty="0">
                <a:solidFill>
                  <a:srgbClr val="C00000"/>
                </a:solidFill>
                <a:latin typeface="+mn-lt"/>
              </a:rPr>
              <a:t>!</a:t>
            </a:r>
            <a:r>
              <a:rPr lang="en-US" altLang="en-US" dirty="0">
                <a:latin typeface="+mn-lt"/>
              </a:rPr>
              <a:t> </a:t>
            </a:r>
            <a:endParaRPr kumimoji="0" lang="en-US" altLang="en-US" i="0" u="none" strike="noStrike" cap="none" normalizeH="0" baseline="0" dirty="0">
              <a:ln>
                <a:noFill/>
              </a:ln>
              <a:solidFill>
                <a:schemeClr val="tx1"/>
              </a:solidFill>
              <a:effectLst/>
              <a:latin typeface="+mn-lt"/>
            </a:endParaRPr>
          </a:p>
        </p:txBody>
      </p:sp>
      <p:sp>
        <p:nvSpPr>
          <p:cNvPr id="13" name="TextBox 12">
            <a:extLst>
              <a:ext uri="{FF2B5EF4-FFF2-40B4-BE49-F238E27FC236}">
                <a16:creationId xmlns:a16="http://schemas.microsoft.com/office/drawing/2014/main" id="{2A8E18C7-EB28-A7F2-7509-6BFC2EAB21D8}"/>
              </a:ext>
            </a:extLst>
          </p:cNvPr>
          <p:cNvSpPr txBox="1"/>
          <p:nvPr/>
        </p:nvSpPr>
        <p:spPr>
          <a:xfrm>
            <a:off x="1122589" y="3646989"/>
            <a:ext cx="3607358" cy="400110"/>
          </a:xfrm>
          <a:prstGeom prst="rect">
            <a:avLst/>
          </a:prstGeom>
          <a:noFill/>
        </p:spPr>
        <p:txBody>
          <a:bodyPr wrap="square" rtlCol="0">
            <a:spAutoFit/>
          </a:bodyPr>
          <a:lstStyle/>
          <a:p>
            <a:r>
              <a:rPr lang="en-US" sz="2000" b="1" dirty="0">
                <a:latin typeface="Bradley Hand ITC" panose="03070402050302030203" pitchFamily="66" charset="0"/>
              </a:rPr>
              <a:t>Initial Condition: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67791F7-477E-B6CB-C5F8-DDC2910DA2A9}"/>
                  </a:ext>
                </a:extLst>
              </p:cNvPr>
              <p:cNvSpPr txBox="1"/>
              <p:nvPr/>
            </p:nvSpPr>
            <p:spPr>
              <a:xfrm>
                <a:off x="4082993" y="3616211"/>
                <a:ext cx="253472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𝑢</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𝑥</m:t>
                      </m:r>
                      <m:r>
                        <a:rPr lang="en-US" sz="2400" b="0" i="1" smtClean="0">
                          <a:solidFill>
                            <a:schemeClr val="tx1"/>
                          </a:solidFill>
                          <a:latin typeface="Cambria Math" panose="02040503050406030204" pitchFamily="18" charset="0"/>
                          <a:ea typeface="Cambria Math" panose="02040503050406030204" pitchFamily="18" charset="0"/>
                        </a:rPr>
                        <m:t>,0)=</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oMath>
                  </m:oMathPara>
                </a14:m>
                <a:endParaRPr lang="en-US" sz="2400" dirty="0">
                  <a:latin typeface="Bradley Hand ITC" panose="03070402050302030203" pitchFamily="66" charset="0"/>
                </a:endParaRPr>
              </a:p>
            </p:txBody>
          </p:sp>
        </mc:Choice>
        <mc:Fallback xmlns="">
          <p:sp>
            <p:nvSpPr>
              <p:cNvPr id="35" name="TextBox 34">
                <a:extLst>
                  <a:ext uri="{FF2B5EF4-FFF2-40B4-BE49-F238E27FC236}">
                    <a16:creationId xmlns:a16="http://schemas.microsoft.com/office/drawing/2014/main" id="{367791F7-477E-B6CB-C5F8-DDC2910DA2A9}"/>
                  </a:ext>
                </a:extLst>
              </p:cNvPr>
              <p:cNvSpPr txBox="1">
                <a:spLocks noRot="1" noChangeAspect="1" noMove="1" noResize="1" noEditPoints="1" noAdjustHandles="1" noChangeArrowheads="1" noChangeShapeType="1" noTextEdit="1"/>
              </p:cNvSpPr>
              <p:nvPr/>
            </p:nvSpPr>
            <p:spPr>
              <a:xfrm>
                <a:off x="4082993" y="3616211"/>
                <a:ext cx="2534727" cy="461665"/>
              </a:xfrm>
              <a:prstGeom prst="rect">
                <a:avLst/>
              </a:prstGeom>
              <a:blipFill>
                <a:blip r:embed="rId4"/>
                <a:stretch>
                  <a:fillRect b="-11842"/>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BBF028D7-A38D-0E6A-9E99-B886679A6896}"/>
              </a:ext>
            </a:extLst>
          </p:cNvPr>
          <p:cNvSpPr txBox="1"/>
          <p:nvPr/>
        </p:nvSpPr>
        <p:spPr>
          <a:xfrm>
            <a:off x="1134313" y="4392240"/>
            <a:ext cx="3607358" cy="400110"/>
          </a:xfrm>
          <a:prstGeom prst="rect">
            <a:avLst/>
          </a:prstGeom>
          <a:noFill/>
        </p:spPr>
        <p:txBody>
          <a:bodyPr wrap="square" rtlCol="0">
            <a:spAutoFit/>
          </a:bodyPr>
          <a:lstStyle/>
          <a:p>
            <a:r>
              <a:rPr lang="en-US" sz="2000" b="1" dirty="0">
                <a:latin typeface="Bradley Hand ITC" panose="03070402050302030203" pitchFamily="66" charset="0"/>
              </a:rPr>
              <a:t>Exact Solution: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FDC98F6-0FD0-19B0-57FF-41EADAA41E91}"/>
                  </a:ext>
                </a:extLst>
              </p:cNvPr>
              <p:cNvSpPr txBox="1"/>
              <p:nvPr/>
            </p:nvSpPr>
            <p:spPr>
              <a:xfrm>
                <a:off x="4074621" y="4361461"/>
                <a:ext cx="290898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𝑢</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𝑥</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𝑡</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𝑐𝑡</m:t>
                      </m:r>
                      <m:r>
                        <a:rPr lang="en-US" sz="2400" b="0" i="1" smtClean="0">
                          <a:latin typeface="Cambria Math" panose="02040503050406030204" pitchFamily="18" charset="0"/>
                          <a:ea typeface="Cambria Math" panose="02040503050406030204" pitchFamily="18" charset="0"/>
                        </a:rPr>
                        <m:t>)</m:t>
                      </m:r>
                    </m:oMath>
                  </m:oMathPara>
                </a14:m>
                <a:endParaRPr lang="en-US" sz="2400" dirty="0">
                  <a:latin typeface="Bradley Hand ITC" panose="03070402050302030203" pitchFamily="66" charset="0"/>
                </a:endParaRPr>
              </a:p>
            </p:txBody>
          </p:sp>
        </mc:Choice>
        <mc:Fallback xmlns="">
          <p:sp>
            <p:nvSpPr>
              <p:cNvPr id="38" name="TextBox 37">
                <a:extLst>
                  <a:ext uri="{FF2B5EF4-FFF2-40B4-BE49-F238E27FC236}">
                    <a16:creationId xmlns:a16="http://schemas.microsoft.com/office/drawing/2014/main" id="{FFDC98F6-0FD0-19B0-57FF-41EADAA41E91}"/>
                  </a:ext>
                </a:extLst>
              </p:cNvPr>
              <p:cNvSpPr txBox="1">
                <a:spLocks noRot="1" noChangeAspect="1" noMove="1" noResize="1" noEditPoints="1" noAdjustHandles="1" noChangeArrowheads="1" noChangeShapeType="1" noTextEdit="1"/>
              </p:cNvSpPr>
              <p:nvPr/>
            </p:nvSpPr>
            <p:spPr>
              <a:xfrm>
                <a:off x="4074621" y="4361461"/>
                <a:ext cx="2908983" cy="461665"/>
              </a:xfrm>
              <a:prstGeom prst="rect">
                <a:avLst/>
              </a:prstGeom>
              <a:blipFill>
                <a:blip r:embed="rId5"/>
                <a:stretch>
                  <a:fillRect b="-11842"/>
                </a:stretch>
              </a:blipFill>
            </p:spPr>
            <p:txBody>
              <a:bodyPr/>
              <a:lstStyle/>
              <a:p>
                <a:r>
                  <a:rPr lang="en-US">
                    <a:noFill/>
                  </a:rPr>
                  <a:t> </a:t>
                </a:r>
              </a:p>
            </p:txBody>
          </p:sp>
        </mc:Fallback>
      </mc:AlternateContent>
    </p:spTree>
    <p:extLst>
      <p:ext uri="{BB962C8B-B14F-4D97-AF65-F5344CB8AC3E}">
        <p14:creationId xmlns:p14="http://schemas.microsoft.com/office/powerpoint/2010/main" val="2628230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p:spTree>
    <p:extLst>
      <p:ext uri="{BB962C8B-B14F-4D97-AF65-F5344CB8AC3E}">
        <p14:creationId xmlns:p14="http://schemas.microsoft.com/office/powerpoint/2010/main" val="2305554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F6AE87-9B1D-AC2A-DA14-944825A13F0F}"/>
                  </a:ext>
                </a:extLst>
              </p:cNvPr>
              <p:cNvSpPr txBox="1"/>
              <p:nvPr/>
            </p:nvSpPr>
            <p:spPr>
              <a:xfrm>
                <a:off x="2860148" y="2493048"/>
                <a:ext cx="5127187" cy="689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𝑥</m:t>
                          </m:r>
                        </m:den>
                      </m:f>
                    </m:oMath>
                  </m:oMathPara>
                </a14:m>
                <a:endParaRPr lang="en-US" sz="2000" dirty="0"/>
              </a:p>
            </p:txBody>
          </p:sp>
        </mc:Choice>
        <mc:Fallback xmlns="">
          <p:sp>
            <p:nvSpPr>
              <p:cNvPr id="6" name="TextBox 5">
                <a:extLst>
                  <a:ext uri="{FF2B5EF4-FFF2-40B4-BE49-F238E27FC236}">
                    <a16:creationId xmlns:a16="http://schemas.microsoft.com/office/drawing/2014/main" id="{2FF6AE87-9B1D-AC2A-DA14-944825A13F0F}"/>
                  </a:ext>
                </a:extLst>
              </p:cNvPr>
              <p:cNvSpPr txBox="1">
                <a:spLocks noRot="1" noChangeAspect="1" noMove="1" noResize="1" noEditPoints="1" noAdjustHandles="1" noChangeArrowheads="1" noChangeShapeType="1" noTextEdit="1"/>
              </p:cNvSpPr>
              <p:nvPr/>
            </p:nvSpPr>
            <p:spPr>
              <a:xfrm>
                <a:off x="2860148" y="2493048"/>
                <a:ext cx="5127187" cy="689676"/>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44521AF-4F33-8144-61D7-496878772081}"/>
              </a:ext>
            </a:extLst>
          </p:cNvPr>
          <p:cNvSpPr txBox="1"/>
          <p:nvPr/>
        </p:nvSpPr>
        <p:spPr>
          <a:xfrm>
            <a:off x="1036373" y="2703223"/>
            <a:ext cx="3607358" cy="400110"/>
          </a:xfrm>
          <a:prstGeom prst="rect">
            <a:avLst/>
          </a:prstGeom>
          <a:noFill/>
        </p:spPr>
        <p:txBody>
          <a:bodyPr wrap="square" rtlCol="0">
            <a:spAutoFit/>
          </a:bodyPr>
          <a:lstStyle/>
          <a:p>
            <a:r>
              <a:rPr lang="en-US" sz="2000" b="1" dirty="0">
                <a:latin typeface="Bradley Hand ITC" panose="03070402050302030203" pitchFamily="66" charset="0"/>
              </a:rPr>
              <a:t>Backward Difference</a:t>
            </a:r>
          </a:p>
        </p:txBody>
      </p:sp>
    </p:spTree>
    <p:extLst>
      <p:ext uri="{BB962C8B-B14F-4D97-AF65-F5344CB8AC3E}">
        <p14:creationId xmlns:p14="http://schemas.microsoft.com/office/powerpoint/2010/main" val="518131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F6AE87-9B1D-AC2A-DA14-944825A13F0F}"/>
                  </a:ext>
                </a:extLst>
              </p:cNvPr>
              <p:cNvSpPr txBox="1"/>
              <p:nvPr/>
            </p:nvSpPr>
            <p:spPr>
              <a:xfrm>
                <a:off x="2860148" y="2493048"/>
                <a:ext cx="5127187" cy="689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𝑥</m:t>
                          </m:r>
                        </m:den>
                      </m:f>
                    </m:oMath>
                  </m:oMathPara>
                </a14:m>
                <a:endParaRPr lang="en-US" sz="2000" dirty="0"/>
              </a:p>
            </p:txBody>
          </p:sp>
        </mc:Choice>
        <mc:Fallback xmlns="">
          <p:sp>
            <p:nvSpPr>
              <p:cNvPr id="6" name="TextBox 5">
                <a:extLst>
                  <a:ext uri="{FF2B5EF4-FFF2-40B4-BE49-F238E27FC236}">
                    <a16:creationId xmlns:a16="http://schemas.microsoft.com/office/drawing/2014/main" id="{2FF6AE87-9B1D-AC2A-DA14-944825A13F0F}"/>
                  </a:ext>
                </a:extLst>
              </p:cNvPr>
              <p:cNvSpPr txBox="1">
                <a:spLocks noRot="1" noChangeAspect="1" noMove="1" noResize="1" noEditPoints="1" noAdjustHandles="1" noChangeArrowheads="1" noChangeShapeType="1" noTextEdit="1"/>
              </p:cNvSpPr>
              <p:nvPr/>
            </p:nvSpPr>
            <p:spPr>
              <a:xfrm>
                <a:off x="2860148" y="2493048"/>
                <a:ext cx="5127187" cy="689676"/>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44521AF-4F33-8144-61D7-496878772081}"/>
              </a:ext>
            </a:extLst>
          </p:cNvPr>
          <p:cNvSpPr txBox="1"/>
          <p:nvPr/>
        </p:nvSpPr>
        <p:spPr>
          <a:xfrm>
            <a:off x="1036373" y="2703223"/>
            <a:ext cx="3607358" cy="400110"/>
          </a:xfrm>
          <a:prstGeom prst="rect">
            <a:avLst/>
          </a:prstGeom>
          <a:noFill/>
        </p:spPr>
        <p:txBody>
          <a:bodyPr wrap="square" rtlCol="0">
            <a:spAutoFit/>
          </a:bodyPr>
          <a:lstStyle/>
          <a:p>
            <a:r>
              <a:rPr lang="en-US" sz="2000" b="1" dirty="0">
                <a:latin typeface="Bradley Hand ITC" panose="03070402050302030203" pitchFamily="66" charset="0"/>
              </a:rPr>
              <a:t>Backward Difference</a:t>
            </a:r>
          </a:p>
        </p:txBody>
      </p:sp>
      <p:sp>
        <p:nvSpPr>
          <p:cNvPr id="12" name="TextBox 11">
            <a:extLst>
              <a:ext uri="{FF2B5EF4-FFF2-40B4-BE49-F238E27FC236}">
                <a16:creationId xmlns:a16="http://schemas.microsoft.com/office/drawing/2014/main" id="{5273D677-8296-0241-90B7-5AED868369D0}"/>
              </a:ext>
            </a:extLst>
          </p:cNvPr>
          <p:cNvSpPr txBox="1"/>
          <p:nvPr/>
        </p:nvSpPr>
        <p:spPr>
          <a:xfrm>
            <a:off x="1038048" y="3649438"/>
            <a:ext cx="3607358" cy="400110"/>
          </a:xfrm>
          <a:prstGeom prst="rect">
            <a:avLst/>
          </a:prstGeom>
          <a:noFill/>
        </p:spPr>
        <p:txBody>
          <a:bodyPr wrap="square" rtlCol="0">
            <a:spAutoFit/>
          </a:bodyPr>
          <a:lstStyle/>
          <a:p>
            <a:r>
              <a:rPr lang="en-US" sz="2000" b="1" dirty="0">
                <a:latin typeface="Bradley Hand ITC" panose="03070402050302030203" pitchFamily="66" charset="0"/>
              </a:rPr>
              <a:t>Forward Euler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2840051" y="3470294"/>
                <a:ext cx="5127187" cy="709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𝑑𝑡</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2840051" y="3470294"/>
                <a:ext cx="5127187" cy="70923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93636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1C55CB-55CA-3A53-A524-5A2746466B74}"/>
                  </a:ext>
                </a:extLst>
              </p:cNvPr>
              <p:cNvSpPr txBox="1"/>
              <p:nvPr/>
            </p:nvSpPr>
            <p:spPr>
              <a:xfrm>
                <a:off x="5721166" y="2872468"/>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𝑐</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𝑥</m:t>
                          </m:r>
                        </m:den>
                      </m:f>
                      <m:r>
                        <a:rPr lang="en-US" sz="2000" i="1">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5721166" y="2872468"/>
                <a:ext cx="7221372" cy="7371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F6AE87-9B1D-AC2A-DA14-944825A13F0F}"/>
                  </a:ext>
                </a:extLst>
              </p:cNvPr>
              <p:cNvSpPr txBox="1"/>
              <p:nvPr/>
            </p:nvSpPr>
            <p:spPr>
              <a:xfrm>
                <a:off x="2860148" y="2493048"/>
                <a:ext cx="5127187" cy="689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𝑥</m:t>
                          </m:r>
                        </m:den>
                      </m:f>
                    </m:oMath>
                  </m:oMathPara>
                </a14:m>
                <a:endParaRPr lang="en-US" sz="2000" dirty="0"/>
              </a:p>
            </p:txBody>
          </p:sp>
        </mc:Choice>
        <mc:Fallback xmlns="">
          <p:sp>
            <p:nvSpPr>
              <p:cNvPr id="6" name="TextBox 5">
                <a:extLst>
                  <a:ext uri="{FF2B5EF4-FFF2-40B4-BE49-F238E27FC236}">
                    <a16:creationId xmlns:a16="http://schemas.microsoft.com/office/drawing/2014/main" id="{2FF6AE87-9B1D-AC2A-DA14-944825A13F0F}"/>
                  </a:ext>
                </a:extLst>
              </p:cNvPr>
              <p:cNvSpPr txBox="1">
                <a:spLocks noRot="1" noChangeAspect="1" noMove="1" noResize="1" noEditPoints="1" noAdjustHandles="1" noChangeArrowheads="1" noChangeShapeType="1" noTextEdit="1"/>
              </p:cNvSpPr>
              <p:nvPr/>
            </p:nvSpPr>
            <p:spPr>
              <a:xfrm>
                <a:off x="2860148" y="2493048"/>
                <a:ext cx="5127187" cy="689676"/>
              </a:xfrm>
              <a:prstGeom prst="rect">
                <a:avLst/>
              </a:prstGeom>
              <a:blipFill>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44521AF-4F33-8144-61D7-496878772081}"/>
              </a:ext>
            </a:extLst>
          </p:cNvPr>
          <p:cNvSpPr txBox="1"/>
          <p:nvPr/>
        </p:nvSpPr>
        <p:spPr>
          <a:xfrm>
            <a:off x="1036373" y="2703223"/>
            <a:ext cx="3607358" cy="400110"/>
          </a:xfrm>
          <a:prstGeom prst="rect">
            <a:avLst/>
          </a:prstGeom>
          <a:noFill/>
        </p:spPr>
        <p:txBody>
          <a:bodyPr wrap="square" rtlCol="0">
            <a:spAutoFit/>
          </a:bodyPr>
          <a:lstStyle/>
          <a:p>
            <a:r>
              <a:rPr lang="en-US" sz="2000" b="1" dirty="0">
                <a:latin typeface="Bradley Hand ITC" panose="03070402050302030203" pitchFamily="66" charset="0"/>
              </a:rPr>
              <a:t>Backward Difference</a:t>
            </a:r>
          </a:p>
        </p:txBody>
      </p:sp>
      <p:sp>
        <p:nvSpPr>
          <p:cNvPr id="12" name="TextBox 11">
            <a:extLst>
              <a:ext uri="{FF2B5EF4-FFF2-40B4-BE49-F238E27FC236}">
                <a16:creationId xmlns:a16="http://schemas.microsoft.com/office/drawing/2014/main" id="{5273D677-8296-0241-90B7-5AED868369D0}"/>
              </a:ext>
            </a:extLst>
          </p:cNvPr>
          <p:cNvSpPr txBox="1"/>
          <p:nvPr/>
        </p:nvSpPr>
        <p:spPr>
          <a:xfrm>
            <a:off x="1038048" y="3649438"/>
            <a:ext cx="3607358" cy="400110"/>
          </a:xfrm>
          <a:prstGeom prst="rect">
            <a:avLst/>
          </a:prstGeom>
          <a:noFill/>
        </p:spPr>
        <p:txBody>
          <a:bodyPr wrap="square" rtlCol="0">
            <a:spAutoFit/>
          </a:bodyPr>
          <a:lstStyle/>
          <a:p>
            <a:r>
              <a:rPr lang="en-US" sz="2000" b="1" dirty="0">
                <a:latin typeface="Bradley Hand ITC" panose="03070402050302030203" pitchFamily="66" charset="0"/>
              </a:rPr>
              <a:t>Forward Euler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2840051" y="3470294"/>
                <a:ext cx="5127187" cy="709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𝑑𝑡</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2840051" y="3470294"/>
                <a:ext cx="5127187" cy="70923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39336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1C55CB-55CA-3A53-A524-5A2746466B74}"/>
                  </a:ext>
                </a:extLst>
              </p:cNvPr>
              <p:cNvSpPr txBox="1"/>
              <p:nvPr/>
            </p:nvSpPr>
            <p:spPr>
              <a:xfrm>
                <a:off x="5721166" y="2872468"/>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𝑐</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𝑥</m:t>
                          </m:r>
                        </m:den>
                      </m:f>
                      <m:r>
                        <a:rPr lang="en-US" sz="2000" i="1">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5721166" y="2872468"/>
                <a:ext cx="7221372" cy="7371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F6AE87-9B1D-AC2A-DA14-944825A13F0F}"/>
                  </a:ext>
                </a:extLst>
              </p:cNvPr>
              <p:cNvSpPr txBox="1"/>
              <p:nvPr/>
            </p:nvSpPr>
            <p:spPr>
              <a:xfrm>
                <a:off x="2860148" y="2493048"/>
                <a:ext cx="5127187" cy="689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𝑥</m:t>
                          </m:r>
                        </m:den>
                      </m:f>
                    </m:oMath>
                  </m:oMathPara>
                </a14:m>
                <a:endParaRPr lang="en-US" sz="2000" dirty="0"/>
              </a:p>
            </p:txBody>
          </p:sp>
        </mc:Choice>
        <mc:Fallback xmlns="">
          <p:sp>
            <p:nvSpPr>
              <p:cNvPr id="6" name="TextBox 5">
                <a:extLst>
                  <a:ext uri="{FF2B5EF4-FFF2-40B4-BE49-F238E27FC236}">
                    <a16:creationId xmlns:a16="http://schemas.microsoft.com/office/drawing/2014/main" id="{2FF6AE87-9B1D-AC2A-DA14-944825A13F0F}"/>
                  </a:ext>
                </a:extLst>
              </p:cNvPr>
              <p:cNvSpPr txBox="1">
                <a:spLocks noRot="1" noChangeAspect="1" noMove="1" noResize="1" noEditPoints="1" noAdjustHandles="1" noChangeArrowheads="1" noChangeShapeType="1" noTextEdit="1"/>
              </p:cNvSpPr>
              <p:nvPr/>
            </p:nvSpPr>
            <p:spPr>
              <a:xfrm>
                <a:off x="2860148" y="2493048"/>
                <a:ext cx="5127187" cy="689676"/>
              </a:xfrm>
              <a:prstGeom prst="rect">
                <a:avLst/>
              </a:prstGeom>
              <a:blipFill>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44521AF-4F33-8144-61D7-496878772081}"/>
              </a:ext>
            </a:extLst>
          </p:cNvPr>
          <p:cNvSpPr txBox="1"/>
          <p:nvPr/>
        </p:nvSpPr>
        <p:spPr>
          <a:xfrm>
            <a:off x="1036373" y="2703223"/>
            <a:ext cx="3607358" cy="400110"/>
          </a:xfrm>
          <a:prstGeom prst="rect">
            <a:avLst/>
          </a:prstGeom>
          <a:noFill/>
        </p:spPr>
        <p:txBody>
          <a:bodyPr wrap="square" rtlCol="0">
            <a:spAutoFit/>
          </a:bodyPr>
          <a:lstStyle/>
          <a:p>
            <a:r>
              <a:rPr lang="en-US" sz="2000" b="1" dirty="0">
                <a:latin typeface="Bradley Hand ITC" panose="03070402050302030203" pitchFamily="66" charset="0"/>
              </a:rPr>
              <a:t>Backward Difference</a:t>
            </a:r>
          </a:p>
        </p:txBody>
      </p:sp>
      <p:sp>
        <p:nvSpPr>
          <p:cNvPr id="12" name="TextBox 11">
            <a:extLst>
              <a:ext uri="{FF2B5EF4-FFF2-40B4-BE49-F238E27FC236}">
                <a16:creationId xmlns:a16="http://schemas.microsoft.com/office/drawing/2014/main" id="{5273D677-8296-0241-90B7-5AED868369D0}"/>
              </a:ext>
            </a:extLst>
          </p:cNvPr>
          <p:cNvSpPr txBox="1"/>
          <p:nvPr/>
        </p:nvSpPr>
        <p:spPr>
          <a:xfrm>
            <a:off x="1038048" y="3649438"/>
            <a:ext cx="3607358" cy="400110"/>
          </a:xfrm>
          <a:prstGeom prst="rect">
            <a:avLst/>
          </a:prstGeom>
          <a:noFill/>
        </p:spPr>
        <p:txBody>
          <a:bodyPr wrap="square" rtlCol="0">
            <a:spAutoFit/>
          </a:bodyPr>
          <a:lstStyle/>
          <a:p>
            <a:r>
              <a:rPr lang="en-US" sz="2000" b="1" dirty="0">
                <a:latin typeface="Bradley Hand ITC" panose="03070402050302030203" pitchFamily="66" charset="0"/>
              </a:rPr>
              <a:t>Forward Euler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2840051" y="3470294"/>
                <a:ext cx="5127187" cy="709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𝑑𝑡</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2840051" y="3470294"/>
                <a:ext cx="5127187" cy="7092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2FA8AB-2D58-D073-A062-E0686A87D7A1}"/>
                  </a:ext>
                </a:extLst>
              </p:cNvPr>
              <p:cNvSpPr txBox="1"/>
              <p:nvPr/>
            </p:nvSpPr>
            <p:spPr>
              <a:xfrm>
                <a:off x="3711658" y="4603135"/>
                <a:ext cx="5127187" cy="783804"/>
              </a:xfrm>
              <a:custGeom>
                <a:avLst/>
                <a:gdLst>
                  <a:gd name="connsiteX0" fmla="*/ 0 w 5127187"/>
                  <a:gd name="connsiteY0" fmla="*/ 0 h 783804"/>
                  <a:gd name="connsiteX1" fmla="*/ 692170 w 5127187"/>
                  <a:gd name="connsiteY1" fmla="*/ 0 h 783804"/>
                  <a:gd name="connsiteX2" fmla="*/ 1179253 w 5127187"/>
                  <a:gd name="connsiteY2" fmla="*/ 0 h 783804"/>
                  <a:gd name="connsiteX3" fmla="*/ 1922695 w 5127187"/>
                  <a:gd name="connsiteY3" fmla="*/ 0 h 783804"/>
                  <a:gd name="connsiteX4" fmla="*/ 2563594 w 5127187"/>
                  <a:gd name="connsiteY4" fmla="*/ 0 h 783804"/>
                  <a:gd name="connsiteX5" fmla="*/ 3050676 w 5127187"/>
                  <a:gd name="connsiteY5" fmla="*/ 0 h 783804"/>
                  <a:gd name="connsiteX6" fmla="*/ 3640303 w 5127187"/>
                  <a:gd name="connsiteY6" fmla="*/ 0 h 783804"/>
                  <a:gd name="connsiteX7" fmla="*/ 4229929 w 5127187"/>
                  <a:gd name="connsiteY7" fmla="*/ 0 h 783804"/>
                  <a:gd name="connsiteX8" fmla="*/ 5127187 w 5127187"/>
                  <a:gd name="connsiteY8" fmla="*/ 0 h 783804"/>
                  <a:gd name="connsiteX9" fmla="*/ 5127187 w 5127187"/>
                  <a:gd name="connsiteY9" fmla="*/ 407578 h 783804"/>
                  <a:gd name="connsiteX10" fmla="*/ 5127187 w 5127187"/>
                  <a:gd name="connsiteY10" fmla="*/ 783804 h 783804"/>
                  <a:gd name="connsiteX11" fmla="*/ 4588832 w 5127187"/>
                  <a:gd name="connsiteY11" fmla="*/ 783804 h 783804"/>
                  <a:gd name="connsiteX12" fmla="*/ 4050478 w 5127187"/>
                  <a:gd name="connsiteY12" fmla="*/ 783804 h 783804"/>
                  <a:gd name="connsiteX13" fmla="*/ 3409579 w 5127187"/>
                  <a:gd name="connsiteY13" fmla="*/ 783804 h 783804"/>
                  <a:gd name="connsiteX14" fmla="*/ 2717409 w 5127187"/>
                  <a:gd name="connsiteY14" fmla="*/ 783804 h 783804"/>
                  <a:gd name="connsiteX15" fmla="*/ 2179054 w 5127187"/>
                  <a:gd name="connsiteY15" fmla="*/ 783804 h 783804"/>
                  <a:gd name="connsiteX16" fmla="*/ 1589428 w 5127187"/>
                  <a:gd name="connsiteY16" fmla="*/ 783804 h 783804"/>
                  <a:gd name="connsiteX17" fmla="*/ 897258 w 5127187"/>
                  <a:gd name="connsiteY17" fmla="*/ 783804 h 783804"/>
                  <a:gd name="connsiteX18" fmla="*/ 0 w 5127187"/>
                  <a:gd name="connsiteY18" fmla="*/ 783804 h 783804"/>
                  <a:gd name="connsiteX19" fmla="*/ 0 w 5127187"/>
                  <a:gd name="connsiteY19" fmla="*/ 391902 h 783804"/>
                  <a:gd name="connsiteX20" fmla="*/ 0 w 5127187"/>
                  <a:gd name="connsiteY20" fmla="*/ 0 h 78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27187" h="783804" extrusionOk="0">
                    <a:moveTo>
                      <a:pt x="0" y="0"/>
                    </a:moveTo>
                    <a:cubicBezTo>
                      <a:pt x="183760" y="-28962"/>
                      <a:pt x="405777" y="-4168"/>
                      <a:pt x="692170" y="0"/>
                    </a:cubicBezTo>
                    <a:cubicBezTo>
                      <a:pt x="978563" y="4168"/>
                      <a:pt x="1052682" y="-9447"/>
                      <a:pt x="1179253" y="0"/>
                    </a:cubicBezTo>
                    <a:cubicBezTo>
                      <a:pt x="1305824" y="9447"/>
                      <a:pt x="1726888" y="-34639"/>
                      <a:pt x="1922695" y="0"/>
                    </a:cubicBezTo>
                    <a:cubicBezTo>
                      <a:pt x="2118502" y="34639"/>
                      <a:pt x="2413412" y="-3034"/>
                      <a:pt x="2563594" y="0"/>
                    </a:cubicBezTo>
                    <a:cubicBezTo>
                      <a:pt x="2713776" y="3034"/>
                      <a:pt x="2944052" y="-22372"/>
                      <a:pt x="3050676" y="0"/>
                    </a:cubicBezTo>
                    <a:cubicBezTo>
                      <a:pt x="3157300" y="22372"/>
                      <a:pt x="3365634" y="-5160"/>
                      <a:pt x="3640303" y="0"/>
                    </a:cubicBezTo>
                    <a:cubicBezTo>
                      <a:pt x="3914972" y="5160"/>
                      <a:pt x="4004771" y="-4504"/>
                      <a:pt x="4229929" y="0"/>
                    </a:cubicBezTo>
                    <a:cubicBezTo>
                      <a:pt x="4455087" y="4504"/>
                      <a:pt x="4885021" y="14292"/>
                      <a:pt x="5127187" y="0"/>
                    </a:cubicBezTo>
                    <a:cubicBezTo>
                      <a:pt x="5147125" y="181304"/>
                      <a:pt x="5123284" y="295618"/>
                      <a:pt x="5127187" y="407578"/>
                    </a:cubicBezTo>
                    <a:cubicBezTo>
                      <a:pt x="5131090" y="519538"/>
                      <a:pt x="5115597" y="610318"/>
                      <a:pt x="5127187" y="783804"/>
                    </a:cubicBezTo>
                    <a:cubicBezTo>
                      <a:pt x="4942491" y="770632"/>
                      <a:pt x="4730771" y="803392"/>
                      <a:pt x="4588832" y="783804"/>
                    </a:cubicBezTo>
                    <a:cubicBezTo>
                      <a:pt x="4446893" y="764216"/>
                      <a:pt x="4204359" y="785687"/>
                      <a:pt x="4050478" y="783804"/>
                    </a:cubicBezTo>
                    <a:cubicBezTo>
                      <a:pt x="3896597" y="781921"/>
                      <a:pt x="3694198" y="801142"/>
                      <a:pt x="3409579" y="783804"/>
                    </a:cubicBezTo>
                    <a:cubicBezTo>
                      <a:pt x="3124960" y="766466"/>
                      <a:pt x="2879527" y="776102"/>
                      <a:pt x="2717409" y="783804"/>
                    </a:cubicBezTo>
                    <a:cubicBezTo>
                      <a:pt x="2555291" y="791507"/>
                      <a:pt x="2290293" y="770279"/>
                      <a:pt x="2179054" y="783804"/>
                    </a:cubicBezTo>
                    <a:cubicBezTo>
                      <a:pt x="2067815" y="797329"/>
                      <a:pt x="1838167" y="796663"/>
                      <a:pt x="1589428" y="783804"/>
                    </a:cubicBezTo>
                    <a:cubicBezTo>
                      <a:pt x="1340689" y="770945"/>
                      <a:pt x="1216808" y="778981"/>
                      <a:pt x="897258" y="783804"/>
                    </a:cubicBezTo>
                    <a:cubicBezTo>
                      <a:pt x="577708" y="788628"/>
                      <a:pt x="218035" y="779132"/>
                      <a:pt x="0" y="783804"/>
                    </a:cubicBezTo>
                    <a:cubicBezTo>
                      <a:pt x="634" y="614076"/>
                      <a:pt x="8815" y="519305"/>
                      <a:pt x="0" y="391902"/>
                    </a:cubicBezTo>
                    <a:cubicBezTo>
                      <a:pt x="-8815" y="264499"/>
                      <a:pt x="-6776" y="175654"/>
                      <a:pt x="0" y="0"/>
                    </a:cubicBezTo>
                    <a:close/>
                  </a:path>
                </a:pathLst>
              </a:custGeom>
              <a:noFill/>
              <a:ln w="19050">
                <a:solidFill>
                  <a:srgbClr val="C00000"/>
                </a:solidFill>
                <a:extLst>
                  <a:ext uri="{C807C97D-BFC1-408E-A445-0C87EB9F89A2}">
                    <ask:lineSketchStyleProps xmlns:ask="http://schemas.microsoft.com/office/drawing/2018/sketchyshapes" sd="4204464367">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p>
                      </m:sSubSup>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𝑐</m:t>
                          </m:r>
                          <m:r>
                            <m:rPr>
                              <m:sty m:val="p"/>
                            </m:rPr>
                            <a:rPr lang="en-US" sz="2400" b="0" i="0"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𝑡</m:t>
                          </m:r>
                        </m:num>
                        <m:den>
                          <m:r>
                            <m:rPr>
                              <m:sty m:val="p"/>
                            </m:rPr>
                            <a:rPr lang="en-US" sz="2400" b="0" i="0" smtClean="0">
                              <a:latin typeface="Cambria Math" panose="02040503050406030204" pitchFamily="18" charset="0"/>
                              <a:ea typeface="Cambria Math" panose="02040503050406030204" pitchFamily="18" charset="0"/>
                            </a:rPr>
                            <m:t>Δ</m:t>
                          </m:r>
                          <m:r>
                            <m:rPr>
                              <m:sty m:val="p"/>
                            </m:rPr>
                            <a:rPr lang="en-US" sz="2400" b="0" i="1" smtClean="0">
                              <a:latin typeface="Cambria Math" panose="02040503050406030204" pitchFamily="18" charset="0"/>
                              <a:ea typeface="Cambria Math" panose="02040503050406030204" pitchFamily="18" charset="0"/>
                            </a:rPr>
                            <m:t>x</m:t>
                          </m:r>
                        </m:den>
                      </m:f>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5" name="TextBox 14">
                <a:extLst>
                  <a:ext uri="{FF2B5EF4-FFF2-40B4-BE49-F238E27FC236}">
                    <a16:creationId xmlns:a16="http://schemas.microsoft.com/office/drawing/2014/main" id="{FE2FA8AB-2D58-D073-A062-E0686A87D7A1}"/>
                  </a:ext>
                </a:extLst>
              </p:cNvPr>
              <p:cNvSpPr txBox="1">
                <a:spLocks noRot="1" noChangeAspect="1" noMove="1" noResize="1" noEditPoints="1" noAdjustHandles="1" noChangeArrowheads="1" noChangeShapeType="1" noTextEdit="1"/>
              </p:cNvSpPr>
              <p:nvPr/>
            </p:nvSpPr>
            <p:spPr>
              <a:xfrm>
                <a:off x="3711658" y="4603135"/>
                <a:ext cx="5127187" cy="783804"/>
              </a:xfrm>
              <a:prstGeom prst="rect">
                <a:avLst/>
              </a:prstGeom>
              <a:blipFill>
                <a:blip r:embed="rId7"/>
                <a:stretch>
                  <a:fillRect/>
                </a:stretch>
              </a:blipFill>
              <a:ln w="19050">
                <a:solidFill>
                  <a:srgbClr val="C00000"/>
                </a:solidFill>
                <a:extLst>
                  <a:ext uri="{C807C97D-BFC1-408E-A445-0C87EB9F89A2}">
                    <ask:lineSketchStyleProps xmlns:ask="http://schemas.microsoft.com/office/drawing/2018/sketchyshapes" sd="4204464367">
                      <a:custGeom>
                        <a:avLst/>
                        <a:gdLst>
                          <a:gd name="connsiteX0" fmla="*/ 0 w 5127187"/>
                          <a:gd name="connsiteY0" fmla="*/ 0 h 783804"/>
                          <a:gd name="connsiteX1" fmla="*/ 692170 w 5127187"/>
                          <a:gd name="connsiteY1" fmla="*/ 0 h 783804"/>
                          <a:gd name="connsiteX2" fmla="*/ 1179253 w 5127187"/>
                          <a:gd name="connsiteY2" fmla="*/ 0 h 783804"/>
                          <a:gd name="connsiteX3" fmla="*/ 1922695 w 5127187"/>
                          <a:gd name="connsiteY3" fmla="*/ 0 h 783804"/>
                          <a:gd name="connsiteX4" fmla="*/ 2563594 w 5127187"/>
                          <a:gd name="connsiteY4" fmla="*/ 0 h 783804"/>
                          <a:gd name="connsiteX5" fmla="*/ 3050676 w 5127187"/>
                          <a:gd name="connsiteY5" fmla="*/ 0 h 783804"/>
                          <a:gd name="connsiteX6" fmla="*/ 3640303 w 5127187"/>
                          <a:gd name="connsiteY6" fmla="*/ 0 h 783804"/>
                          <a:gd name="connsiteX7" fmla="*/ 4229929 w 5127187"/>
                          <a:gd name="connsiteY7" fmla="*/ 0 h 783804"/>
                          <a:gd name="connsiteX8" fmla="*/ 5127187 w 5127187"/>
                          <a:gd name="connsiteY8" fmla="*/ 0 h 783804"/>
                          <a:gd name="connsiteX9" fmla="*/ 5127187 w 5127187"/>
                          <a:gd name="connsiteY9" fmla="*/ 407578 h 783804"/>
                          <a:gd name="connsiteX10" fmla="*/ 5127187 w 5127187"/>
                          <a:gd name="connsiteY10" fmla="*/ 783804 h 783804"/>
                          <a:gd name="connsiteX11" fmla="*/ 4588832 w 5127187"/>
                          <a:gd name="connsiteY11" fmla="*/ 783804 h 783804"/>
                          <a:gd name="connsiteX12" fmla="*/ 4050478 w 5127187"/>
                          <a:gd name="connsiteY12" fmla="*/ 783804 h 783804"/>
                          <a:gd name="connsiteX13" fmla="*/ 3409579 w 5127187"/>
                          <a:gd name="connsiteY13" fmla="*/ 783804 h 783804"/>
                          <a:gd name="connsiteX14" fmla="*/ 2717409 w 5127187"/>
                          <a:gd name="connsiteY14" fmla="*/ 783804 h 783804"/>
                          <a:gd name="connsiteX15" fmla="*/ 2179054 w 5127187"/>
                          <a:gd name="connsiteY15" fmla="*/ 783804 h 783804"/>
                          <a:gd name="connsiteX16" fmla="*/ 1589428 w 5127187"/>
                          <a:gd name="connsiteY16" fmla="*/ 783804 h 783804"/>
                          <a:gd name="connsiteX17" fmla="*/ 897258 w 5127187"/>
                          <a:gd name="connsiteY17" fmla="*/ 783804 h 783804"/>
                          <a:gd name="connsiteX18" fmla="*/ 0 w 5127187"/>
                          <a:gd name="connsiteY18" fmla="*/ 783804 h 783804"/>
                          <a:gd name="connsiteX19" fmla="*/ 0 w 5127187"/>
                          <a:gd name="connsiteY19" fmla="*/ 391902 h 783804"/>
                          <a:gd name="connsiteX20" fmla="*/ 0 w 5127187"/>
                          <a:gd name="connsiteY20" fmla="*/ 0 h 78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27187" h="783804" extrusionOk="0">
                            <a:moveTo>
                              <a:pt x="0" y="0"/>
                            </a:moveTo>
                            <a:cubicBezTo>
                              <a:pt x="183760" y="-28962"/>
                              <a:pt x="405777" y="-4168"/>
                              <a:pt x="692170" y="0"/>
                            </a:cubicBezTo>
                            <a:cubicBezTo>
                              <a:pt x="978563" y="4168"/>
                              <a:pt x="1052682" y="-9447"/>
                              <a:pt x="1179253" y="0"/>
                            </a:cubicBezTo>
                            <a:cubicBezTo>
                              <a:pt x="1305824" y="9447"/>
                              <a:pt x="1726888" y="-34639"/>
                              <a:pt x="1922695" y="0"/>
                            </a:cubicBezTo>
                            <a:cubicBezTo>
                              <a:pt x="2118502" y="34639"/>
                              <a:pt x="2413412" y="-3034"/>
                              <a:pt x="2563594" y="0"/>
                            </a:cubicBezTo>
                            <a:cubicBezTo>
                              <a:pt x="2713776" y="3034"/>
                              <a:pt x="2944052" y="-22372"/>
                              <a:pt x="3050676" y="0"/>
                            </a:cubicBezTo>
                            <a:cubicBezTo>
                              <a:pt x="3157300" y="22372"/>
                              <a:pt x="3365634" y="-5160"/>
                              <a:pt x="3640303" y="0"/>
                            </a:cubicBezTo>
                            <a:cubicBezTo>
                              <a:pt x="3914972" y="5160"/>
                              <a:pt x="4004771" y="-4504"/>
                              <a:pt x="4229929" y="0"/>
                            </a:cubicBezTo>
                            <a:cubicBezTo>
                              <a:pt x="4455087" y="4504"/>
                              <a:pt x="4885021" y="14292"/>
                              <a:pt x="5127187" y="0"/>
                            </a:cubicBezTo>
                            <a:cubicBezTo>
                              <a:pt x="5147125" y="181304"/>
                              <a:pt x="5123284" y="295618"/>
                              <a:pt x="5127187" y="407578"/>
                            </a:cubicBezTo>
                            <a:cubicBezTo>
                              <a:pt x="5131090" y="519538"/>
                              <a:pt x="5115597" y="610318"/>
                              <a:pt x="5127187" y="783804"/>
                            </a:cubicBezTo>
                            <a:cubicBezTo>
                              <a:pt x="4942491" y="770632"/>
                              <a:pt x="4730771" y="803392"/>
                              <a:pt x="4588832" y="783804"/>
                            </a:cubicBezTo>
                            <a:cubicBezTo>
                              <a:pt x="4446893" y="764216"/>
                              <a:pt x="4204359" y="785687"/>
                              <a:pt x="4050478" y="783804"/>
                            </a:cubicBezTo>
                            <a:cubicBezTo>
                              <a:pt x="3896597" y="781921"/>
                              <a:pt x="3694198" y="801142"/>
                              <a:pt x="3409579" y="783804"/>
                            </a:cubicBezTo>
                            <a:cubicBezTo>
                              <a:pt x="3124960" y="766466"/>
                              <a:pt x="2879527" y="776102"/>
                              <a:pt x="2717409" y="783804"/>
                            </a:cubicBezTo>
                            <a:cubicBezTo>
                              <a:pt x="2555291" y="791507"/>
                              <a:pt x="2290293" y="770279"/>
                              <a:pt x="2179054" y="783804"/>
                            </a:cubicBezTo>
                            <a:cubicBezTo>
                              <a:pt x="2067815" y="797329"/>
                              <a:pt x="1838167" y="796663"/>
                              <a:pt x="1589428" y="783804"/>
                            </a:cubicBezTo>
                            <a:cubicBezTo>
                              <a:pt x="1340689" y="770945"/>
                              <a:pt x="1216808" y="778981"/>
                              <a:pt x="897258" y="783804"/>
                            </a:cubicBezTo>
                            <a:cubicBezTo>
                              <a:pt x="577708" y="788628"/>
                              <a:pt x="218035" y="779132"/>
                              <a:pt x="0" y="783804"/>
                            </a:cubicBezTo>
                            <a:cubicBezTo>
                              <a:pt x="634" y="614076"/>
                              <a:pt x="8815" y="519305"/>
                              <a:pt x="0" y="391902"/>
                            </a:cubicBezTo>
                            <a:cubicBezTo>
                              <a:pt x="-8815" y="264499"/>
                              <a:pt x="-6776" y="175654"/>
                              <a:pt x="0" y="0"/>
                            </a:cubicBezTo>
                            <a:close/>
                          </a:path>
                        </a:pathLst>
                      </a:custGeom>
                      <ask:type>
                        <ask:lineSketchFreehand/>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16847292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Finite Difference in action</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FF7E85-A8DA-D46A-E92C-6AD35A3EE6BD}"/>
                  </a:ext>
                </a:extLst>
              </p:cNvPr>
              <p:cNvSpPr txBox="1"/>
              <p:nvPr/>
            </p:nvSpPr>
            <p:spPr>
              <a:xfrm>
                <a:off x="4105557" y="1313396"/>
                <a:ext cx="2094276" cy="7936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𝑑𝑢</m:t>
                          </m:r>
                        </m:num>
                        <m:den>
                          <m:r>
                            <a:rPr lang="en-US" sz="2400" b="0" i="1" smtClean="0">
                              <a:solidFill>
                                <a:schemeClr val="tx1"/>
                              </a:solidFill>
                              <a:latin typeface="Cambria Math" panose="02040503050406030204" pitchFamily="18" charset="0"/>
                              <a:ea typeface="Cambria Math" panose="02040503050406030204" pitchFamily="18" charset="0"/>
                            </a:rPr>
                            <m:t>𝑑𝑡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𝑑𝑥</m:t>
                          </m:r>
                        </m:den>
                      </m:f>
                      <m:r>
                        <a:rPr lang="en-US" sz="2400" b="0" i="1" smtClean="0">
                          <a:latin typeface="Cambria Math" panose="02040503050406030204" pitchFamily="18" charset="0"/>
                          <a:ea typeface="Cambria Math" panose="02040503050406030204" pitchFamily="18" charset="0"/>
                        </a:rPr>
                        <m:t>=0</m:t>
                      </m:r>
                    </m:oMath>
                  </m:oMathPara>
                </a14:m>
                <a:endParaRPr lang="en-US" sz="2400" dirty="0">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C1FF7E85-A8DA-D46A-E92C-6AD35A3EE6BD}"/>
                  </a:ext>
                </a:extLst>
              </p:cNvPr>
              <p:cNvSpPr txBox="1">
                <a:spLocks noRot="1" noChangeAspect="1" noMove="1" noResize="1" noEditPoints="1" noAdjustHandles="1" noChangeArrowheads="1" noChangeShapeType="1" noTextEdit="1"/>
              </p:cNvSpPr>
              <p:nvPr/>
            </p:nvSpPr>
            <p:spPr>
              <a:xfrm>
                <a:off x="4105557" y="1313396"/>
                <a:ext cx="2094276" cy="793615"/>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CF3EAD0-42E5-3111-24C6-BC054182ACAA}"/>
              </a:ext>
            </a:extLst>
          </p:cNvPr>
          <p:cNvSpPr txBox="1"/>
          <p:nvPr/>
        </p:nvSpPr>
        <p:spPr>
          <a:xfrm>
            <a:off x="1036373" y="1571596"/>
            <a:ext cx="3607358" cy="400110"/>
          </a:xfrm>
          <a:prstGeom prst="rect">
            <a:avLst/>
          </a:prstGeom>
          <a:noFill/>
        </p:spPr>
        <p:txBody>
          <a:bodyPr wrap="square" rtlCol="0">
            <a:spAutoFit/>
          </a:bodyPr>
          <a:lstStyle/>
          <a:p>
            <a:r>
              <a:rPr lang="en-US" sz="2000" b="1" dirty="0">
                <a:latin typeface="Bradley Hand ITC" panose="03070402050302030203" pitchFamily="66" charset="0"/>
              </a:rPr>
              <a:t>1D Linear Convection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1C55CB-55CA-3A53-A524-5A2746466B74}"/>
                  </a:ext>
                </a:extLst>
              </p:cNvPr>
              <p:cNvSpPr txBox="1"/>
              <p:nvPr/>
            </p:nvSpPr>
            <p:spPr>
              <a:xfrm>
                <a:off x="5721166" y="2872468"/>
                <a:ext cx="7221372"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𝑡</m:t>
                          </m:r>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𝑐</m:t>
                      </m:r>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𝑛</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𝑢</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sSubSup>
                        </m:num>
                        <m:den>
                          <m:r>
                            <m:rPr>
                              <m:sty m:val="p"/>
                            </m:rPr>
                            <a:rPr lang="en-US"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𝑥</m:t>
                          </m:r>
                        </m:den>
                      </m:f>
                      <m:r>
                        <a:rPr lang="en-US" sz="2000" i="1">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5" name="TextBox 4">
                <a:extLst>
                  <a:ext uri="{FF2B5EF4-FFF2-40B4-BE49-F238E27FC236}">
                    <a16:creationId xmlns:a16="http://schemas.microsoft.com/office/drawing/2014/main" id="{6A1C55CB-55CA-3A53-A524-5A2746466B74}"/>
                  </a:ext>
                </a:extLst>
              </p:cNvPr>
              <p:cNvSpPr txBox="1">
                <a:spLocks noRot="1" noChangeAspect="1" noMove="1" noResize="1" noEditPoints="1" noAdjustHandles="1" noChangeArrowheads="1" noChangeShapeType="1" noTextEdit="1"/>
              </p:cNvSpPr>
              <p:nvPr/>
            </p:nvSpPr>
            <p:spPr>
              <a:xfrm>
                <a:off x="5721166" y="2872468"/>
                <a:ext cx="7221372" cy="7371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F6AE87-9B1D-AC2A-DA14-944825A13F0F}"/>
                  </a:ext>
                </a:extLst>
              </p:cNvPr>
              <p:cNvSpPr txBox="1"/>
              <p:nvPr/>
            </p:nvSpPr>
            <p:spPr>
              <a:xfrm>
                <a:off x="2860148" y="2493048"/>
                <a:ext cx="5127187" cy="689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𝑢</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𝑥</m:t>
                          </m:r>
                        </m:den>
                      </m:f>
                    </m:oMath>
                  </m:oMathPara>
                </a14:m>
                <a:endParaRPr lang="en-US" sz="2000" dirty="0"/>
              </a:p>
            </p:txBody>
          </p:sp>
        </mc:Choice>
        <mc:Fallback xmlns="">
          <p:sp>
            <p:nvSpPr>
              <p:cNvPr id="6" name="TextBox 5">
                <a:extLst>
                  <a:ext uri="{FF2B5EF4-FFF2-40B4-BE49-F238E27FC236}">
                    <a16:creationId xmlns:a16="http://schemas.microsoft.com/office/drawing/2014/main" id="{2FF6AE87-9B1D-AC2A-DA14-944825A13F0F}"/>
                  </a:ext>
                </a:extLst>
              </p:cNvPr>
              <p:cNvSpPr txBox="1">
                <a:spLocks noRot="1" noChangeAspect="1" noMove="1" noResize="1" noEditPoints="1" noAdjustHandles="1" noChangeArrowheads="1" noChangeShapeType="1" noTextEdit="1"/>
              </p:cNvSpPr>
              <p:nvPr/>
            </p:nvSpPr>
            <p:spPr>
              <a:xfrm>
                <a:off x="2860148" y="2493048"/>
                <a:ext cx="5127187" cy="689676"/>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44521AF-4F33-8144-61D7-496878772081}"/>
              </a:ext>
            </a:extLst>
          </p:cNvPr>
          <p:cNvSpPr txBox="1"/>
          <p:nvPr/>
        </p:nvSpPr>
        <p:spPr>
          <a:xfrm>
            <a:off x="1036373" y="2703223"/>
            <a:ext cx="3607358" cy="400110"/>
          </a:xfrm>
          <a:prstGeom prst="rect">
            <a:avLst/>
          </a:prstGeom>
          <a:noFill/>
        </p:spPr>
        <p:txBody>
          <a:bodyPr wrap="square" rtlCol="0">
            <a:spAutoFit/>
          </a:bodyPr>
          <a:lstStyle/>
          <a:p>
            <a:r>
              <a:rPr lang="en-US" sz="2000" b="1" dirty="0">
                <a:latin typeface="Bradley Hand ITC" panose="03070402050302030203" pitchFamily="66" charset="0"/>
              </a:rPr>
              <a:t>Backward Difference</a:t>
            </a:r>
          </a:p>
        </p:txBody>
      </p:sp>
      <p:sp>
        <p:nvSpPr>
          <p:cNvPr id="12" name="TextBox 11">
            <a:extLst>
              <a:ext uri="{FF2B5EF4-FFF2-40B4-BE49-F238E27FC236}">
                <a16:creationId xmlns:a16="http://schemas.microsoft.com/office/drawing/2014/main" id="{5273D677-8296-0241-90B7-5AED868369D0}"/>
              </a:ext>
            </a:extLst>
          </p:cNvPr>
          <p:cNvSpPr txBox="1"/>
          <p:nvPr/>
        </p:nvSpPr>
        <p:spPr>
          <a:xfrm>
            <a:off x="1038048" y="3649438"/>
            <a:ext cx="3607358" cy="400110"/>
          </a:xfrm>
          <a:prstGeom prst="rect">
            <a:avLst/>
          </a:prstGeom>
          <a:noFill/>
        </p:spPr>
        <p:txBody>
          <a:bodyPr wrap="square" rtlCol="0">
            <a:spAutoFit/>
          </a:bodyPr>
          <a:lstStyle/>
          <a:p>
            <a:r>
              <a:rPr lang="en-US" sz="2000" b="1" dirty="0">
                <a:latin typeface="Bradley Hand ITC" panose="03070402050302030203" pitchFamily="66" charset="0"/>
              </a:rPr>
              <a:t>Forward Euler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12B5EB-5398-6747-0D68-FD3F4A940DB9}"/>
                  </a:ext>
                </a:extLst>
              </p:cNvPr>
              <p:cNvSpPr txBox="1"/>
              <p:nvPr/>
            </p:nvSpPr>
            <p:spPr>
              <a:xfrm>
                <a:off x="2840051" y="3470294"/>
                <a:ext cx="5127187" cy="709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𝑑𝑡</m:t>
                          </m:r>
                        </m:den>
                      </m:f>
                      <m:r>
                        <a:rPr lang="en-US" sz="2000" b="0" i="1" smtClean="0">
                          <a:solidFill>
                            <a:srgbClr val="C00000"/>
                          </a:solidFill>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oMath>
                  </m:oMathPara>
                </a14:m>
                <a:endParaRPr lang="en-US" sz="2000" dirty="0"/>
              </a:p>
            </p:txBody>
          </p:sp>
        </mc:Choice>
        <mc:Fallback xmlns="">
          <p:sp>
            <p:nvSpPr>
              <p:cNvPr id="14" name="TextBox 13">
                <a:extLst>
                  <a:ext uri="{FF2B5EF4-FFF2-40B4-BE49-F238E27FC236}">
                    <a16:creationId xmlns:a16="http://schemas.microsoft.com/office/drawing/2014/main" id="{9E12B5EB-5398-6747-0D68-FD3F4A940DB9}"/>
                  </a:ext>
                </a:extLst>
              </p:cNvPr>
              <p:cNvSpPr txBox="1">
                <a:spLocks noRot="1" noChangeAspect="1" noMove="1" noResize="1" noEditPoints="1" noAdjustHandles="1" noChangeArrowheads="1" noChangeShapeType="1" noTextEdit="1"/>
              </p:cNvSpPr>
              <p:nvPr/>
            </p:nvSpPr>
            <p:spPr>
              <a:xfrm>
                <a:off x="2840051" y="3470294"/>
                <a:ext cx="5127187" cy="70923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2FA8AB-2D58-D073-A062-E0686A87D7A1}"/>
                  </a:ext>
                </a:extLst>
              </p:cNvPr>
              <p:cNvSpPr txBox="1"/>
              <p:nvPr/>
            </p:nvSpPr>
            <p:spPr>
              <a:xfrm>
                <a:off x="3711658" y="4603135"/>
                <a:ext cx="5127187" cy="783804"/>
              </a:xfrm>
              <a:custGeom>
                <a:avLst/>
                <a:gdLst>
                  <a:gd name="connsiteX0" fmla="*/ 0 w 5127187"/>
                  <a:gd name="connsiteY0" fmla="*/ 0 h 783804"/>
                  <a:gd name="connsiteX1" fmla="*/ 692170 w 5127187"/>
                  <a:gd name="connsiteY1" fmla="*/ 0 h 783804"/>
                  <a:gd name="connsiteX2" fmla="*/ 1179253 w 5127187"/>
                  <a:gd name="connsiteY2" fmla="*/ 0 h 783804"/>
                  <a:gd name="connsiteX3" fmla="*/ 1922695 w 5127187"/>
                  <a:gd name="connsiteY3" fmla="*/ 0 h 783804"/>
                  <a:gd name="connsiteX4" fmla="*/ 2563594 w 5127187"/>
                  <a:gd name="connsiteY4" fmla="*/ 0 h 783804"/>
                  <a:gd name="connsiteX5" fmla="*/ 3050676 w 5127187"/>
                  <a:gd name="connsiteY5" fmla="*/ 0 h 783804"/>
                  <a:gd name="connsiteX6" fmla="*/ 3640303 w 5127187"/>
                  <a:gd name="connsiteY6" fmla="*/ 0 h 783804"/>
                  <a:gd name="connsiteX7" fmla="*/ 4229929 w 5127187"/>
                  <a:gd name="connsiteY7" fmla="*/ 0 h 783804"/>
                  <a:gd name="connsiteX8" fmla="*/ 5127187 w 5127187"/>
                  <a:gd name="connsiteY8" fmla="*/ 0 h 783804"/>
                  <a:gd name="connsiteX9" fmla="*/ 5127187 w 5127187"/>
                  <a:gd name="connsiteY9" fmla="*/ 407578 h 783804"/>
                  <a:gd name="connsiteX10" fmla="*/ 5127187 w 5127187"/>
                  <a:gd name="connsiteY10" fmla="*/ 783804 h 783804"/>
                  <a:gd name="connsiteX11" fmla="*/ 4588832 w 5127187"/>
                  <a:gd name="connsiteY11" fmla="*/ 783804 h 783804"/>
                  <a:gd name="connsiteX12" fmla="*/ 4050478 w 5127187"/>
                  <a:gd name="connsiteY12" fmla="*/ 783804 h 783804"/>
                  <a:gd name="connsiteX13" fmla="*/ 3409579 w 5127187"/>
                  <a:gd name="connsiteY13" fmla="*/ 783804 h 783804"/>
                  <a:gd name="connsiteX14" fmla="*/ 2717409 w 5127187"/>
                  <a:gd name="connsiteY14" fmla="*/ 783804 h 783804"/>
                  <a:gd name="connsiteX15" fmla="*/ 2179054 w 5127187"/>
                  <a:gd name="connsiteY15" fmla="*/ 783804 h 783804"/>
                  <a:gd name="connsiteX16" fmla="*/ 1589428 w 5127187"/>
                  <a:gd name="connsiteY16" fmla="*/ 783804 h 783804"/>
                  <a:gd name="connsiteX17" fmla="*/ 897258 w 5127187"/>
                  <a:gd name="connsiteY17" fmla="*/ 783804 h 783804"/>
                  <a:gd name="connsiteX18" fmla="*/ 0 w 5127187"/>
                  <a:gd name="connsiteY18" fmla="*/ 783804 h 783804"/>
                  <a:gd name="connsiteX19" fmla="*/ 0 w 5127187"/>
                  <a:gd name="connsiteY19" fmla="*/ 391902 h 783804"/>
                  <a:gd name="connsiteX20" fmla="*/ 0 w 5127187"/>
                  <a:gd name="connsiteY20" fmla="*/ 0 h 78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27187" h="783804" extrusionOk="0">
                    <a:moveTo>
                      <a:pt x="0" y="0"/>
                    </a:moveTo>
                    <a:cubicBezTo>
                      <a:pt x="183760" y="-28962"/>
                      <a:pt x="405777" y="-4168"/>
                      <a:pt x="692170" y="0"/>
                    </a:cubicBezTo>
                    <a:cubicBezTo>
                      <a:pt x="978563" y="4168"/>
                      <a:pt x="1052682" y="-9447"/>
                      <a:pt x="1179253" y="0"/>
                    </a:cubicBezTo>
                    <a:cubicBezTo>
                      <a:pt x="1305824" y="9447"/>
                      <a:pt x="1726888" y="-34639"/>
                      <a:pt x="1922695" y="0"/>
                    </a:cubicBezTo>
                    <a:cubicBezTo>
                      <a:pt x="2118502" y="34639"/>
                      <a:pt x="2413412" y="-3034"/>
                      <a:pt x="2563594" y="0"/>
                    </a:cubicBezTo>
                    <a:cubicBezTo>
                      <a:pt x="2713776" y="3034"/>
                      <a:pt x="2944052" y="-22372"/>
                      <a:pt x="3050676" y="0"/>
                    </a:cubicBezTo>
                    <a:cubicBezTo>
                      <a:pt x="3157300" y="22372"/>
                      <a:pt x="3365634" y="-5160"/>
                      <a:pt x="3640303" y="0"/>
                    </a:cubicBezTo>
                    <a:cubicBezTo>
                      <a:pt x="3914972" y="5160"/>
                      <a:pt x="4004771" y="-4504"/>
                      <a:pt x="4229929" y="0"/>
                    </a:cubicBezTo>
                    <a:cubicBezTo>
                      <a:pt x="4455087" y="4504"/>
                      <a:pt x="4885021" y="14292"/>
                      <a:pt x="5127187" y="0"/>
                    </a:cubicBezTo>
                    <a:cubicBezTo>
                      <a:pt x="5147125" y="181304"/>
                      <a:pt x="5123284" y="295618"/>
                      <a:pt x="5127187" y="407578"/>
                    </a:cubicBezTo>
                    <a:cubicBezTo>
                      <a:pt x="5131090" y="519538"/>
                      <a:pt x="5115597" y="610318"/>
                      <a:pt x="5127187" y="783804"/>
                    </a:cubicBezTo>
                    <a:cubicBezTo>
                      <a:pt x="4942491" y="770632"/>
                      <a:pt x="4730771" y="803392"/>
                      <a:pt x="4588832" y="783804"/>
                    </a:cubicBezTo>
                    <a:cubicBezTo>
                      <a:pt x="4446893" y="764216"/>
                      <a:pt x="4204359" y="785687"/>
                      <a:pt x="4050478" y="783804"/>
                    </a:cubicBezTo>
                    <a:cubicBezTo>
                      <a:pt x="3896597" y="781921"/>
                      <a:pt x="3694198" y="801142"/>
                      <a:pt x="3409579" y="783804"/>
                    </a:cubicBezTo>
                    <a:cubicBezTo>
                      <a:pt x="3124960" y="766466"/>
                      <a:pt x="2879527" y="776102"/>
                      <a:pt x="2717409" y="783804"/>
                    </a:cubicBezTo>
                    <a:cubicBezTo>
                      <a:pt x="2555291" y="791507"/>
                      <a:pt x="2290293" y="770279"/>
                      <a:pt x="2179054" y="783804"/>
                    </a:cubicBezTo>
                    <a:cubicBezTo>
                      <a:pt x="2067815" y="797329"/>
                      <a:pt x="1838167" y="796663"/>
                      <a:pt x="1589428" y="783804"/>
                    </a:cubicBezTo>
                    <a:cubicBezTo>
                      <a:pt x="1340689" y="770945"/>
                      <a:pt x="1216808" y="778981"/>
                      <a:pt x="897258" y="783804"/>
                    </a:cubicBezTo>
                    <a:cubicBezTo>
                      <a:pt x="577708" y="788628"/>
                      <a:pt x="218035" y="779132"/>
                      <a:pt x="0" y="783804"/>
                    </a:cubicBezTo>
                    <a:cubicBezTo>
                      <a:pt x="634" y="614076"/>
                      <a:pt x="8815" y="519305"/>
                      <a:pt x="0" y="391902"/>
                    </a:cubicBezTo>
                    <a:cubicBezTo>
                      <a:pt x="-8815" y="264499"/>
                      <a:pt x="-6776" y="175654"/>
                      <a:pt x="0" y="0"/>
                    </a:cubicBezTo>
                    <a:close/>
                  </a:path>
                </a:pathLst>
              </a:custGeom>
              <a:noFill/>
              <a:ln w="19050">
                <a:solidFill>
                  <a:srgbClr val="C00000"/>
                </a:solidFill>
                <a:extLst>
                  <a:ext uri="{C807C97D-BFC1-408E-A445-0C87EB9F89A2}">
                    <ask:lineSketchStyleProps xmlns:ask="http://schemas.microsoft.com/office/drawing/2018/sketchyshapes" sd="4204464367">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p>
                      </m:sSubSup>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𝑐</m:t>
                          </m:r>
                          <m:r>
                            <m:rPr>
                              <m:sty m:val="p"/>
                            </m:rPr>
                            <a:rPr lang="en-US" sz="2400" b="0" i="0"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𝑡</m:t>
                          </m:r>
                        </m:num>
                        <m:den>
                          <m:r>
                            <m:rPr>
                              <m:sty m:val="p"/>
                            </m:rPr>
                            <a:rPr lang="en-US" sz="2400" b="0" i="0" smtClean="0">
                              <a:latin typeface="Cambria Math" panose="02040503050406030204" pitchFamily="18" charset="0"/>
                              <a:ea typeface="Cambria Math" panose="02040503050406030204" pitchFamily="18" charset="0"/>
                            </a:rPr>
                            <m:t>Δ</m:t>
                          </m:r>
                          <m:r>
                            <m:rPr>
                              <m:sty m:val="p"/>
                            </m:rPr>
                            <a:rPr lang="en-US" sz="2400" b="0" i="1" smtClean="0">
                              <a:latin typeface="Cambria Math" panose="02040503050406030204" pitchFamily="18" charset="0"/>
                              <a:ea typeface="Cambria Math" panose="02040503050406030204" pitchFamily="18" charset="0"/>
                            </a:rPr>
                            <m:t>x</m:t>
                          </m:r>
                        </m:den>
                      </m:f>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𝑢</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𝑛</m:t>
                          </m:r>
                        </m:sup>
                      </m:sSubSup>
                      <m:r>
                        <a:rPr lang="en-US" sz="24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5" name="TextBox 14">
                <a:extLst>
                  <a:ext uri="{FF2B5EF4-FFF2-40B4-BE49-F238E27FC236}">
                    <a16:creationId xmlns:a16="http://schemas.microsoft.com/office/drawing/2014/main" id="{FE2FA8AB-2D58-D073-A062-E0686A87D7A1}"/>
                  </a:ext>
                </a:extLst>
              </p:cNvPr>
              <p:cNvSpPr txBox="1">
                <a:spLocks noRot="1" noChangeAspect="1" noMove="1" noResize="1" noEditPoints="1" noAdjustHandles="1" noChangeArrowheads="1" noChangeShapeType="1" noTextEdit="1"/>
              </p:cNvSpPr>
              <p:nvPr/>
            </p:nvSpPr>
            <p:spPr>
              <a:xfrm>
                <a:off x="3711658" y="4603135"/>
                <a:ext cx="5127187" cy="783804"/>
              </a:xfrm>
              <a:prstGeom prst="rect">
                <a:avLst/>
              </a:prstGeom>
              <a:blipFill>
                <a:blip r:embed="rId8"/>
                <a:stretch>
                  <a:fillRect/>
                </a:stretch>
              </a:blipFill>
              <a:ln w="19050">
                <a:solidFill>
                  <a:srgbClr val="C00000"/>
                </a:solidFill>
                <a:extLst>
                  <a:ext uri="{C807C97D-BFC1-408E-A445-0C87EB9F89A2}">
                    <ask:lineSketchStyleProps xmlns:ask="http://schemas.microsoft.com/office/drawing/2018/sketchyshapes" sd="4204464367">
                      <a:custGeom>
                        <a:avLst/>
                        <a:gdLst>
                          <a:gd name="connsiteX0" fmla="*/ 0 w 5127187"/>
                          <a:gd name="connsiteY0" fmla="*/ 0 h 783804"/>
                          <a:gd name="connsiteX1" fmla="*/ 692170 w 5127187"/>
                          <a:gd name="connsiteY1" fmla="*/ 0 h 783804"/>
                          <a:gd name="connsiteX2" fmla="*/ 1179253 w 5127187"/>
                          <a:gd name="connsiteY2" fmla="*/ 0 h 783804"/>
                          <a:gd name="connsiteX3" fmla="*/ 1922695 w 5127187"/>
                          <a:gd name="connsiteY3" fmla="*/ 0 h 783804"/>
                          <a:gd name="connsiteX4" fmla="*/ 2563594 w 5127187"/>
                          <a:gd name="connsiteY4" fmla="*/ 0 h 783804"/>
                          <a:gd name="connsiteX5" fmla="*/ 3050676 w 5127187"/>
                          <a:gd name="connsiteY5" fmla="*/ 0 h 783804"/>
                          <a:gd name="connsiteX6" fmla="*/ 3640303 w 5127187"/>
                          <a:gd name="connsiteY6" fmla="*/ 0 h 783804"/>
                          <a:gd name="connsiteX7" fmla="*/ 4229929 w 5127187"/>
                          <a:gd name="connsiteY7" fmla="*/ 0 h 783804"/>
                          <a:gd name="connsiteX8" fmla="*/ 5127187 w 5127187"/>
                          <a:gd name="connsiteY8" fmla="*/ 0 h 783804"/>
                          <a:gd name="connsiteX9" fmla="*/ 5127187 w 5127187"/>
                          <a:gd name="connsiteY9" fmla="*/ 407578 h 783804"/>
                          <a:gd name="connsiteX10" fmla="*/ 5127187 w 5127187"/>
                          <a:gd name="connsiteY10" fmla="*/ 783804 h 783804"/>
                          <a:gd name="connsiteX11" fmla="*/ 4588832 w 5127187"/>
                          <a:gd name="connsiteY11" fmla="*/ 783804 h 783804"/>
                          <a:gd name="connsiteX12" fmla="*/ 4050478 w 5127187"/>
                          <a:gd name="connsiteY12" fmla="*/ 783804 h 783804"/>
                          <a:gd name="connsiteX13" fmla="*/ 3409579 w 5127187"/>
                          <a:gd name="connsiteY13" fmla="*/ 783804 h 783804"/>
                          <a:gd name="connsiteX14" fmla="*/ 2717409 w 5127187"/>
                          <a:gd name="connsiteY14" fmla="*/ 783804 h 783804"/>
                          <a:gd name="connsiteX15" fmla="*/ 2179054 w 5127187"/>
                          <a:gd name="connsiteY15" fmla="*/ 783804 h 783804"/>
                          <a:gd name="connsiteX16" fmla="*/ 1589428 w 5127187"/>
                          <a:gd name="connsiteY16" fmla="*/ 783804 h 783804"/>
                          <a:gd name="connsiteX17" fmla="*/ 897258 w 5127187"/>
                          <a:gd name="connsiteY17" fmla="*/ 783804 h 783804"/>
                          <a:gd name="connsiteX18" fmla="*/ 0 w 5127187"/>
                          <a:gd name="connsiteY18" fmla="*/ 783804 h 783804"/>
                          <a:gd name="connsiteX19" fmla="*/ 0 w 5127187"/>
                          <a:gd name="connsiteY19" fmla="*/ 391902 h 783804"/>
                          <a:gd name="connsiteX20" fmla="*/ 0 w 5127187"/>
                          <a:gd name="connsiteY20" fmla="*/ 0 h 783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27187" h="783804" extrusionOk="0">
                            <a:moveTo>
                              <a:pt x="0" y="0"/>
                            </a:moveTo>
                            <a:cubicBezTo>
                              <a:pt x="183760" y="-28962"/>
                              <a:pt x="405777" y="-4168"/>
                              <a:pt x="692170" y="0"/>
                            </a:cubicBezTo>
                            <a:cubicBezTo>
                              <a:pt x="978563" y="4168"/>
                              <a:pt x="1052682" y="-9447"/>
                              <a:pt x="1179253" y="0"/>
                            </a:cubicBezTo>
                            <a:cubicBezTo>
                              <a:pt x="1305824" y="9447"/>
                              <a:pt x="1726888" y="-34639"/>
                              <a:pt x="1922695" y="0"/>
                            </a:cubicBezTo>
                            <a:cubicBezTo>
                              <a:pt x="2118502" y="34639"/>
                              <a:pt x="2413412" y="-3034"/>
                              <a:pt x="2563594" y="0"/>
                            </a:cubicBezTo>
                            <a:cubicBezTo>
                              <a:pt x="2713776" y="3034"/>
                              <a:pt x="2944052" y="-22372"/>
                              <a:pt x="3050676" y="0"/>
                            </a:cubicBezTo>
                            <a:cubicBezTo>
                              <a:pt x="3157300" y="22372"/>
                              <a:pt x="3365634" y="-5160"/>
                              <a:pt x="3640303" y="0"/>
                            </a:cubicBezTo>
                            <a:cubicBezTo>
                              <a:pt x="3914972" y="5160"/>
                              <a:pt x="4004771" y="-4504"/>
                              <a:pt x="4229929" y="0"/>
                            </a:cubicBezTo>
                            <a:cubicBezTo>
                              <a:pt x="4455087" y="4504"/>
                              <a:pt x="4885021" y="14292"/>
                              <a:pt x="5127187" y="0"/>
                            </a:cubicBezTo>
                            <a:cubicBezTo>
                              <a:pt x="5147125" y="181304"/>
                              <a:pt x="5123284" y="295618"/>
                              <a:pt x="5127187" y="407578"/>
                            </a:cubicBezTo>
                            <a:cubicBezTo>
                              <a:pt x="5131090" y="519538"/>
                              <a:pt x="5115597" y="610318"/>
                              <a:pt x="5127187" y="783804"/>
                            </a:cubicBezTo>
                            <a:cubicBezTo>
                              <a:pt x="4942491" y="770632"/>
                              <a:pt x="4730771" y="803392"/>
                              <a:pt x="4588832" y="783804"/>
                            </a:cubicBezTo>
                            <a:cubicBezTo>
                              <a:pt x="4446893" y="764216"/>
                              <a:pt x="4204359" y="785687"/>
                              <a:pt x="4050478" y="783804"/>
                            </a:cubicBezTo>
                            <a:cubicBezTo>
                              <a:pt x="3896597" y="781921"/>
                              <a:pt x="3694198" y="801142"/>
                              <a:pt x="3409579" y="783804"/>
                            </a:cubicBezTo>
                            <a:cubicBezTo>
                              <a:pt x="3124960" y="766466"/>
                              <a:pt x="2879527" y="776102"/>
                              <a:pt x="2717409" y="783804"/>
                            </a:cubicBezTo>
                            <a:cubicBezTo>
                              <a:pt x="2555291" y="791507"/>
                              <a:pt x="2290293" y="770279"/>
                              <a:pt x="2179054" y="783804"/>
                            </a:cubicBezTo>
                            <a:cubicBezTo>
                              <a:pt x="2067815" y="797329"/>
                              <a:pt x="1838167" y="796663"/>
                              <a:pt x="1589428" y="783804"/>
                            </a:cubicBezTo>
                            <a:cubicBezTo>
                              <a:pt x="1340689" y="770945"/>
                              <a:pt x="1216808" y="778981"/>
                              <a:pt x="897258" y="783804"/>
                            </a:cubicBezTo>
                            <a:cubicBezTo>
                              <a:pt x="577708" y="788628"/>
                              <a:pt x="218035" y="779132"/>
                              <a:pt x="0" y="783804"/>
                            </a:cubicBezTo>
                            <a:cubicBezTo>
                              <a:pt x="634" y="614076"/>
                              <a:pt x="8815" y="519305"/>
                              <a:pt x="0" y="391902"/>
                            </a:cubicBezTo>
                            <a:cubicBezTo>
                              <a:pt x="-8815" y="264499"/>
                              <a:pt x="-6776" y="175654"/>
                              <a:pt x="0" y="0"/>
                            </a:cubicBezTo>
                            <a:close/>
                          </a:path>
                        </a:pathLst>
                      </a:custGeom>
                      <ask:type>
                        <ask:lineSketchFreehand/>
                      </ask:type>
                    </ask:lineSketchStyleProps>
                  </a:ext>
                </a:extLst>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25609BC-1FF2-D540-5785-6312D7EFEDE5}"/>
              </a:ext>
            </a:extLst>
          </p:cNvPr>
          <p:cNvSpPr txBox="1"/>
          <p:nvPr/>
        </p:nvSpPr>
        <p:spPr>
          <a:xfrm>
            <a:off x="3875014" y="5677708"/>
            <a:ext cx="5029145" cy="584775"/>
          </a:xfrm>
          <a:prstGeom prst="rect">
            <a:avLst/>
          </a:prstGeom>
          <a:noFill/>
        </p:spPr>
        <p:txBody>
          <a:bodyPr wrap="square" rtlCol="0">
            <a:spAutoFit/>
          </a:bodyPr>
          <a:lstStyle/>
          <a:p>
            <a:r>
              <a:rPr lang="en-US" sz="3200" b="1" dirty="0">
                <a:solidFill>
                  <a:srgbClr val="C00000"/>
                </a:solidFill>
                <a:latin typeface="Bradley Hand ITC" panose="03070402050302030203" pitchFamily="66" charset="0"/>
              </a:rPr>
              <a:t>Let’s write our 1</a:t>
            </a:r>
            <a:r>
              <a:rPr lang="en-US" sz="3200" b="1" baseline="30000" dirty="0">
                <a:solidFill>
                  <a:srgbClr val="C00000"/>
                </a:solidFill>
                <a:latin typeface="Bradley Hand ITC" panose="03070402050302030203" pitchFamily="66" charset="0"/>
              </a:rPr>
              <a:t>st</a:t>
            </a:r>
            <a:r>
              <a:rPr lang="en-US" sz="3200" b="1" dirty="0">
                <a:solidFill>
                  <a:srgbClr val="C00000"/>
                </a:solidFill>
                <a:latin typeface="Bradley Hand ITC" panose="03070402050302030203" pitchFamily="66" charset="0"/>
              </a:rPr>
              <a:t> CFD code !</a:t>
            </a:r>
          </a:p>
        </p:txBody>
      </p:sp>
      <p:sp>
        <p:nvSpPr>
          <p:cNvPr id="18" name="TextBox 17">
            <a:extLst>
              <a:ext uri="{FF2B5EF4-FFF2-40B4-BE49-F238E27FC236}">
                <a16:creationId xmlns:a16="http://schemas.microsoft.com/office/drawing/2014/main" id="{6016BB55-1C77-ABE8-2DD8-E6B1636A305F}"/>
              </a:ext>
            </a:extLst>
          </p:cNvPr>
          <p:cNvSpPr txBox="1"/>
          <p:nvPr/>
        </p:nvSpPr>
        <p:spPr>
          <a:xfrm>
            <a:off x="661603" y="6511876"/>
            <a:ext cx="11455966" cy="276999"/>
          </a:xfrm>
          <a:prstGeom prst="rect">
            <a:avLst/>
          </a:prstGeom>
          <a:noFill/>
        </p:spPr>
        <p:txBody>
          <a:bodyPr wrap="square">
            <a:spAutoFit/>
          </a:bodyPr>
          <a:lstStyle/>
          <a:p>
            <a:r>
              <a:rPr lang="en-US" sz="1200" dirty="0"/>
              <a:t>Barba et al., (2018). CFD Python: the 12 steps to Navier-Stokes equations. Journal of Open-Source Education, 1(9), 21. https://doi.org/10. 21105/jose.00021</a:t>
            </a:r>
          </a:p>
        </p:txBody>
      </p:sp>
    </p:spTree>
    <p:extLst>
      <p:ext uri="{BB962C8B-B14F-4D97-AF65-F5344CB8AC3E}">
        <p14:creationId xmlns:p14="http://schemas.microsoft.com/office/powerpoint/2010/main" val="2441155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pic>
        <p:nvPicPr>
          <p:cNvPr id="3" name="Picture 2">
            <a:extLst>
              <a:ext uri="{FF2B5EF4-FFF2-40B4-BE49-F238E27FC236}">
                <a16:creationId xmlns:a16="http://schemas.microsoft.com/office/drawing/2014/main" id="{F1D76F51-09F2-3A6A-2F78-9BF0FD05AF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8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Computational Fluid Dynamics</a:t>
            </a:r>
          </a:p>
        </p:txBody>
      </p:sp>
      <p:sp>
        <p:nvSpPr>
          <p:cNvPr id="7" name="Oval 6">
            <a:extLst>
              <a:ext uri="{FF2B5EF4-FFF2-40B4-BE49-F238E27FC236}">
                <a16:creationId xmlns:a16="http://schemas.microsoft.com/office/drawing/2014/main" id="{3E1D7FAD-BE13-C0CF-21AB-8906D1C819CB}"/>
              </a:ext>
            </a:extLst>
          </p:cNvPr>
          <p:cNvSpPr/>
          <p:nvPr/>
        </p:nvSpPr>
        <p:spPr>
          <a:xfrm>
            <a:off x="2558186" y="1436913"/>
            <a:ext cx="2049863" cy="1992086"/>
          </a:xfrm>
          <a:prstGeom prst="ellipse">
            <a:avLst/>
          </a:prstGeom>
          <a:noFill/>
          <a:ln w="28575">
            <a:solidFill>
              <a:srgbClr val="6298D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C6BF3F9-4C85-2B26-72E1-4859BA7361E0}"/>
              </a:ext>
            </a:extLst>
          </p:cNvPr>
          <p:cNvSpPr/>
          <p:nvPr/>
        </p:nvSpPr>
        <p:spPr>
          <a:xfrm>
            <a:off x="6657912" y="1367831"/>
            <a:ext cx="2049863" cy="1992086"/>
          </a:xfrm>
          <a:prstGeom prst="ellipse">
            <a:avLst/>
          </a:prstGeom>
          <a:noFill/>
          <a:ln w="28575">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D9D61B-DE20-9B04-AA30-CA6016027F80}"/>
              </a:ext>
            </a:extLst>
          </p:cNvPr>
          <p:cNvSpPr/>
          <p:nvPr/>
        </p:nvSpPr>
        <p:spPr>
          <a:xfrm>
            <a:off x="4608049" y="3587262"/>
            <a:ext cx="2049863" cy="1992086"/>
          </a:xfrm>
          <a:prstGeom prst="ellipse">
            <a:avLst/>
          </a:prstGeom>
          <a:noFill/>
          <a:ln w="28575">
            <a:solidFill>
              <a:srgbClr val="A5A5A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05AB7E0-2116-86E5-C71C-AB5C6BEF932A}"/>
              </a:ext>
            </a:extLst>
          </p:cNvPr>
          <p:cNvSpPr txBox="1"/>
          <p:nvPr/>
        </p:nvSpPr>
        <p:spPr>
          <a:xfrm>
            <a:off x="2655718" y="2109790"/>
            <a:ext cx="1774415" cy="646331"/>
          </a:xfrm>
          <a:prstGeom prst="rect">
            <a:avLst/>
          </a:prstGeom>
          <a:noFill/>
        </p:spPr>
        <p:txBody>
          <a:bodyPr wrap="square" rtlCol="0">
            <a:spAutoFit/>
          </a:bodyPr>
          <a:lstStyle/>
          <a:p>
            <a:pPr algn="ctr"/>
            <a:r>
              <a:rPr lang="en-US" dirty="0">
                <a:solidFill>
                  <a:srgbClr val="6298D2"/>
                </a:solidFill>
              </a:rPr>
              <a:t>PURE</a:t>
            </a:r>
          </a:p>
          <a:p>
            <a:pPr algn="ctr"/>
            <a:r>
              <a:rPr lang="en-US" dirty="0">
                <a:solidFill>
                  <a:srgbClr val="6298D2"/>
                </a:solidFill>
              </a:rPr>
              <a:t>EXPERIMENTS</a:t>
            </a:r>
          </a:p>
        </p:txBody>
      </p:sp>
      <p:sp>
        <p:nvSpPr>
          <p:cNvPr id="11" name="TextBox 10">
            <a:extLst>
              <a:ext uri="{FF2B5EF4-FFF2-40B4-BE49-F238E27FC236}">
                <a16:creationId xmlns:a16="http://schemas.microsoft.com/office/drawing/2014/main" id="{2EC5FE99-6BEF-F2A0-CAA0-B416222E02FA}"/>
              </a:ext>
            </a:extLst>
          </p:cNvPr>
          <p:cNvSpPr txBox="1"/>
          <p:nvPr/>
        </p:nvSpPr>
        <p:spPr>
          <a:xfrm>
            <a:off x="6958107" y="2040245"/>
            <a:ext cx="1477107" cy="646331"/>
          </a:xfrm>
          <a:prstGeom prst="rect">
            <a:avLst/>
          </a:prstGeom>
          <a:noFill/>
        </p:spPr>
        <p:txBody>
          <a:bodyPr wrap="square" rtlCol="0">
            <a:spAutoFit/>
          </a:bodyPr>
          <a:lstStyle/>
          <a:p>
            <a:pPr algn="ctr"/>
            <a:r>
              <a:rPr lang="en-US" dirty="0">
                <a:solidFill>
                  <a:srgbClr val="C00000"/>
                </a:solidFill>
              </a:rPr>
              <a:t>PURE</a:t>
            </a:r>
          </a:p>
          <a:p>
            <a:pPr algn="ctr"/>
            <a:r>
              <a:rPr lang="en-US" dirty="0">
                <a:solidFill>
                  <a:srgbClr val="C00000"/>
                </a:solidFill>
              </a:rPr>
              <a:t>THEORY</a:t>
            </a:r>
          </a:p>
        </p:txBody>
      </p:sp>
      <p:sp>
        <p:nvSpPr>
          <p:cNvPr id="12" name="TextBox 11">
            <a:extLst>
              <a:ext uri="{FF2B5EF4-FFF2-40B4-BE49-F238E27FC236}">
                <a16:creationId xmlns:a16="http://schemas.microsoft.com/office/drawing/2014/main" id="{7AB64A38-B195-0839-15C9-D4D12F4ACF7A}"/>
              </a:ext>
            </a:extLst>
          </p:cNvPr>
          <p:cNvSpPr txBox="1"/>
          <p:nvPr/>
        </p:nvSpPr>
        <p:spPr>
          <a:xfrm>
            <a:off x="4895218" y="4422948"/>
            <a:ext cx="1477107" cy="369332"/>
          </a:xfrm>
          <a:prstGeom prst="rect">
            <a:avLst/>
          </a:prstGeom>
          <a:noFill/>
        </p:spPr>
        <p:txBody>
          <a:bodyPr wrap="square" rtlCol="0">
            <a:spAutoFit/>
          </a:bodyPr>
          <a:lstStyle/>
          <a:p>
            <a:pPr algn="ctr"/>
            <a:r>
              <a:rPr lang="en-US" b="1" dirty="0">
                <a:solidFill>
                  <a:srgbClr val="A5A5A5"/>
                </a:solidFill>
              </a:rPr>
              <a:t>CFD</a:t>
            </a:r>
          </a:p>
        </p:txBody>
      </p:sp>
      <p:sp>
        <p:nvSpPr>
          <p:cNvPr id="13" name="TextBox 12">
            <a:extLst>
              <a:ext uri="{FF2B5EF4-FFF2-40B4-BE49-F238E27FC236}">
                <a16:creationId xmlns:a16="http://schemas.microsoft.com/office/drawing/2014/main" id="{9527418C-49BA-5FD5-74A7-82FB532128D1}"/>
              </a:ext>
            </a:extLst>
          </p:cNvPr>
          <p:cNvSpPr txBox="1"/>
          <p:nvPr/>
        </p:nvSpPr>
        <p:spPr>
          <a:xfrm>
            <a:off x="765350" y="2282651"/>
            <a:ext cx="1774415" cy="369332"/>
          </a:xfrm>
          <a:prstGeom prst="rect">
            <a:avLst/>
          </a:prstGeom>
          <a:noFill/>
        </p:spPr>
        <p:txBody>
          <a:bodyPr wrap="square" rtlCol="0">
            <a:spAutoFit/>
          </a:bodyPr>
          <a:lstStyle/>
          <a:p>
            <a:r>
              <a:rPr lang="en-US" dirty="0">
                <a:solidFill>
                  <a:srgbClr val="6298D2"/>
                </a:solidFill>
              </a:rPr>
              <a:t>17</a:t>
            </a:r>
            <a:r>
              <a:rPr lang="en-US" baseline="30000" dirty="0">
                <a:solidFill>
                  <a:srgbClr val="6298D2"/>
                </a:solidFill>
              </a:rPr>
              <a:t>th</a:t>
            </a:r>
            <a:r>
              <a:rPr lang="en-US" dirty="0">
                <a:solidFill>
                  <a:srgbClr val="6298D2"/>
                </a:solidFill>
              </a:rPr>
              <a:t> Century</a:t>
            </a:r>
          </a:p>
        </p:txBody>
      </p:sp>
      <p:sp>
        <p:nvSpPr>
          <p:cNvPr id="14" name="TextBox 13">
            <a:extLst>
              <a:ext uri="{FF2B5EF4-FFF2-40B4-BE49-F238E27FC236}">
                <a16:creationId xmlns:a16="http://schemas.microsoft.com/office/drawing/2014/main" id="{7FCA76F7-CBA4-E761-09FD-36924BC2732C}"/>
              </a:ext>
            </a:extLst>
          </p:cNvPr>
          <p:cNvSpPr txBox="1"/>
          <p:nvPr/>
        </p:nvSpPr>
        <p:spPr>
          <a:xfrm>
            <a:off x="8916270" y="2193891"/>
            <a:ext cx="2259172" cy="369332"/>
          </a:xfrm>
          <a:prstGeom prst="rect">
            <a:avLst/>
          </a:prstGeom>
          <a:noFill/>
        </p:spPr>
        <p:txBody>
          <a:bodyPr wrap="square" rtlCol="0">
            <a:spAutoFit/>
          </a:bodyPr>
          <a:lstStyle/>
          <a:p>
            <a:r>
              <a:rPr lang="en-US" dirty="0">
                <a:solidFill>
                  <a:srgbClr val="C00000"/>
                </a:solidFill>
              </a:rPr>
              <a:t>18</a:t>
            </a:r>
            <a:r>
              <a:rPr lang="en-US" baseline="30000" dirty="0">
                <a:solidFill>
                  <a:srgbClr val="C00000"/>
                </a:solidFill>
              </a:rPr>
              <a:t>th</a:t>
            </a:r>
            <a:r>
              <a:rPr lang="en-US" dirty="0">
                <a:solidFill>
                  <a:srgbClr val="C00000"/>
                </a:solidFill>
              </a:rPr>
              <a:t> – 19</a:t>
            </a:r>
            <a:r>
              <a:rPr lang="en-US" baseline="30000" dirty="0">
                <a:solidFill>
                  <a:srgbClr val="C00000"/>
                </a:solidFill>
              </a:rPr>
              <a:t>th</a:t>
            </a:r>
            <a:r>
              <a:rPr lang="en-US" dirty="0">
                <a:solidFill>
                  <a:srgbClr val="C00000"/>
                </a:solidFill>
              </a:rPr>
              <a:t> Century</a:t>
            </a:r>
          </a:p>
        </p:txBody>
      </p:sp>
      <p:sp>
        <p:nvSpPr>
          <p:cNvPr id="15" name="TextBox 14">
            <a:extLst>
              <a:ext uri="{FF2B5EF4-FFF2-40B4-BE49-F238E27FC236}">
                <a16:creationId xmlns:a16="http://schemas.microsoft.com/office/drawing/2014/main" id="{BB62DF99-8211-8FA4-0609-5CA4D9BD01C5}"/>
              </a:ext>
            </a:extLst>
          </p:cNvPr>
          <p:cNvSpPr txBox="1"/>
          <p:nvPr/>
        </p:nvSpPr>
        <p:spPr>
          <a:xfrm>
            <a:off x="341645" y="2575730"/>
            <a:ext cx="2216541" cy="369332"/>
          </a:xfrm>
          <a:prstGeom prst="rect">
            <a:avLst/>
          </a:prstGeom>
          <a:noFill/>
        </p:spPr>
        <p:txBody>
          <a:bodyPr wrap="square" rtlCol="0">
            <a:spAutoFit/>
          </a:bodyPr>
          <a:lstStyle/>
          <a:p>
            <a:r>
              <a:rPr lang="en-US" dirty="0">
                <a:solidFill>
                  <a:srgbClr val="6298D2"/>
                </a:solidFill>
              </a:rPr>
              <a:t>France and England</a:t>
            </a:r>
          </a:p>
        </p:txBody>
      </p:sp>
      <p:sp>
        <p:nvSpPr>
          <p:cNvPr id="16" name="TextBox 15">
            <a:extLst>
              <a:ext uri="{FF2B5EF4-FFF2-40B4-BE49-F238E27FC236}">
                <a16:creationId xmlns:a16="http://schemas.microsoft.com/office/drawing/2014/main" id="{41C06F89-D42C-335E-6FD4-AEFCD2F911F3}"/>
              </a:ext>
            </a:extLst>
          </p:cNvPr>
          <p:cNvSpPr txBox="1"/>
          <p:nvPr/>
        </p:nvSpPr>
        <p:spPr>
          <a:xfrm>
            <a:off x="9438750" y="2449345"/>
            <a:ext cx="2216541" cy="369332"/>
          </a:xfrm>
          <a:prstGeom prst="rect">
            <a:avLst/>
          </a:prstGeom>
          <a:noFill/>
        </p:spPr>
        <p:txBody>
          <a:bodyPr wrap="square" rtlCol="0">
            <a:spAutoFit/>
          </a:bodyPr>
          <a:lstStyle/>
          <a:p>
            <a:r>
              <a:rPr lang="en-US" dirty="0">
                <a:solidFill>
                  <a:srgbClr val="C00000"/>
                </a:solidFill>
              </a:rPr>
              <a:t>Europe</a:t>
            </a:r>
          </a:p>
        </p:txBody>
      </p:sp>
      <p:cxnSp>
        <p:nvCxnSpPr>
          <p:cNvPr id="18" name="Straight Arrow Connector 17">
            <a:extLst>
              <a:ext uri="{FF2B5EF4-FFF2-40B4-BE49-F238E27FC236}">
                <a16:creationId xmlns:a16="http://schemas.microsoft.com/office/drawing/2014/main" id="{0BFF35FD-29B3-880F-657F-964B7337DA6B}"/>
              </a:ext>
            </a:extLst>
          </p:cNvPr>
          <p:cNvCxnSpPr>
            <a:cxnSpLocks/>
          </p:cNvCxnSpPr>
          <p:nvPr/>
        </p:nvCxnSpPr>
        <p:spPr>
          <a:xfrm>
            <a:off x="4626470" y="2363411"/>
            <a:ext cx="2105926" cy="18047"/>
          </a:xfrm>
          <a:prstGeom prst="straightConnector1">
            <a:avLst/>
          </a:prstGeom>
          <a:ln w="28575">
            <a:solidFill>
              <a:srgbClr val="6298D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04042-B41D-12EB-C225-7C0D66658D94}"/>
              </a:ext>
            </a:extLst>
          </p:cNvPr>
          <p:cNvCxnSpPr>
            <a:cxnSpLocks/>
          </p:cNvCxnSpPr>
          <p:nvPr/>
        </p:nvCxnSpPr>
        <p:spPr>
          <a:xfrm>
            <a:off x="4527665" y="2462742"/>
            <a:ext cx="2130247" cy="8376"/>
          </a:xfrm>
          <a:prstGeom prst="straightConnector1">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45528F8-C110-B189-5034-77487D941466}"/>
              </a:ext>
            </a:extLst>
          </p:cNvPr>
          <p:cNvSpPr txBox="1"/>
          <p:nvPr/>
        </p:nvSpPr>
        <p:spPr>
          <a:xfrm>
            <a:off x="4834924" y="1880716"/>
            <a:ext cx="1774415" cy="369332"/>
          </a:xfrm>
          <a:prstGeom prst="rect">
            <a:avLst/>
          </a:prstGeom>
          <a:noFill/>
        </p:spPr>
        <p:txBody>
          <a:bodyPr wrap="square" rtlCol="0">
            <a:spAutoFit/>
          </a:bodyPr>
          <a:lstStyle/>
          <a:p>
            <a:r>
              <a:rPr lang="en-US" dirty="0"/>
              <a:t>20</a:t>
            </a:r>
            <a:r>
              <a:rPr lang="en-US" baseline="30000" dirty="0"/>
              <a:t>th </a:t>
            </a:r>
            <a:r>
              <a:rPr lang="en-US" dirty="0"/>
              <a:t>Century</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947046-6284-C55B-6063-B556A075C6DB}"/>
              </a:ext>
            </a:extLst>
          </p:cNvPr>
          <p:cNvSpPr txBox="1"/>
          <p:nvPr/>
        </p:nvSpPr>
        <p:spPr>
          <a:xfrm>
            <a:off x="799724" y="5788802"/>
            <a:ext cx="9586127" cy="1015663"/>
          </a:xfrm>
          <a:prstGeom prst="rect">
            <a:avLst/>
          </a:prstGeom>
          <a:noFill/>
        </p:spPr>
        <p:txBody>
          <a:bodyPr wrap="square" rtlCol="0">
            <a:spAutoFit/>
          </a:bodyPr>
          <a:lstStyle/>
          <a:p>
            <a:pPr algn="ctr"/>
            <a:r>
              <a:rPr lang="en-US" sz="2000" dirty="0"/>
              <a:t>A new </a:t>
            </a:r>
            <a:r>
              <a:rPr lang="en-US" sz="2000" b="1" dirty="0">
                <a:solidFill>
                  <a:srgbClr val="C00000"/>
                </a:solidFill>
                <a:latin typeface="Bradley Hand ITC" panose="03070402050302030203" pitchFamily="66" charset="0"/>
              </a:rPr>
              <a:t>“third approach” </a:t>
            </a:r>
            <a:r>
              <a:rPr lang="en-US" sz="2000" dirty="0"/>
              <a:t>in the philosophical study of fluid dynamics</a:t>
            </a:r>
          </a:p>
          <a:p>
            <a:pPr algn="ctr"/>
            <a:r>
              <a:rPr lang="en-US" sz="2000" b="1" dirty="0">
                <a:solidFill>
                  <a:srgbClr val="C00000"/>
                </a:solidFill>
                <a:latin typeface="Bradley Hand ITC" panose="03070402050302030203" pitchFamily="66" charset="0"/>
              </a:rPr>
              <a:t>(Nothing more than that!)</a:t>
            </a:r>
          </a:p>
          <a:p>
            <a:pPr algn="ctr"/>
            <a:endParaRPr lang="en-US" sz="2000" dirty="0"/>
          </a:p>
        </p:txBody>
      </p:sp>
    </p:spTree>
    <p:extLst>
      <p:ext uri="{BB962C8B-B14F-4D97-AF65-F5344CB8AC3E}">
        <p14:creationId xmlns:p14="http://schemas.microsoft.com/office/powerpoint/2010/main" val="649222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p:pic>
        <p:nvPicPr>
          <p:cNvPr id="2" name="Picture 2">
            <a:extLst>
              <a:ext uri="{FF2B5EF4-FFF2-40B4-BE49-F238E27FC236}">
                <a16:creationId xmlns:a16="http://schemas.microsoft.com/office/drawing/2014/main" id="{AF894EEB-6E25-4F6B-2E65-6D99D53A64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662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pic>
        <p:nvPicPr>
          <p:cNvPr id="7173" name="Picture 5">
            <a:extLst>
              <a:ext uri="{FF2B5EF4-FFF2-40B4-BE49-F238E27FC236}">
                <a16:creationId xmlns:a16="http://schemas.microsoft.com/office/drawing/2014/main" id="{A1CF309C-3BE4-376F-BEDC-F9CE0901DA22}"/>
              </a:ext>
            </a:extLst>
          </p:cNvPr>
          <p:cNvPicPr>
            <a:picLocks noChangeAspect="1" noChangeArrowheads="1"/>
          </p:cNvPicPr>
          <p:nvPr/>
        </p:nvPicPr>
        <p:blipFill>
          <a:blip r:embed="rId3"/>
          <a:srcRect/>
          <a:stretch/>
        </p:blipFill>
        <p:spPr bwMode="auto">
          <a:xfrm>
            <a:off x="6086540" y="2164563"/>
            <a:ext cx="5250760" cy="38741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48442DE-DA58-5DAA-9FDC-772F7E61AD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83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pic>
        <p:nvPicPr>
          <p:cNvPr id="7173" name="Picture 5">
            <a:extLst>
              <a:ext uri="{FF2B5EF4-FFF2-40B4-BE49-F238E27FC236}">
                <a16:creationId xmlns:a16="http://schemas.microsoft.com/office/drawing/2014/main" id="{A1CF309C-3BE4-376F-BEDC-F9CE0901DA22}"/>
              </a:ext>
            </a:extLst>
          </p:cNvPr>
          <p:cNvPicPr>
            <a:picLocks noChangeAspect="1" noChangeArrowheads="1"/>
          </p:cNvPicPr>
          <p:nvPr/>
        </p:nvPicPr>
        <p:blipFill>
          <a:blip r:embed="rId3"/>
          <a:srcRect/>
          <a:stretch/>
        </p:blipFill>
        <p:spPr bwMode="auto">
          <a:xfrm>
            <a:off x="6086540" y="2164563"/>
            <a:ext cx="5250760" cy="38741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76E3EAF-48EF-9BF8-645B-5D30E34FC4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65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pic>
        <p:nvPicPr>
          <p:cNvPr id="7173" name="Picture 5">
            <a:extLst>
              <a:ext uri="{FF2B5EF4-FFF2-40B4-BE49-F238E27FC236}">
                <a16:creationId xmlns:a16="http://schemas.microsoft.com/office/drawing/2014/main" id="{A1CF309C-3BE4-376F-BEDC-F9CE0901DA22}"/>
              </a:ext>
            </a:extLst>
          </p:cNvPr>
          <p:cNvPicPr>
            <a:picLocks noChangeAspect="1" noChangeArrowheads="1"/>
          </p:cNvPicPr>
          <p:nvPr/>
        </p:nvPicPr>
        <p:blipFill>
          <a:blip r:embed="rId3"/>
          <a:srcRect/>
          <a:stretch/>
        </p:blipFill>
        <p:spPr bwMode="auto">
          <a:xfrm>
            <a:off x="6084649" y="2164563"/>
            <a:ext cx="5254541" cy="38741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456443"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pic>
        <p:nvPicPr>
          <p:cNvPr id="3" name="Picture 2">
            <a:extLst>
              <a:ext uri="{FF2B5EF4-FFF2-40B4-BE49-F238E27FC236}">
                <a16:creationId xmlns:a16="http://schemas.microsoft.com/office/drawing/2014/main" id="{83223D78-E642-2485-5057-6EB7BC7659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20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456443"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pic>
        <p:nvPicPr>
          <p:cNvPr id="4" name="Picture 2">
            <a:extLst>
              <a:ext uri="{FF2B5EF4-FFF2-40B4-BE49-F238E27FC236}">
                <a16:creationId xmlns:a16="http://schemas.microsoft.com/office/drawing/2014/main" id="{2A1C0DCD-48DD-3756-4108-886B8A2168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a:extLst>
              <a:ext uri="{FF2B5EF4-FFF2-40B4-BE49-F238E27FC236}">
                <a16:creationId xmlns:a16="http://schemas.microsoft.com/office/drawing/2014/main" id="{BCC8800F-0BA0-2BAA-8E80-792923D21184}"/>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24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456443"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sp>
        <p:nvSpPr>
          <p:cNvPr id="3" name="TextBox 2">
            <a:extLst>
              <a:ext uri="{FF2B5EF4-FFF2-40B4-BE49-F238E27FC236}">
                <a16:creationId xmlns:a16="http://schemas.microsoft.com/office/drawing/2014/main" id="{82B72775-E1DA-23F0-9F6E-550B452FECAB}"/>
              </a:ext>
            </a:extLst>
          </p:cNvPr>
          <p:cNvSpPr txBox="1"/>
          <p:nvPr/>
        </p:nvSpPr>
        <p:spPr>
          <a:xfrm>
            <a:off x="6037344" y="5977405"/>
            <a:ext cx="5856515" cy="677108"/>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Ok, so our hat function moved to the </a:t>
            </a:r>
            <a:r>
              <a:rPr lang="en-US" altLang="en-US" dirty="0"/>
              <a:t>right, but it’s no longer a hat. </a:t>
            </a:r>
            <a:r>
              <a:rPr lang="en-US" altLang="en-US" sz="2000" b="1" dirty="0">
                <a:solidFill>
                  <a:srgbClr val="C00000"/>
                </a:solidFill>
                <a:latin typeface="Bradley Hand ITC" panose="03070402050302030203" pitchFamily="66" charset="0"/>
              </a:rPr>
              <a:t>What’s going on?</a:t>
            </a:r>
            <a:endParaRPr kumimoji="0" lang="en-US" altLang="en-US" i="0" u="none" strike="noStrike" cap="none" normalizeH="0" baseline="0" dirty="0">
              <a:ln>
                <a:noFill/>
              </a:ln>
              <a:solidFill>
                <a:srgbClr val="C00000"/>
              </a:solidFill>
              <a:effectLst/>
              <a:latin typeface="Bradley Hand ITC" panose="03070402050302030203" pitchFamily="66" charset="0"/>
            </a:endParaRPr>
          </a:p>
        </p:txBody>
      </p:sp>
      <p:pic>
        <p:nvPicPr>
          <p:cNvPr id="4" name="Picture 2">
            <a:extLst>
              <a:ext uri="{FF2B5EF4-FFF2-40B4-BE49-F238E27FC236}">
                <a16:creationId xmlns:a16="http://schemas.microsoft.com/office/drawing/2014/main" id="{04E4BE80-2C65-7260-AEFD-D7FBEF7A3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E0FC433-4C83-D1E5-EA13-4D013D04728B}"/>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6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456443"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sp>
        <p:nvSpPr>
          <p:cNvPr id="3" name="TextBox 2">
            <a:extLst>
              <a:ext uri="{FF2B5EF4-FFF2-40B4-BE49-F238E27FC236}">
                <a16:creationId xmlns:a16="http://schemas.microsoft.com/office/drawing/2014/main" id="{82B72775-E1DA-23F0-9F6E-550B452FECAB}"/>
              </a:ext>
            </a:extLst>
          </p:cNvPr>
          <p:cNvSpPr txBox="1"/>
          <p:nvPr/>
        </p:nvSpPr>
        <p:spPr>
          <a:xfrm>
            <a:off x="6037344" y="5977405"/>
            <a:ext cx="5856515" cy="677108"/>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Ok, so our hat function moved to the </a:t>
            </a:r>
            <a:r>
              <a:rPr lang="en-US" altLang="en-US" dirty="0"/>
              <a:t>right, but it’s no longer a hat. </a:t>
            </a:r>
            <a:r>
              <a:rPr lang="en-US" altLang="en-US" sz="2000" b="1" dirty="0">
                <a:solidFill>
                  <a:srgbClr val="C00000"/>
                </a:solidFill>
                <a:latin typeface="Bradley Hand ITC" panose="03070402050302030203" pitchFamily="66" charset="0"/>
              </a:rPr>
              <a:t>What’s going on?</a:t>
            </a:r>
            <a:endParaRPr kumimoji="0" lang="en-US" altLang="en-US" i="0" u="none" strike="noStrike" cap="none" normalizeH="0" baseline="0" dirty="0">
              <a:ln>
                <a:noFill/>
              </a:ln>
              <a:solidFill>
                <a:srgbClr val="C00000"/>
              </a:solidFill>
              <a:effectLst/>
              <a:latin typeface="Bradley Hand ITC" panose="03070402050302030203" pitchFamily="66" charset="0"/>
            </a:endParaRPr>
          </a:p>
        </p:txBody>
      </p:sp>
      <p:pic>
        <p:nvPicPr>
          <p:cNvPr id="4" name="Picture 2">
            <a:extLst>
              <a:ext uri="{FF2B5EF4-FFF2-40B4-BE49-F238E27FC236}">
                <a16:creationId xmlns:a16="http://schemas.microsoft.com/office/drawing/2014/main" id="{04E4BE80-2C65-7260-AEFD-D7FBEF7A3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E0FC433-4C83-D1E5-EA13-4D013D04728B}"/>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6743D0-101B-D8A3-1C5A-24F1F5ADB973}"/>
              </a:ext>
            </a:extLst>
          </p:cNvPr>
          <p:cNvSpPr txBox="1"/>
          <p:nvPr/>
        </p:nvSpPr>
        <p:spPr>
          <a:xfrm>
            <a:off x="5395964" y="1064132"/>
            <a:ext cx="6097554" cy="369332"/>
          </a:xfrm>
          <a:prstGeom prst="rect">
            <a:avLst/>
          </a:prstGeom>
          <a:noFill/>
        </p:spPr>
        <p:txBody>
          <a:bodyPr wrap="square">
            <a:spAutoFit/>
          </a:bodyPr>
          <a:lstStyle/>
          <a:p>
            <a:r>
              <a:rPr lang="en-US" altLang="en-US" sz="1800" b="1" dirty="0">
                <a:solidFill>
                  <a:srgbClr val="C00000"/>
                </a:solidFill>
                <a:latin typeface="Bradley Hand ITC" panose="03070402050302030203" pitchFamily="66" charset="0"/>
              </a:rPr>
              <a:t>Let</a:t>
            </a:r>
            <a:r>
              <a:rPr lang="en-US" altLang="en-US" b="1" dirty="0">
                <a:solidFill>
                  <a:srgbClr val="C00000"/>
                </a:solidFill>
                <a:latin typeface="Bradley Hand ITC" panose="03070402050302030203" pitchFamily="66" charset="0"/>
              </a:rPr>
              <a:t>’</a:t>
            </a:r>
            <a:r>
              <a:rPr lang="en-US" altLang="en-US" sz="1800" b="1" dirty="0">
                <a:solidFill>
                  <a:srgbClr val="C00000"/>
                </a:solidFill>
                <a:latin typeface="Bradley Hand ITC" panose="03070402050302030203" pitchFamily="66" charset="0"/>
              </a:rPr>
              <a:t>s try with central differencing !</a:t>
            </a:r>
            <a:endParaRPr lang="en-US" dirty="0"/>
          </a:p>
        </p:txBody>
      </p:sp>
    </p:spTree>
    <p:extLst>
      <p:ext uri="{BB962C8B-B14F-4D97-AF65-F5344CB8AC3E}">
        <p14:creationId xmlns:p14="http://schemas.microsoft.com/office/powerpoint/2010/main" val="29064977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456443"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sp>
        <p:nvSpPr>
          <p:cNvPr id="3" name="TextBox 2">
            <a:extLst>
              <a:ext uri="{FF2B5EF4-FFF2-40B4-BE49-F238E27FC236}">
                <a16:creationId xmlns:a16="http://schemas.microsoft.com/office/drawing/2014/main" id="{82B72775-E1DA-23F0-9F6E-550B452FECAB}"/>
              </a:ext>
            </a:extLst>
          </p:cNvPr>
          <p:cNvSpPr txBox="1"/>
          <p:nvPr/>
        </p:nvSpPr>
        <p:spPr>
          <a:xfrm>
            <a:off x="6037344" y="5977405"/>
            <a:ext cx="5856515" cy="677108"/>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Ok, so our hat function moved to the </a:t>
            </a:r>
            <a:r>
              <a:rPr lang="en-US" altLang="en-US" dirty="0"/>
              <a:t>right, but it’s no longer a hat. </a:t>
            </a:r>
            <a:r>
              <a:rPr lang="en-US" altLang="en-US" sz="2000" b="1" dirty="0">
                <a:solidFill>
                  <a:srgbClr val="C00000"/>
                </a:solidFill>
                <a:latin typeface="Bradley Hand ITC" panose="03070402050302030203" pitchFamily="66" charset="0"/>
              </a:rPr>
              <a:t>What’s going on?</a:t>
            </a:r>
            <a:endParaRPr kumimoji="0" lang="en-US" altLang="en-US" i="0" u="none" strike="noStrike" cap="none" normalizeH="0" baseline="0" dirty="0">
              <a:ln>
                <a:noFill/>
              </a:ln>
              <a:solidFill>
                <a:srgbClr val="C00000"/>
              </a:solidFill>
              <a:effectLst/>
              <a:latin typeface="Bradley Hand ITC" panose="03070402050302030203" pitchFamily="66" charset="0"/>
            </a:endParaRPr>
          </a:p>
        </p:txBody>
      </p:sp>
      <p:pic>
        <p:nvPicPr>
          <p:cNvPr id="4" name="Picture 2">
            <a:extLst>
              <a:ext uri="{FF2B5EF4-FFF2-40B4-BE49-F238E27FC236}">
                <a16:creationId xmlns:a16="http://schemas.microsoft.com/office/drawing/2014/main" id="{04E4BE80-2C65-7260-AEFD-D7FBEF7A3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E0FC433-4C83-D1E5-EA13-4D013D04728B}"/>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6743D0-101B-D8A3-1C5A-24F1F5ADB973}"/>
              </a:ext>
            </a:extLst>
          </p:cNvPr>
          <p:cNvSpPr txBox="1"/>
          <p:nvPr/>
        </p:nvSpPr>
        <p:spPr>
          <a:xfrm>
            <a:off x="5395964" y="1064132"/>
            <a:ext cx="6097554" cy="369332"/>
          </a:xfrm>
          <a:prstGeom prst="rect">
            <a:avLst/>
          </a:prstGeom>
          <a:noFill/>
        </p:spPr>
        <p:txBody>
          <a:bodyPr wrap="square">
            <a:spAutoFit/>
          </a:bodyPr>
          <a:lstStyle/>
          <a:p>
            <a:r>
              <a:rPr lang="en-US" altLang="en-US" sz="1800" b="1" dirty="0">
                <a:solidFill>
                  <a:srgbClr val="C00000"/>
                </a:solidFill>
                <a:latin typeface="Bradley Hand ITC" panose="03070402050302030203" pitchFamily="66" charset="0"/>
              </a:rPr>
              <a:t>Let</a:t>
            </a:r>
            <a:r>
              <a:rPr lang="en-US" altLang="en-US" b="1" dirty="0">
                <a:solidFill>
                  <a:srgbClr val="C00000"/>
                </a:solidFill>
                <a:latin typeface="Bradley Hand ITC" panose="03070402050302030203" pitchFamily="66" charset="0"/>
              </a:rPr>
              <a:t>’</a:t>
            </a:r>
            <a:r>
              <a:rPr lang="en-US" altLang="en-US" sz="1800" b="1" dirty="0">
                <a:solidFill>
                  <a:srgbClr val="C00000"/>
                </a:solidFill>
                <a:latin typeface="Bradley Hand ITC" panose="03070402050302030203" pitchFamily="66" charset="0"/>
              </a:rPr>
              <a:t>s try with central differencing !</a:t>
            </a:r>
            <a:endParaRPr lang="en-US" dirty="0"/>
          </a:p>
        </p:txBody>
      </p:sp>
      <p:cxnSp>
        <p:nvCxnSpPr>
          <p:cNvPr id="6" name="Straight Arrow Connector 5">
            <a:extLst>
              <a:ext uri="{FF2B5EF4-FFF2-40B4-BE49-F238E27FC236}">
                <a16:creationId xmlns:a16="http://schemas.microsoft.com/office/drawing/2014/main" id="{34B2C287-9EE4-7F57-32E1-E51718E8859A}"/>
              </a:ext>
            </a:extLst>
          </p:cNvPr>
          <p:cNvCxnSpPr>
            <a:cxnSpLocks/>
          </p:cNvCxnSpPr>
          <p:nvPr/>
        </p:nvCxnSpPr>
        <p:spPr>
          <a:xfrm flipH="1">
            <a:off x="4338735" y="5458408"/>
            <a:ext cx="124409" cy="5189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690F2A-4714-9161-098E-E80A9FBBB41B}"/>
              </a:ext>
            </a:extLst>
          </p:cNvPr>
          <p:cNvSpPr txBox="1"/>
          <p:nvPr/>
        </p:nvSpPr>
        <p:spPr>
          <a:xfrm>
            <a:off x="3818932" y="5031685"/>
            <a:ext cx="2057400"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Change these !</a:t>
            </a:r>
            <a:endParaRPr lang="en-US" dirty="0">
              <a:solidFill>
                <a:srgbClr val="C00000"/>
              </a:solidFill>
            </a:endParaRPr>
          </a:p>
        </p:txBody>
      </p:sp>
      <p:cxnSp>
        <p:nvCxnSpPr>
          <p:cNvPr id="13" name="Straight Arrow Connector 12">
            <a:extLst>
              <a:ext uri="{FF2B5EF4-FFF2-40B4-BE49-F238E27FC236}">
                <a16:creationId xmlns:a16="http://schemas.microsoft.com/office/drawing/2014/main" id="{F198C1B4-7BD7-305B-6FC9-1C23ACE00BA8}"/>
              </a:ext>
            </a:extLst>
          </p:cNvPr>
          <p:cNvCxnSpPr>
            <a:cxnSpLocks/>
          </p:cNvCxnSpPr>
          <p:nvPr/>
        </p:nvCxnSpPr>
        <p:spPr>
          <a:xfrm flipH="1">
            <a:off x="2965938" y="5401017"/>
            <a:ext cx="924927" cy="34161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898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752152"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,nx-1)</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(un[i+1]</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sp>
        <p:nvSpPr>
          <p:cNvPr id="3" name="TextBox 2">
            <a:extLst>
              <a:ext uri="{FF2B5EF4-FFF2-40B4-BE49-F238E27FC236}">
                <a16:creationId xmlns:a16="http://schemas.microsoft.com/office/drawing/2014/main" id="{82B72775-E1DA-23F0-9F6E-550B452FECAB}"/>
              </a:ext>
            </a:extLst>
          </p:cNvPr>
          <p:cNvSpPr txBox="1"/>
          <p:nvPr/>
        </p:nvSpPr>
        <p:spPr>
          <a:xfrm>
            <a:off x="6037344" y="5977405"/>
            <a:ext cx="5856515" cy="677108"/>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Ok, so our hat function moved to the </a:t>
            </a:r>
            <a:r>
              <a:rPr lang="en-US" altLang="en-US" dirty="0"/>
              <a:t>right, but it’s no longer a hat. </a:t>
            </a:r>
            <a:r>
              <a:rPr lang="en-US" altLang="en-US" sz="2000" b="1" dirty="0">
                <a:solidFill>
                  <a:srgbClr val="C00000"/>
                </a:solidFill>
                <a:latin typeface="Bradley Hand ITC" panose="03070402050302030203" pitchFamily="66" charset="0"/>
              </a:rPr>
              <a:t>What’s going on?</a:t>
            </a:r>
            <a:endParaRPr kumimoji="0" lang="en-US" altLang="en-US" i="0" u="none" strike="noStrike" cap="none" normalizeH="0" baseline="0" dirty="0">
              <a:ln>
                <a:noFill/>
              </a:ln>
              <a:solidFill>
                <a:srgbClr val="C00000"/>
              </a:solidFill>
              <a:effectLst/>
              <a:latin typeface="Bradley Hand ITC" panose="03070402050302030203" pitchFamily="66" charset="0"/>
            </a:endParaRPr>
          </a:p>
        </p:txBody>
      </p:sp>
      <p:pic>
        <p:nvPicPr>
          <p:cNvPr id="4" name="Picture 2">
            <a:extLst>
              <a:ext uri="{FF2B5EF4-FFF2-40B4-BE49-F238E27FC236}">
                <a16:creationId xmlns:a16="http://schemas.microsoft.com/office/drawing/2014/main" id="{04E4BE80-2C65-7260-AEFD-D7FBEF7A3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E0FC433-4C83-D1E5-EA13-4D013D04728B}"/>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6743D0-101B-D8A3-1C5A-24F1F5ADB973}"/>
              </a:ext>
            </a:extLst>
          </p:cNvPr>
          <p:cNvSpPr txBox="1"/>
          <p:nvPr/>
        </p:nvSpPr>
        <p:spPr>
          <a:xfrm>
            <a:off x="5395964" y="1064132"/>
            <a:ext cx="6097554" cy="369332"/>
          </a:xfrm>
          <a:prstGeom prst="rect">
            <a:avLst/>
          </a:prstGeom>
          <a:noFill/>
        </p:spPr>
        <p:txBody>
          <a:bodyPr wrap="square">
            <a:spAutoFit/>
          </a:bodyPr>
          <a:lstStyle/>
          <a:p>
            <a:r>
              <a:rPr lang="en-US" altLang="en-US" sz="1800" b="1" dirty="0">
                <a:solidFill>
                  <a:srgbClr val="C00000"/>
                </a:solidFill>
                <a:latin typeface="Bradley Hand ITC" panose="03070402050302030203" pitchFamily="66" charset="0"/>
              </a:rPr>
              <a:t>Let</a:t>
            </a:r>
            <a:r>
              <a:rPr lang="en-US" altLang="en-US" b="1" dirty="0">
                <a:solidFill>
                  <a:srgbClr val="C00000"/>
                </a:solidFill>
                <a:latin typeface="Bradley Hand ITC" panose="03070402050302030203" pitchFamily="66" charset="0"/>
              </a:rPr>
              <a:t>’</a:t>
            </a:r>
            <a:r>
              <a:rPr lang="en-US" altLang="en-US" sz="1800" b="1" dirty="0">
                <a:solidFill>
                  <a:srgbClr val="C00000"/>
                </a:solidFill>
                <a:latin typeface="Bradley Hand ITC" panose="03070402050302030203" pitchFamily="66" charset="0"/>
              </a:rPr>
              <a:t>s try with central differencing !</a:t>
            </a:r>
            <a:endParaRPr lang="en-US" dirty="0"/>
          </a:p>
        </p:txBody>
      </p:sp>
      <p:sp>
        <p:nvSpPr>
          <p:cNvPr id="8" name="TextBox 7">
            <a:extLst>
              <a:ext uri="{FF2B5EF4-FFF2-40B4-BE49-F238E27FC236}">
                <a16:creationId xmlns:a16="http://schemas.microsoft.com/office/drawing/2014/main" id="{53690F2A-4714-9161-098E-E80A9FBBB41B}"/>
              </a:ext>
            </a:extLst>
          </p:cNvPr>
          <p:cNvSpPr txBox="1"/>
          <p:nvPr/>
        </p:nvSpPr>
        <p:spPr>
          <a:xfrm>
            <a:off x="3818932" y="5031685"/>
            <a:ext cx="2057400"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Change these !</a:t>
            </a:r>
            <a:endParaRPr lang="en-US" dirty="0">
              <a:solidFill>
                <a:srgbClr val="C00000"/>
              </a:solidFill>
            </a:endParaRPr>
          </a:p>
        </p:txBody>
      </p:sp>
      <p:cxnSp>
        <p:nvCxnSpPr>
          <p:cNvPr id="13" name="Straight Arrow Connector 12">
            <a:extLst>
              <a:ext uri="{FF2B5EF4-FFF2-40B4-BE49-F238E27FC236}">
                <a16:creationId xmlns:a16="http://schemas.microsoft.com/office/drawing/2014/main" id="{F198C1B4-7BD7-305B-6FC9-1C23ACE00BA8}"/>
              </a:ext>
            </a:extLst>
          </p:cNvPr>
          <p:cNvCxnSpPr>
            <a:cxnSpLocks/>
          </p:cNvCxnSpPr>
          <p:nvPr/>
        </p:nvCxnSpPr>
        <p:spPr>
          <a:xfrm flipH="1">
            <a:off x="2965938" y="5401017"/>
            <a:ext cx="924927" cy="34161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85F137B-42D7-68BA-9F75-D4B34C04BC82}"/>
              </a:ext>
            </a:extLst>
          </p:cNvPr>
          <p:cNvCxnSpPr>
            <a:cxnSpLocks/>
          </p:cNvCxnSpPr>
          <p:nvPr/>
        </p:nvCxnSpPr>
        <p:spPr>
          <a:xfrm flipH="1">
            <a:off x="4338735" y="5458408"/>
            <a:ext cx="124409" cy="5189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902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948095"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,nx-1)</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(un[i+1]</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sp>
        <p:nvSpPr>
          <p:cNvPr id="3" name="TextBox 2">
            <a:extLst>
              <a:ext uri="{FF2B5EF4-FFF2-40B4-BE49-F238E27FC236}">
                <a16:creationId xmlns:a16="http://schemas.microsoft.com/office/drawing/2014/main" id="{82B72775-E1DA-23F0-9F6E-550B452FECAB}"/>
              </a:ext>
            </a:extLst>
          </p:cNvPr>
          <p:cNvSpPr txBox="1"/>
          <p:nvPr/>
        </p:nvSpPr>
        <p:spPr>
          <a:xfrm>
            <a:off x="6037344" y="5977405"/>
            <a:ext cx="5856515" cy="677108"/>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Ok, so our hat function moved to the </a:t>
            </a:r>
            <a:r>
              <a:rPr lang="en-US" altLang="en-US" dirty="0"/>
              <a:t>right, but it’s no longer a hat. </a:t>
            </a:r>
            <a:r>
              <a:rPr lang="en-US" altLang="en-US" sz="2000" b="1" dirty="0">
                <a:solidFill>
                  <a:srgbClr val="C00000"/>
                </a:solidFill>
                <a:latin typeface="Bradley Hand ITC" panose="03070402050302030203" pitchFamily="66" charset="0"/>
              </a:rPr>
              <a:t>What’s going on?</a:t>
            </a:r>
            <a:endParaRPr kumimoji="0" lang="en-US" altLang="en-US" i="0" u="none" strike="noStrike" cap="none" normalizeH="0" baseline="0" dirty="0">
              <a:ln>
                <a:noFill/>
              </a:ln>
              <a:solidFill>
                <a:srgbClr val="C00000"/>
              </a:solidFill>
              <a:effectLst/>
              <a:latin typeface="Bradley Hand ITC" panose="03070402050302030203" pitchFamily="66" charset="0"/>
            </a:endParaRPr>
          </a:p>
        </p:txBody>
      </p:sp>
      <p:pic>
        <p:nvPicPr>
          <p:cNvPr id="4" name="Picture 2">
            <a:extLst>
              <a:ext uri="{FF2B5EF4-FFF2-40B4-BE49-F238E27FC236}">
                <a16:creationId xmlns:a16="http://schemas.microsoft.com/office/drawing/2014/main" id="{04E4BE80-2C65-7260-AEFD-D7FBEF7A3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E0FC433-4C83-D1E5-EA13-4D013D04728B}"/>
              </a:ext>
            </a:extLst>
          </p:cNvPr>
          <p:cNvPicPr>
            <a:picLocks noChangeAspect="1" noChangeArrowheads="1"/>
          </p:cNvPicPr>
          <p:nvPr/>
        </p:nvPicPr>
        <p:blipFill>
          <a:blip r:embed="rId4"/>
          <a:srcRect/>
          <a:stretch/>
        </p:blipFill>
        <p:spPr bwMode="auto">
          <a:xfrm>
            <a:off x="6084649" y="2164563"/>
            <a:ext cx="5254540" cy="38741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6743D0-101B-D8A3-1C5A-24F1F5ADB973}"/>
              </a:ext>
            </a:extLst>
          </p:cNvPr>
          <p:cNvSpPr txBox="1"/>
          <p:nvPr/>
        </p:nvSpPr>
        <p:spPr>
          <a:xfrm>
            <a:off x="5395964" y="1064132"/>
            <a:ext cx="6097554" cy="369332"/>
          </a:xfrm>
          <a:prstGeom prst="rect">
            <a:avLst/>
          </a:prstGeom>
          <a:noFill/>
        </p:spPr>
        <p:txBody>
          <a:bodyPr wrap="square">
            <a:spAutoFit/>
          </a:bodyPr>
          <a:lstStyle/>
          <a:p>
            <a:r>
              <a:rPr lang="en-US" altLang="en-US" sz="1800" b="1" dirty="0">
                <a:solidFill>
                  <a:srgbClr val="C00000"/>
                </a:solidFill>
                <a:latin typeface="Bradley Hand ITC" panose="03070402050302030203" pitchFamily="66" charset="0"/>
              </a:rPr>
              <a:t>Let</a:t>
            </a:r>
            <a:r>
              <a:rPr lang="en-US" altLang="en-US" b="1" dirty="0">
                <a:solidFill>
                  <a:srgbClr val="C00000"/>
                </a:solidFill>
                <a:latin typeface="Bradley Hand ITC" panose="03070402050302030203" pitchFamily="66" charset="0"/>
              </a:rPr>
              <a:t>’</a:t>
            </a:r>
            <a:r>
              <a:rPr lang="en-US" altLang="en-US" sz="1800" b="1" dirty="0">
                <a:solidFill>
                  <a:srgbClr val="C00000"/>
                </a:solidFill>
                <a:latin typeface="Bradley Hand ITC" panose="03070402050302030203" pitchFamily="66" charset="0"/>
              </a:rPr>
              <a:t>s try with central differencing !</a:t>
            </a:r>
            <a:endParaRPr lang="en-US" dirty="0"/>
          </a:p>
        </p:txBody>
      </p:sp>
    </p:spTree>
    <p:extLst>
      <p:ext uri="{BB962C8B-B14F-4D97-AF65-F5344CB8AC3E}">
        <p14:creationId xmlns:p14="http://schemas.microsoft.com/office/powerpoint/2010/main" val="1773882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Computational Fluid Dynamics</a:t>
            </a:r>
          </a:p>
        </p:txBody>
      </p:sp>
      <p:sp>
        <p:nvSpPr>
          <p:cNvPr id="6" name="TextBox 5">
            <a:extLst>
              <a:ext uri="{FF2B5EF4-FFF2-40B4-BE49-F238E27FC236}">
                <a16:creationId xmlns:a16="http://schemas.microsoft.com/office/drawing/2014/main" id="{F8D22F07-DC28-C668-4F66-F670C5C41A52}"/>
              </a:ext>
            </a:extLst>
          </p:cNvPr>
          <p:cNvSpPr txBox="1"/>
          <p:nvPr/>
        </p:nvSpPr>
        <p:spPr>
          <a:xfrm>
            <a:off x="799724" y="5788802"/>
            <a:ext cx="9586127" cy="1015663"/>
          </a:xfrm>
          <a:prstGeom prst="rect">
            <a:avLst/>
          </a:prstGeom>
          <a:noFill/>
        </p:spPr>
        <p:txBody>
          <a:bodyPr wrap="square" rtlCol="0">
            <a:spAutoFit/>
          </a:bodyPr>
          <a:lstStyle/>
          <a:p>
            <a:pPr algn="ctr"/>
            <a:r>
              <a:rPr lang="en-US" sz="2000" dirty="0"/>
              <a:t>A new </a:t>
            </a:r>
            <a:r>
              <a:rPr lang="en-US" sz="2000" b="1" dirty="0">
                <a:solidFill>
                  <a:srgbClr val="C00000"/>
                </a:solidFill>
                <a:latin typeface="Bradley Hand ITC" panose="03070402050302030203" pitchFamily="66" charset="0"/>
              </a:rPr>
              <a:t>“third approach” </a:t>
            </a:r>
            <a:r>
              <a:rPr lang="en-US" sz="2000" dirty="0"/>
              <a:t>in the philosophical study of fluid dynamics</a:t>
            </a:r>
          </a:p>
          <a:p>
            <a:pPr algn="ctr"/>
            <a:r>
              <a:rPr lang="en-US" sz="2000" b="1" dirty="0">
                <a:solidFill>
                  <a:srgbClr val="C00000"/>
                </a:solidFill>
                <a:latin typeface="Bradley Hand ITC" panose="03070402050302030203" pitchFamily="66" charset="0"/>
              </a:rPr>
              <a:t>(Nothing more than that!)</a:t>
            </a:r>
          </a:p>
          <a:p>
            <a:pPr algn="ctr"/>
            <a:endParaRPr lang="en-US" sz="2000" dirty="0"/>
          </a:p>
        </p:txBody>
      </p:sp>
      <p:sp>
        <p:nvSpPr>
          <p:cNvPr id="7" name="Oval 6">
            <a:extLst>
              <a:ext uri="{FF2B5EF4-FFF2-40B4-BE49-F238E27FC236}">
                <a16:creationId xmlns:a16="http://schemas.microsoft.com/office/drawing/2014/main" id="{3E1D7FAD-BE13-C0CF-21AB-8906D1C819CB}"/>
              </a:ext>
            </a:extLst>
          </p:cNvPr>
          <p:cNvSpPr/>
          <p:nvPr/>
        </p:nvSpPr>
        <p:spPr>
          <a:xfrm>
            <a:off x="2558186" y="1436913"/>
            <a:ext cx="2049863" cy="1992086"/>
          </a:xfrm>
          <a:prstGeom prst="ellipse">
            <a:avLst/>
          </a:prstGeom>
          <a:noFill/>
          <a:ln w="28575">
            <a:solidFill>
              <a:srgbClr val="6298D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C6BF3F9-4C85-2B26-72E1-4859BA7361E0}"/>
              </a:ext>
            </a:extLst>
          </p:cNvPr>
          <p:cNvSpPr/>
          <p:nvPr/>
        </p:nvSpPr>
        <p:spPr>
          <a:xfrm>
            <a:off x="6657912" y="1367831"/>
            <a:ext cx="2049863" cy="1992086"/>
          </a:xfrm>
          <a:prstGeom prst="ellipse">
            <a:avLst/>
          </a:prstGeom>
          <a:noFill/>
          <a:ln w="28575">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D9D61B-DE20-9B04-AA30-CA6016027F80}"/>
              </a:ext>
            </a:extLst>
          </p:cNvPr>
          <p:cNvSpPr/>
          <p:nvPr/>
        </p:nvSpPr>
        <p:spPr>
          <a:xfrm>
            <a:off x="4608049" y="3587262"/>
            <a:ext cx="2049863" cy="1992086"/>
          </a:xfrm>
          <a:prstGeom prst="ellipse">
            <a:avLst/>
          </a:prstGeom>
          <a:noFill/>
          <a:ln w="28575">
            <a:solidFill>
              <a:srgbClr val="A5A5A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05AB7E0-2116-86E5-C71C-AB5C6BEF932A}"/>
              </a:ext>
            </a:extLst>
          </p:cNvPr>
          <p:cNvSpPr txBox="1"/>
          <p:nvPr/>
        </p:nvSpPr>
        <p:spPr>
          <a:xfrm>
            <a:off x="2655718" y="2109790"/>
            <a:ext cx="1774415" cy="646331"/>
          </a:xfrm>
          <a:prstGeom prst="rect">
            <a:avLst/>
          </a:prstGeom>
          <a:noFill/>
        </p:spPr>
        <p:txBody>
          <a:bodyPr wrap="square" rtlCol="0">
            <a:spAutoFit/>
          </a:bodyPr>
          <a:lstStyle/>
          <a:p>
            <a:pPr algn="ctr"/>
            <a:r>
              <a:rPr lang="en-US" dirty="0">
                <a:solidFill>
                  <a:srgbClr val="6298D2"/>
                </a:solidFill>
              </a:rPr>
              <a:t>PURE</a:t>
            </a:r>
          </a:p>
          <a:p>
            <a:pPr algn="ctr"/>
            <a:r>
              <a:rPr lang="en-US" dirty="0">
                <a:solidFill>
                  <a:srgbClr val="6298D2"/>
                </a:solidFill>
              </a:rPr>
              <a:t>EXPERIMENTS</a:t>
            </a:r>
          </a:p>
        </p:txBody>
      </p:sp>
      <p:sp>
        <p:nvSpPr>
          <p:cNvPr id="11" name="TextBox 10">
            <a:extLst>
              <a:ext uri="{FF2B5EF4-FFF2-40B4-BE49-F238E27FC236}">
                <a16:creationId xmlns:a16="http://schemas.microsoft.com/office/drawing/2014/main" id="{2EC5FE99-6BEF-F2A0-CAA0-B416222E02FA}"/>
              </a:ext>
            </a:extLst>
          </p:cNvPr>
          <p:cNvSpPr txBox="1"/>
          <p:nvPr/>
        </p:nvSpPr>
        <p:spPr>
          <a:xfrm>
            <a:off x="6958107" y="2040245"/>
            <a:ext cx="1477107" cy="646331"/>
          </a:xfrm>
          <a:prstGeom prst="rect">
            <a:avLst/>
          </a:prstGeom>
          <a:noFill/>
        </p:spPr>
        <p:txBody>
          <a:bodyPr wrap="square" rtlCol="0">
            <a:spAutoFit/>
          </a:bodyPr>
          <a:lstStyle/>
          <a:p>
            <a:pPr algn="ctr"/>
            <a:r>
              <a:rPr lang="en-US" dirty="0">
                <a:solidFill>
                  <a:srgbClr val="C00000"/>
                </a:solidFill>
              </a:rPr>
              <a:t>PURE</a:t>
            </a:r>
          </a:p>
          <a:p>
            <a:pPr algn="ctr"/>
            <a:r>
              <a:rPr lang="en-US" dirty="0">
                <a:solidFill>
                  <a:srgbClr val="C00000"/>
                </a:solidFill>
              </a:rPr>
              <a:t>THEORY</a:t>
            </a:r>
          </a:p>
        </p:txBody>
      </p:sp>
      <p:sp>
        <p:nvSpPr>
          <p:cNvPr id="12" name="TextBox 11">
            <a:extLst>
              <a:ext uri="{FF2B5EF4-FFF2-40B4-BE49-F238E27FC236}">
                <a16:creationId xmlns:a16="http://schemas.microsoft.com/office/drawing/2014/main" id="{7AB64A38-B195-0839-15C9-D4D12F4ACF7A}"/>
              </a:ext>
            </a:extLst>
          </p:cNvPr>
          <p:cNvSpPr txBox="1"/>
          <p:nvPr/>
        </p:nvSpPr>
        <p:spPr>
          <a:xfrm>
            <a:off x="4895218" y="4422948"/>
            <a:ext cx="1477107" cy="369332"/>
          </a:xfrm>
          <a:prstGeom prst="rect">
            <a:avLst/>
          </a:prstGeom>
          <a:noFill/>
        </p:spPr>
        <p:txBody>
          <a:bodyPr wrap="square" rtlCol="0">
            <a:spAutoFit/>
          </a:bodyPr>
          <a:lstStyle/>
          <a:p>
            <a:pPr algn="ctr"/>
            <a:r>
              <a:rPr lang="en-US" b="1" dirty="0">
                <a:solidFill>
                  <a:srgbClr val="A5A5A5"/>
                </a:solidFill>
              </a:rPr>
              <a:t>CFD</a:t>
            </a:r>
          </a:p>
        </p:txBody>
      </p:sp>
      <p:sp>
        <p:nvSpPr>
          <p:cNvPr id="13" name="TextBox 12">
            <a:extLst>
              <a:ext uri="{FF2B5EF4-FFF2-40B4-BE49-F238E27FC236}">
                <a16:creationId xmlns:a16="http://schemas.microsoft.com/office/drawing/2014/main" id="{9527418C-49BA-5FD5-74A7-82FB532128D1}"/>
              </a:ext>
            </a:extLst>
          </p:cNvPr>
          <p:cNvSpPr txBox="1"/>
          <p:nvPr/>
        </p:nvSpPr>
        <p:spPr>
          <a:xfrm>
            <a:off x="765350" y="2282651"/>
            <a:ext cx="1774415" cy="369332"/>
          </a:xfrm>
          <a:prstGeom prst="rect">
            <a:avLst/>
          </a:prstGeom>
          <a:noFill/>
        </p:spPr>
        <p:txBody>
          <a:bodyPr wrap="square" rtlCol="0">
            <a:spAutoFit/>
          </a:bodyPr>
          <a:lstStyle/>
          <a:p>
            <a:r>
              <a:rPr lang="en-US" dirty="0">
                <a:solidFill>
                  <a:srgbClr val="6298D2"/>
                </a:solidFill>
              </a:rPr>
              <a:t>17</a:t>
            </a:r>
            <a:r>
              <a:rPr lang="en-US" baseline="30000" dirty="0">
                <a:solidFill>
                  <a:srgbClr val="6298D2"/>
                </a:solidFill>
              </a:rPr>
              <a:t>th</a:t>
            </a:r>
            <a:r>
              <a:rPr lang="en-US" dirty="0">
                <a:solidFill>
                  <a:srgbClr val="6298D2"/>
                </a:solidFill>
              </a:rPr>
              <a:t> Century</a:t>
            </a:r>
          </a:p>
        </p:txBody>
      </p:sp>
      <p:sp>
        <p:nvSpPr>
          <p:cNvPr id="14" name="TextBox 13">
            <a:extLst>
              <a:ext uri="{FF2B5EF4-FFF2-40B4-BE49-F238E27FC236}">
                <a16:creationId xmlns:a16="http://schemas.microsoft.com/office/drawing/2014/main" id="{7FCA76F7-CBA4-E761-09FD-36924BC2732C}"/>
              </a:ext>
            </a:extLst>
          </p:cNvPr>
          <p:cNvSpPr txBox="1"/>
          <p:nvPr/>
        </p:nvSpPr>
        <p:spPr>
          <a:xfrm>
            <a:off x="8916270" y="2193891"/>
            <a:ext cx="2259172" cy="369332"/>
          </a:xfrm>
          <a:prstGeom prst="rect">
            <a:avLst/>
          </a:prstGeom>
          <a:noFill/>
        </p:spPr>
        <p:txBody>
          <a:bodyPr wrap="square" rtlCol="0">
            <a:spAutoFit/>
          </a:bodyPr>
          <a:lstStyle/>
          <a:p>
            <a:r>
              <a:rPr lang="en-US" dirty="0">
                <a:solidFill>
                  <a:srgbClr val="C00000"/>
                </a:solidFill>
              </a:rPr>
              <a:t>18</a:t>
            </a:r>
            <a:r>
              <a:rPr lang="en-US" baseline="30000" dirty="0">
                <a:solidFill>
                  <a:srgbClr val="C00000"/>
                </a:solidFill>
              </a:rPr>
              <a:t>th</a:t>
            </a:r>
            <a:r>
              <a:rPr lang="en-US" dirty="0">
                <a:solidFill>
                  <a:srgbClr val="C00000"/>
                </a:solidFill>
              </a:rPr>
              <a:t> – 19</a:t>
            </a:r>
            <a:r>
              <a:rPr lang="en-US" baseline="30000" dirty="0">
                <a:solidFill>
                  <a:srgbClr val="C00000"/>
                </a:solidFill>
              </a:rPr>
              <a:t>th</a:t>
            </a:r>
            <a:r>
              <a:rPr lang="en-US" dirty="0">
                <a:solidFill>
                  <a:srgbClr val="C00000"/>
                </a:solidFill>
              </a:rPr>
              <a:t> Century</a:t>
            </a:r>
          </a:p>
        </p:txBody>
      </p:sp>
      <p:sp>
        <p:nvSpPr>
          <p:cNvPr id="15" name="TextBox 14">
            <a:extLst>
              <a:ext uri="{FF2B5EF4-FFF2-40B4-BE49-F238E27FC236}">
                <a16:creationId xmlns:a16="http://schemas.microsoft.com/office/drawing/2014/main" id="{BB62DF99-8211-8FA4-0609-5CA4D9BD01C5}"/>
              </a:ext>
            </a:extLst>
          </p:cNvPr>
          <p:cNvSpPr txBox="1"/>
          <p:nvPr/>
        </p:nvSpPr>
        <p:spPr>
          <a:xfrm>
            <a:off x="341645" y="2575730"/>
            <a:ext cx="2216541" cy="369332"/>
          </a:xfrm>
          <a:prstGeom prst="rect">
            <a:avLst/>
          </a:prstGeom>
          <a:noFill/>
        </p:spPr>
        <p:txBody>
          <a:bodyPr wrap="square" rtlCol="0">
            <a:spAutoFit/>
          </a:bodyPr>
          <a:lstStyle/>
          <a:p>
            <a:r>
              <a:rPr lang="en-US" dirty="0">
                <a:solidFill>
                  <a:srgbClr val="6298D2"/>
                </a:solidFill>
              </a:rPr>
              <a:t>France and England</a:t>
            </a:r>
          </a:p>
        </p:txBody>
      </p:sp>
      <p:sp>
        <p:nvSpPr>
          <p:cNvPr id="16" name="TextBox 15">
            <a:extLst>
              <a:ext uri="{FF2B5EF4-FFF2-40B4-BE49-F238E27FC236}">
                <a16:creationId xmlns:a16="http://schemas.microsoft.com/office/drawing/2014/main" id="{41C06F89-D42C-335E-6FD4-AEFCD2F911F3}"/>
              </a:ext>
            </a:extLst>
          </p:cNvPr>
          <p:cNvSpPr txBox="1"/>
          <p:nvPr/>
        </p:nvSpPr>
        <p:spPr>
          <a:xfrm>
            <a:off x="9438750" y="2449345"/>
            <a:ext cx="2216541" cy="369332"/>
          </a:xfrm>
          <a:prstGeom prst="rect">
            <a:avLst/>
          </a:prstGeom>
          <a:noFill/>
        </p:spPr>
        <p:txBody>
          <a:bodyPr wrap="square" rtlCol="0">
            <a:spAutoFit/>
          </a:bodyPr>
          <a:lstStyle/>
          <a:p>
            <a:r>
              <a:rPr lang="en-US" dirty="0">
                <a:solidFill>
                  <a:srgbClr val="C00000"/>
                </a:solidFill>
              </a:rPr>
              <a:t>Europe</a:t>
            </a:r>
          </a:p>
        </p:txBody>
      </p:sp>
      <p:cxnSp>
        <p:nvCxnSpPr>
          <p:cNvPr id="18" name="Straight Arrow Connector 17">
            <a:extLst>
              <a:ext uri="{FF2B5EF4-FFF2-40B4-BE49-F238E27FC236}">
                <a16:creationId xmlns:a16="http://schemas.microsoft.com/office/drawing/2014/main" id="{0BFF35FD-29B3-880F-657F-964B7337DA6B}"/>
              </a:ext>
            </a:extLst>
          </p:cNvPr>
          <p:cNvCxnSpPr>
            <a:cxnSpLocks/>
          </p:cNvCxnSpPr>
          <p:nvPr/>
        </p:nvCxnSpPr>
        <p:spPr>
          <a:xfrm>
            <a:off x="4626470" y="2363411"/>
            <a:ext cx="2105926" cy="18047"/>
          </a:xfrm>
          <a:prstGeom prst="straightConnector1">
            <a:avLst/>
          </a:prstGeom>
          <a:ln w="28575">
            <a:solidFill>
              <a:srgbClr val="6298D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04042-B41D-12EB-C225-7C0D66658D94}"/>
              </a:ext>
            </a:extLst>
          </p:cNvPr>
          <p:cNvCxnSpPr>
            <a:cxnSpLocks/>
          </p:cNvCxnSpPr>
          <p:nvPr/>
        </p:nvCxnSpPr>
        <p:spPr>
          <a:xfrm>
            <a:off x="4527665" y="2462742"/>
            <a:ext cx="2130247" cy="8376"/>
          </a:xfrm>
          <a:prstGeom prst="straightConnector1">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A5B8DA-11C5-4896-4EB1-B1F2B0863DA4}"/>
              </a:ext>
            </a:extLst>
          </p:cNvPr>
          <p:cNvCxnSpPr>
            <a:cxnSpLocks/>
            <a:stCxn id="9" idx="7"/>
          </p:cNvCxnSpPr>
          <p:nvPr/>
        </p:nvCxnSpPr>
        <p:spPr>
          <a:xfrm flipV="1">
            <a:off x="6357717" y="3112058"/>
            <a:ext cx="667748" cy="766938"/>
          </a:xfrm>
          <a:prstGeom prst="straightConnector1">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0832473-152D-11FE-C6F4-99A9056EE8C3}"/>
              </a:ext>
            </a:extLst>
          </p:cNvPr>
          <p:cNvCxnSpPr>
            <a:cxnSpLocks/>
            <a:stCxn id="9" idx="1"/>
          </p:cNvCxnSpPr>
          <p:nvPr/>
        </p:nvCxnSpPr>
        <p:spPr>
          <a:xfrm flipH="1" flipV="1">
            <a:off x="4242255" y="3203793"/>
            <a:ext cx="665989" cy="675203"/>
          </a:xfrm>
          <a:prstGeom prst="straightConnector1">
            <a:avLst/>
          </a:prstGeom>
          <a:ln w="28575">
            <a:solidFill>
              <a:srgbClr val="6298D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C537CF0-27F2-C4D4-FA42-98D97E63CEF3}"/>
              </a:ext>
            </a:extLst>
          </p:cNvPr>
          <p:cNvCxnSpPr>
            <a:cxnSpLocks/>
          </p:cNvCxnSpPr>
          <p:nvPr/>
        </p:nvCxnSpPr>
        <p:spPr>
          <a:xfrm flipH="1" flipV="1">
            <a:off x="4284126" y="3104987"/>
            <a:ext cx="714828" cy="718561"/>
          </a:xfrm>
          <a:prstGeom prst="straightConnector1">
            <a:avLst/>
          </a:prstGeom>
          <a:ln w="28575">
            <a:solidFill>
              <a:srgbClr val="A5A5A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6672E99-6E05-B860-11AD-D6F7241148BA}"/>
              </a:ext>
            </a:extLst>
          </p:cNvPr>
          <p:cNvCxnSpPr>
            <a:cxnSpLocks/>
          </p:cNvCxnSpPr>
          <p:nvPr/>
        </p:nvCxnSpPr>
        <p:spPr>
          <a:xfrm flipV="1">
            <a:off x="6427499" y="3112058"/>
            <a:ext cx="702240" cy="823698"/>
          </a:xfrm>
          <a:prstGeom prst="straightConnector1">
            <a:avLst/>
          </a:prstGeom>
          <a:ln w="28575">
            <a:solidFill>
              <a:srgbClr val="A5A5A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45528F8-C110-B189-5034-77487D941466}"/>
              </a:ext>
            </a:extLst>
          </p:cNvPr>
          <p:cNvSpPr txBox="1"/>
          <p:nvPr/>
        </p:nvSpPr>
        <p:spPr>
          <a:xfrm>
            <a:off x="4834924" y="1880716"/>
            <a:ext cx="1774415" cy="369332"/>
          </a:xfrm>
          <a:prstGeom prst="rect">
            <a:avLst/>
          </a:prstGeom>
          <a:noFill/>
        </p:spPr>
        <p:txBody>
          <a:bodyPr wrap="square" rtlCol="0">
            <a:spAutoFit/>
          </a:bodyPr>
          <a:lstStyle/>
          <a:p>
            <a:r>
              <a:rPr lang="en-US" dirty="0"/>
              <a:t>20</a:t>
            </a:r>
            <a:r>
              <a:rPr lang="en-US" baseline="30000" dirty="0"/>
              <a:t>th </a:t>
            </a:r>
            <a:r>
              <a:rPr lang="en-US" dirty="0"/>
              <a:t>Century</a:t>
            </a:r>
          </a:p>
        </p:txBody>
      </p:sp>
      <p:sp>
        <p:nvSpPr>
          <p:cNvPr id="35" name="TextBox 34">
            <a:extLst>
              <a:ext uri="{FF2B5EF4-FFF2-40B4-BE49-F238E27FC236}">
                <a16:creationId xmlns:a16="http://schemas.microsoft.com/office/drawing/2014/main" id="{B331434A-00DA-7B73-0468-C03F7892AF06}"/>
              </a:ext>
            </a:extLst>
          </p:cNvPr>
          <p:cNvSpPr txBox="1"/>
          <p:nvPr/>
        </p:nvSpPr>
        <p:spPr>
          <a:xfrm>
            <a:off x="7199521" y="3845391"/>
            <a:ext cx="4350139" cy="1754326"/>
          </a:xfrm>
          <a:prstGeom prst="rect">
            <a:avLst/>
          </a:prstGeom>
          <a:noFill/>
          <a:ln w="28575" cmpd="sng">
            <a:solidFill>
              <a:srgbClr val="C00000"/>
            </a:solidFill>
          </a:ln>
          <a:effectLst/>
        </p:spPr>
        <p:txBody>
          <a:bodyPr wrap="square" rtlCol="0">
            <a:spAutoFit/>
          </a:bodyPr>
          <a:lstStyle/>
          <a:p>
            <a:r>
              <a:rPr lang="en-US" b="1" dirty="0">
                <a:solidFill>
                  <a:srgbClr val="C00000"/>
                </a:solidFill>
              </a:rPr>
              <a:t>Just to keep things in perspective:</a:t>
            </a:r>
          </a:p>
          <a:p>
            <a:endParaRPr lang="en-US" b="1" dirty="0">
              <a:solidFill>
                <a:srgbClr val="C00000"/>
              </a:solidFill>
            </a:endParaRPr>
          </a:p>
          <a:p>
            <a:r>
              <a:rPr lang="en-US" dirty="0"/>
              <a:t>CFD nicely compliments the other two approaches but will </a:t>
            </a:r>
            <a:r>
              <a:rPr lang="en-US" b="1" i="1" dirty="0">
                <a:solidFill>
                  <a:srgbClr val="C00000"/>
                </a:solidFill>
              </a:rPr>
              <a:t>never</a:t>
            </a:r>
            <a:r>
              <a:rPr lang="en-US" dirty="0"/>
              <a:t> replace either of them </a:t>
            </a:r>
            <a:r>
              <a:rPr lang="en-US" b="1" dirty="0">
                <a:solidFill>
                  <a:srgbClr val="C00000"/>
                </a:solidFill>
                <a:latin typeface="Bradley Hand ITC" panose="03070402050302030203" pitchFamily="66" charset="0"/>
              </a:rPr>
              <a:t>- </a:t>
            </a:r>
            <a:r>
              <a:rPr lang="en-US" b="1" i="1" dirty="0">
                <a:solidFill>
                  <a:srgbClr val="C00000"/>
                </a:solidFill>
                <a:latin typeface="Bradley Hand ITC" panose="03070402050302030203" pitchFamily="66" charset="0"/>
              </a:rPr>
              <a:t>as sometimes suggested!</a:t>
            </a:r>
            <a:endParaRPr lang="en-US" b="1" dirty="0">
              <a:solidFill>
                <a:srgbClr val="C00000"/>
              </a:solidFill>
              <a:latin typeface="Bradley Hand ITC" panose="03070402050302030203" pitchFamily="66" charset="0"/>
            </a:endParaRPr>
          </a:p>
          <a:p>
            <a:endParaRPr lang="en-US" dirty="0">
              <a:solidFill>
                <a:srgbClr val="7030A0"/>
              </a:solidFill>
            </a:endParaRP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694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6354208" cy="646331"/>
          </a:xfrm>
          <a:prstGeom prst="rect">
            <a:avLst/>
          </a:prstGeom>
          <a:noFill/>
        </p:spPr>
        <p:txBody>
          <a:bodyPr wrap="square" rtlCol="0">
            <a:spAutoFit/>
          </a:bodyPr>
          <a:lstStyle/>
          <a:p>
            <a:r>
              <a:rPr lang="en-US" sz="3600" b="1" dirty="0">
                <a:latin typeface="Bradley Hand ITC" panose="03070402050302030203" pitchFamily="66" charset="0"/>
              </a:rPr>
              <a:t>1</a:t>
            </a:r>
            <a:r>
              <a:rPr lang="en-US" sz="3600" b="1" baseline="30000" dirty="0">
                <a:latin typeface="Bradley Hand ITC" panose="03070402050302030203" pitchFamily="66" charset="0"/>
              </a:rPr>
              <a:t>st</a:t>
            </a:r>
            <a:r>
              <a:rPr lang="en-US" sz="3600" b="1" dirty="0">
                <a:latin typeface="Bradley Hand ITC" panose="03070402050302030203" pitchFamily="66" charset="0"/>
              </a:rPr>
              <a:t> Code: 1D 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948095"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,nx-1)</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(un[i+1]</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sp>
        <p:nvSpPr>
          <p:cNvPr id="3" name="TextBox 2">
            <a:extLst>
              <a:ext uri="{FF2B5EF4-FFF2-40B4-BE49-F238E27FC236}">
                <a16:creationId xmlns:a16="http://schemas.microsoft.com/office/drawing/2014/main" id="{82B72775-E1DA-23F0-9F6E-550B452FECAB}"/>
              </a:ext>
            </a:extLst>
          </p:cNvPr>
          <p:cNvSpPr txBox="1"/>
          <p:nvPr/>
        </p:nvSpPr>
        <p:spPr>
          <a:xfrm>
            <a:off x="6037344" y="5977405"/>
            <a:ext cx="5856515" cy="677108"/>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Ok, so our hat function moved to the </a:t>
            </a:r>
            <a:r>
              <a:rPr lang="en-US" altLang="en-US" dirty="0"/>
              <a:t>right, but it’s no longer a hat. </a:t>
            </a:r>
            <a:r>
              <a:rPr lang="en-US" altLang="en-US" sz="2000" b="1" dirty="0">
                <a:solidFill>
                  <a:srgbClr val="C00000"/>
                </a:solidFill>
                <a:latin typeface="Bradley Hand ITC" panose="03070402050302030203" pitchFamily="66" charset="0"/>
              </a:rPr>
              <a:t>What’s going on?</a:t>
            </a:r>
            <a:endParaRPr kumimoji="0" lang="en-US" altLang="en-US" i="0" u="none" strike="noStrike" cap="none" normalizeH="0" baseline="0" dirty="0">
              <a:ln>
                <a:noFill/>
              </a:ln>
              <a:solidFill>
                <a:srgbClr val="C00000"/>
              </a:solidFill>
              <a:effectLst/>
              <a:latin typeface="Bradley Hand ITC" panose="03070402050302030203" pitchFamily="66" charset="0"/>
            </a:endParaRPr>
          </a:p>
        </p:txBody>
      </p:sp>
      <p:pic>
        <p:nvPicPr>
          <p:cNvPr id="4" name="Picture 2">
            <a:extLst>
              <a:ext uri="{FF2B5EF4-FFF2-40B4-BE49-F238E27FC236}">
                <a16:creationId xmlns:a16="http://schemas.microsoft.com/office/drawing/2014/main" id="{04E4BE80-2C65-7260-AEFD-D7FBEF7A3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E0FC433-4C83-D1E5-EA13-4D013D04728B}"/>
              </a:ext>
            </a:extLst>
          </p:cNvPr>
          <p:cNvPicPr>
            <a:picLocks noChangeAspect="1" noChangeArrowheads="1"/>
          </p:cNvPicPr>
          <p:nvPr/>
        </p:nvPicPr>
        <p:blipFill>
          <a:blip r:embed="rId4"/>
          <a:srcRect/>
          <a:stretch/>
        </p:blipFill>
        <p:spPr bwMode="auto">
          <a:xfrm>
            <a:off x="6084649" y="2164563"/>
            <a:ext cx="5254540" cy="38741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6743D0-101B-D8A3-1C5A-24F1F5ADB973}"/>
              </a:ext>
            </a:extLst>
          </p:cNvPr>
          <p:cNvSpPr txBox="1"/>
          <p:nvPr/>
        </p:nvSpPr>
        <p:spPr>
          <a:xfrm>
            <a:off x="5395964" y="1064132"/>
            <a:ext cx="6097554" cy="369332"/>
          </a:xfrm>
          <a:prstGeom prst="rect">
            <a:avLst/>
          </a:prstGeom>
          <a:noFill/>
        </p:spPr>
        <p:txBody>
          <a:bodyPr wrap="square">
            <a:spAutoFit/>
          </a:bodyPr>
          <a:lstStyle/>
          <a:p>
            <a:r>
              <a:rPr lang="en-US" altLang="en-US" sz="1800" b="1" dirty="0">
                <a:solidFill>
                  <a:srgbClr val="C00000"/>
                </a:solidFill>
                <a:latin typeface="Bradley Hand ITC" panose="03070402050302030203" pitchFamily="66" charset="0"/>
              </a:rPr>
              <a:t>Let</a:t>
            </a:r>
            <a:r>
              <a:rPr lang="en-US" altLang="en-US" b="1" dirty="0">
                <a:solidFill>
                  <a:srgbClr val="C00000"/>
                </a:solidFill>
                <a:latin typeface="Bradley Hand ITC" panose="03070402050302030203" pitchFamily="66" charset="0"/>
              </a:rPr>
              <a:t>’</a:t>
            </a:r>
            <a:r>
              <a:rPr lang="en-US" altLang="en-US" sz="1800" b="1" dirty="0">
                <a:solidFill>
                  <a:srgbClr val="C00000"/>
                </a:solidFill>
                <a:latin typeface="Bradley Hand ITC" panose="03070402050302030203" pitchFamily="66" charset="0"/>
              </a:rPr>
              <a:t>s try with central differencing !</a:t>
            </a:r>
            <a:endParaRPr lang="en-US" dirty="0"/>
          </a:p>
        </p:txBody>
      </p:sp>
      <p:sp>
        <p:nvSpPr>
          <p:cNvPr id="6" name="TextBox 5">
            <a:extLst>
              <a:ext uri="{FF2B5EF4-FFF2-40B4-BE49-F238E27FC236}">
                <a16:creationId xmlns:a16="http://schemas.microsoft.com/office/drawing/2014/main" id="{9F59455D-6D52-CE09-7EFF-AFF6B7BB2B2C}"/>
              </a:ext>
            </a:extLst>
          </p:cNvPr>
          <p:cNvSpPr txBox="1"/>
          <p:nvPr/>
        </p:nvSpPr>
        <p:spPr>
          <a:xfrm>
            <a:off x="2870492" y="2571006"/>
            <a:ext cx="3873991" cy="584775"/>
          </a:xfrm>
          <a:prstGeom prst="rect">
            <a:avLst/>
          </a:prstGeom>
          <a:noFill/>
        </p:spPr>
        <p:txBody>
          <a:bodyPr wrap="square">
            <a:spAutoFit/>
          </a:bodyPr>
          <a:lstStyle/>
          <a:p>
            <a:pPr algn="ctr"/>
            <a:r>
              <a:rPr lang="en-US" altLang="en-US" sz="3200" b="1" dirty="0">
                <a:solidFill>
                  <a:srgbClr val="C00000"/>
                </a:solidFill>
                <a:latin typeface="Bradley Hand ITC" panose="03070402050302030203" pitchFamily="66" charset="0"/>
              </a:rPr>
              <a:t>What’s that !</a:t>
            </a:r>
            <a:endParaRPr lang="en-US" sz="3200" dirty="0"/>
          </a:p>
        </p:txBody>
      </p:sp>
    </p:spTree>
    <p:extLst>
      <p:ext uri="{BB962C8B-B14F-4D97-AF65-F5344CB8AC3E}">
        <p14:creationId xmlns:p14="http://schemas.microsoft.com/office/powerpoint/2010/main" val="365318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D4BDA6-57F6-2486-6DFB-D5668C58E9E9}"/>
                  </a:ext>
                </a:extLst>
              </p:cNvPr>
              <p:cNvSpPr txBox="1"/>
              <p:nvPr/>
            </p:nvSpPr>
            <p:spPr>
              <a:xfrm>
                <a:off x="2533650" y="1380457"/>
                <a:ext cx="6096000" cy="6574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sSubSup>
                            <m:sSubSupPr>
                              <m:ctrlPr>
                                <a:rPr lang="en-US" sz="1800" i="1" smtClean="0">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+1</m:t>
                              </m:r>
                            </m:sup>
                          </m:sSubSup>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sup>
                          </m:sSubSup>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r>
                            <a:rPr lang="en-US" sz="1800" i="1">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75D4BDA6-57F6-2486-6DFB-D5668C58E9E9}"/>
                  </a:ext>
                </a:extLst>
              </p:cNvPr>
              <p:cNvSpPr txBox="1">
                <a:spLocks noRot="1" noChangeAspect="1" noMove="1" noResize="1" noEditPoints="1" noAdjustHandles="1" noChangeArrowheads="1" noChangeShapeType="1" noTextEdit="1"/>
              </p:cNvSpPr>
              <p:nvPr/>
            </p:nvSpPr>
            <p:spPr>
              <a:xfrm>
                <a:off x="2533650" y="1380457"/>
                <a:ext cx="6096000" cy="6574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872199-B795-BE71-930E-1DFD88726C11}"/>
                  </a:ext>
                </a:extLst>
              </p:cNvPr>
              <p:cNvSpPr txBox="1"/>
              <p:nvPr/>
            </p:nvSpPr>
            <p:spPr>
              <a:xfrm>
                <a:off x="823110" y="1370839"/>
                <a:ext cx="2094276" cy="6767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𝑑𝑢</m:t>
                          </m:r>
                        </m:num>
                        <m:den>
                          <m:r>
                            <a:rPr lang="en-US" sz="2000" b="0" i="1" smtClean="0">
                              <a:solidFill>
                                <a:schemeClr val="tx1"/>
                              </a:solidFill>
                              <a:latin typeface="Cambria Math" panose="02040503050406030204" pitchFamily="18" charset="0"/>
                              <a:ea typeface="Cambria Math" panose="02040503050406030204" pitchFamily="18" charset="0"/>
                            </a:rPr>
                            <m:t>𝑑𝑡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FF872199-B795-BE71-930E-1DFD88726C11}"/>
                  </a:ext>
                </a:extLst>
              </p:cNvPr>
              <p:cNvSpPr txBox="1">
                <a:spLocks noRot="1" noChangeAspect="1" noMove="1" noResize="1" noEditPoints="1" noAdjustHandles="1" noChangeArrowheads="1" noChangeShapeType="1" noTextEdit="1"/>
              </p:cNvSpPr>
              <p:nvPr/>
            </p:nvSpPr>
            <p:spPr>
              <a:xfrm>
                <a:off x="823110" y="1370839"/>
                <a:ext cx="2094276" cy="676724"/>
              </a:xfrm>
              <a:prstGeom prst="rect">
                <a:avLst/>
              </a:prstGeom>
              <a:blipFill>
                <a:blip r:embed="rId3"/>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6295E8C-2158-7968-940A-C0C3DA144C17}"/>
              </a:ext>
            </a:extLst>
          </p:cNvPr>
          <p:cNvCxnSpPr/>
          <p:nvPr/>
        </p:nvCxnSpPr>
        <p:spPr>
          <a:xfrm>
            <a:off x="2668555" y="1759058"/>
            <a:ext cx="839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1B0EA14B-BF59-705C-87F0-933EB9D482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06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D4BDA6-57F6-2486-6DFB-D5668C58E9E9}"/>
                  </a:ext>
                </a:extLst>
              </p:cNvPr>
              <p:cNvSpPr txBox="1"/>
              <p:nvPr/>
            </p:nvSpPr>
            <p:spPr>
              <a:xfrm>
                <a:off x="2533650" y="1380457"/>
                <a:ext cx="6096000" cy="6574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sSubSup>
                            <m:sSubSupPr>
                              <m:ctrlPr>
                                <a:rPr lang="en-US" sz="1800" i="1" smtClean="0">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+1</m:t>
                              </m:r>
                            </m:sup>
                          </m:sSubSup>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sup>
                          </m:sSubSup>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r>
                            <a:rPr lang="en-US" sz="1800" i="1">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75D4BDA6-57F6-2486-6DFB-D5668C58E9E9}"/>
                  </a:ext>
                </a:extLst>
              </p:cNvPr>
              <p:cNvSpPr txBox="1">
                <a:spLocks noRot="1" noChangeAspect="1" noMove="1" noResize="1" noEditPoints="1" noAdjustHandles="1" noChangeArrowheads="1" noChangeShapeType="1" noTextEdit="1"/>
              </p:cNvSpPr>
              <p:nvPr/>
            </p:nvSpPr>
            <p:spPr>
              <a:xfrm>
                <a:off x="2533650" y="1380457"/>
                <a:ext cx="6096000" cy="6574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84C89B-48B9-B78E-82FD-9EFB15A4B889}"/>
                  </a:ext>
                </a:extLst>
              </p:cNvPr>
              <p:cNvSpPr txBox="1"/>
              <p:nvPr/>
            </p:nvSpPr>
            <p:spPr>
              <a:xfrm>
                <a:off x="823110" y="2355701"/>
                <a:ext cx="9990592" cy="61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𝑡</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6584C89B-48B9-B78E-82FD-9EFB15A4B889}"/>
                  </a:ext>
                </a:extLst>
              </p:cNvPr>
              <p:cNvSpPr txBox="1">
                <a:spLocks noRot="1" noChangeAspect="1" noMove="1" noResize="1" noEditPoints="1" noAdjustHandles="1" noChangeArrowheads="1" noChangeShapeType="1" noTextEdit="1"/>
              </p:cNvSpPr>
              <p:nvPr/>
            </p:nvSpPr>
            <p:spPr>
              <a:xfrm>
                <a:off x="823110" y="2355701"/>
                <a:ext cx="9990592" cy="6124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872199-B795-BE71-930E-1DFD88726C11}"/>
                  </a:ext>
                </a:extLst>
              </p:cNvPr>
              <p:cNvSpPr txBox="1"/>
              <p:nvPr/>
            </p:nvSpPr>
            <p:spPr>
              <a:xfrm>
                <a:off x="823110" y="1370839"/>
                <a:ext cx="2094276" cy="6767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𝑑𝑢</m:t>
                          </m:r>
                        </m:num>
                        <m:den>
                          <m:r>
                            <a:rPr lang="en-US" sz="2000" b="0" i="1" smtClean="0">
                              <a:solidFill>
                                <a:schemeClr val="tx1"/>
                              </a:solidFill>
                              <a:latin typeface="Cambria Math" panose="02040503050406030204" pitchFamily="18" charset="0"/>
                              <a:ea typeface="Cambria Math" panose="02040503050406030204" pitchFamily="18" charset="0"/>
                            </a:rPr>
                            <m:t>𝑑𝑡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FF872199-B795-BE71-930E-1DFD88726C11}"/>
                  </a:ext>
                </a:extLst>
              </p:cNvPr>
              <p:cNvSpPr txBox="1">
                <a:spLocks noRot="1" noChangeAspect="1" noMove="1" noResize="1" noEditPoints="1" noAdjustHandles="1" noChangeArrowheads="1" noChangeShapeType="1" noTextEdit="1"/>
              </p:cNvSpPr>
              <p:nvPr/>
            </p:nvSpPr>
            <p:spPr>
              <a:xfrm>
                <a:off x="823110" y="1370839"/>
                <a:ext cx="2094276" cy="676724"/>
              </a:xfrm>
              <a:prstGeom prst="rect">
                <a:avLst/>
              </a:prstGeom>
              <a:blipFill>
                <a:blip r:embed="rId4"/>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6295E8C-2158-7968-940A-C0C3DA144C17}"/>
              </a:ext>
            </a:extLst>
          </p:cNvPr>
          <p:cNvCxnSpPr/>
          <p:nvPr/>
        </p:nvCxnSpPr>
        <p:spPr>
          <a:xfrm>
            <a:off x="2668555" y="1759058"/>
            <a:ext cx="839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25C6382D-F7DB-3F92-2223-B8E5E6CEF9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3489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D4BDA6-57F6-2486-6DFB-D5668C58E9E9}"/>
                  </a:ext>
                </a:extLst>
              </p:cNvPr>
              <p:cNvSpPr txBox="1"/>
              <p:nvPr/>
            </p:nvSpPr>
            <p:spPr>
              <a:xfrm>
                <a:off x="2533650" y="1380457"/>
                <a:ext cx="6096000" cy="6574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sSubSup>
                            <m:sSubSupPr>
                              <m:ctrlPr>
                                <a:rPr lang="en-US" sz="1800" i="1" smtClean="0">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+1</m:t>
                              </m:r>
                            </m:sup>
                          </m:sSubSup>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sup>
                          </m:sSubSup>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r>
                            <a:rPr lang="en-US" sz="1800" i="1">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75D4BDA6-57F6-2486-6DFB-D5668C58E9E9}"/>
                  </a:ext>
                </a:extLst>
              </p:cNvPr>
              <p:cNvSpPr txBox="1">
                <a:spLocks noRot="1" noChangeAspect="1" noMove="1" noResize="1" noEditPoints="1" noAdjustHandles="1" noChangeArrowheads="1" noChangeShapeType="1" noTextEdit="1"/>
              </p:cNvSpPr>
              <p:nvPr/>
            </p:nvSpPr>
            <p:spPr>
              <a:xfrm>
                <a:off x="2533650" y="1380457"/>
                <a:ext cx="6096000" cy="6574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84C89B-48B9-B78E-82FD-9EFB15A4B889}"/>
                  </a:ext>
                </a:extLst>
              </p:cNvPr>
              <p:cNvSpPr txBox="1"/>
              <p:nvPr/>
            </p:nvSpPr>
            <p:spPr>
              <a:xfrm>
                <a:off x="823110" y="2355701"/>
                <a:ext cx="9990592" cy="61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𝑡</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6584C89B-48B9-B78E-82FD-9EFB15A4B889}"/>
                  </a:ext>
                </a:extLst>
              </p:cNvPr>
              <p:cNvSpPr txBox="1">
                <a:spLocks noRot="1" noChangeAspect="1" noMove="1" noResize="1" noEditPoints="1" noAdjustHandles="1" noChangeArrowheads="1" noChangeShapeType="1" noTextEdit="1"/>
              </p:cNvSpPr>
              <p:nvPr/>
            </p:nvSpPr>
            <p:spPr>
              <a:xfrm>
                <a:off x="823110" y="2355701"/>
                <a:ext cx="9990592" cy="6124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5A67D4-3F06-AE73-0106-16FE7E835DB9}"/>
                  </a:ext>
                </a:extLst>
              </p:cNvPr>
              <p:cNvSpPr txBox="1"/>
              <p:nvPr/>
            </p:nvSpPr>
            <p:spPr>
              <a:xfrm>
                <a:off x="823110" y="3133694"/>
                <a:ext cx="9990592" cy="590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C05A67D4-3F06-AE73-0106-16FE7E835DB9}"/>
                  </a:ext>
                </a:extLst>
              </p:cNvPr>
              <p:cNvSpPr txBox="1">
                <a:spLocks noRot="1" noChangeAspect="1" noMove="1" noResize="1" noEditPoints="1" noAdjustHandles="1" noChangeArrowheads="1" noChangeShapeType="1" noTextEdit="1"/>
              </p:cNvSpPr>
              <p:nvPr/>
            </p:nvSpPr>
            <p:spPr>
              <a:xfrm>
                <a:off x="823110" y="3133694"/>
                <a:ext cx="9990592" cy="5906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872199-B795-BE71-930E-1DFD88726C11}"/>
                  </a:ext>
                </a:extLst>
              </p:cNvPr>
              <p:cNvSpPr txBox="1"/>
              <p:nvPr/>
            </p:nvSpPr>
            <p:spPr>
              <a:xfrm>
                <a:off x="823110" y="1370839"/>
                <a:ext cx="2094276" cy="6767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𝑑𝑢</m:t>
                          </m:r>
                        </m:num>
                        <m:den>
                          <m:r>
                            <a:rPr lang="en-US" sz="2000" b="0" i="1" smtClean="0">
                              <a:solidFill>
                                <a:schemeClr val="tx1"/>
                              </a:solidFill>
                              <a:latin typeface="Cambria Math" panose="02040503050406030204" pitchFamily="18" charset="0"/>
                              <a:ea typeface="Cambria Math" panose="02040503050406030204" pitchFamily="18" charset="0"/>
                            </a:rPr>
                            <m:t>𝑑𝑡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FF872199-B795-BE71-930E-1DFD88726C11}"/>
                  </a:ext>
                </a:extLst>
              </p:cNvPr>
              <p:cNvSpPr txBox="1">
                <a:spLocks noRot="1" noChangeAspect="1" noMove="1" noResize="1" noEditPoints="1" noAdjustHandles="1" noChangeArrowheads="1" noChangeShapeType="1" noTextEdit="1"/>
              </p:cNvSpPr>
              <p:nvPr/>
            </p:nvSpPr>
            <p:spPr>
              <a:xfrm>
                <a:off x="823110" y="1370839"/>
                <a:ext cx="2094276" cy="676724"/>
              </a:xfrm>
              <a:prstGeom prst="rect">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6295E8C-2158-7968-940A-C0C3DA144C17}"/>
              </a:ext>
            </a:extLst>
          </p:cNvPr>
          <p:cNvCxnSpPr/>
          <p:nvPr/>
        </p:nvCxnSpPr>
        <p:spPr>
          <a:xfrm>
            <a:off x="2668555" y="1759058"/>
            <a:ext cx="839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A96D8F3C-3597-71DC-9DE4-C077375AB5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818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D4BDA6-57F6-2486-6DFB-D5668C58E9E9}"/>
                  </a:ext>
                </a:extLst>
              </p:cNvPr>
              <p:cNvSpPr txBox="1"/>
              <p:nvPr/>
            </p:nvSpPr>
            <p:spPr>
              <a:xfrm>
                <a:off x="2533650" y="1380457"/>
                <a:ext cx="6096000" cy="6574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sSubSup>
                            <m:sSubSupPr>
                              <m:ctrlPr>
                                <a:rPr lang="en-US" sz="1800" i="1" smtClean="0">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+1</m:t>
                              </m:r>
                            </m:sup>
                          </m:sSubSup>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sup>
                          </m:sSubSup>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r>
                            <a:rPr lang="en-US" sz="1800" i="1">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75D4BDA6-57F6-2486-6DFB-D5668C58E9E9}"/>
                  </a:ext>
                </a:extLst>
              </p:cNvPr>
              <p:cNvSpPr txBox="1">
                <a:spLocks noRot="1" noChangeAspect="1" noMove="1" noResize="1" noEditPoints="1" noAdjustHandles="1" noChangeArrowheads="1" noChangeShapeType="1" noTextEdit="1"/>
              </p:cNvSpPr>
              <p:nvPr/>
            </p:nvSpPr>
            <p:spPr>
              <a:xfrm>
                <a:off x="2533650" y="1380457"/>
                <a:ext cx="6096000" cy="6574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84C89B-48B9-B78E-82FD-9EFB15A4B889}"/>
                  </a:ext>
                </a:extLst>
              </p:cNvPr>
              <p:cNvSpPr txBox="1"/>
              <p:nvPr/>
            </p:nvSpPr>
            <p:spPr>
              <a:xfrm>
                <a:off x="823110" y="2355701"/>
                <a:ext cx="9990592" cy="61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𝑡</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6584C89B-48B9-B78E-82FD-9EFB15A4B889}"/>
                  </a:ext>
                </a:extLst>
              </p:cNvPr>
              <p:cNvSpPr txBox="1">
                <a:spLocks noRot="1" noChangeAspect="1" noMove="1" noResize="1" noEditPoints="1" noAdjustHandles="1" noChangeArrowheads="1" noChangeShapeType="1" noTextEdit="1"/>
              </p:cNvSpPr>
              <p:nvPr/>
            </p:nvSpPr>
            <p:spPr>
              <a:xfrm>
                <a:off x="823110" y="2355701"/>
                <a:ext cx="9990592" cy="6124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5A67D4-3F06-AE73-0106-16FE7E835DB9}"/>
                  </a:ext>
                </a:extLst>
              </p:cNvPr>
              <p:cNvSpPr txBox="1"/>
              <p:nvPr/>
            </p:nvSpPr>
            <p:spPr>
              <a:xfrm>
                <a:off x="823110" y="3133694"/>
                <a:ext cx="9990592" cy="590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C05A67D4-3F06-AE73-0106-16FE7E835DB9}"/>
                  </a:ext>
                </a:extLst>
              </p:cNvPr>
              <p:cNvSpPr txBox="1">
                <a:spLocks noRot="1" noChangeAspect="1" noMove="1" noResize="1" noEditPoints="1" noAdjustHandles="1" noChangeArrowheads="1" noChangeShapeType="1" noTextEdit="1"/>
              </p:cNvSpPr>
              <p:nvPr/>
            </p:nvSpPr>
            <p:spPr>
              <a:xfrm>
                <a:off x="823110" y="3133694"/>
                <a:ext cx="9990592" cy="5906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5902B-451D-37DE-4AF0-54A7DFE32719}"/>
                  </a:ext>
                </a:extLst>
              </p:cNvPr>
              <p:cNvSpPr txBox="1"/>
              <p:nvPr/>
            </p:nvSpPr>
            <p:spPr>
              <a:xfrm>
                <a:off x="823110" y="3889886"/>
                <a:ext cx="9990592" cy="590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6" name="TextBox 5">
                <a:extLst>
                  <a:ext uri="{FF2B5EF4-FFF2-40B4-BE49-F238E27FC236}">
                    <a16:creationId xmlns:a16="http://schemas.microsoft.com/office/drawing/2014/main" id="{5195902B-451D-37DE-4AF0-54A7DFE32719}"/>
                  </a:ext>
                </a:extLst>
              </p:cNvPr>
              <p:cNvSpPr txBox="1">
                <a:spLocks noRot="1" noChangeAspect="1" noMove="1" noResize="1" noEditPoints="1" noAdjustHandles="1" noChangeArrowheads="1" noChangeShapeType="1" noTextEdit="1"/>
              </p:cNvSpPr>
              <p:nvPr/>
            </p:nvSpPr>
            <p:spPr>
              <a:xfrm>
                <a:off x="823110" y="3889886"/>
                <a:ext cx="9990592" cy="5906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872199-B795-BE71-930E-1DFD88726C11}"/>
                  </a:ext>
                </a:extLst>
              </p:cNvPr>
              <p:cNvSpPr txBox="1"/>
              <p:nvPr/>
            </p:nvSpPr>
            <p:spPr>
              <a:xfrm>
                <a:off x="823110" y="1370839"/>
                <a:ext cx="2094276" cy="6767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𝑑𝑢</m:t>
                          </m:r>
                        </m:num>
                        <m:den>
                          <m:r>
                            <a:rPr lang="en-US" sz="2000" b="0" i="1" smtClean="0">
                              <a:solidFill>
                                <a:schemeClr val="tx1"/>
                              </a:solidFill>
                              <a:latin typeface="Cambria Math" panose="02040503050406030204" pitchFamily="18" charset="0"/>
                              <a:ea typeface="Cambria Math" panose="02040503050406030204" pitchFamily="18" charset="0"/>
                            </a:rPr>
                            <m:t>𝑑𝑡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FF872199-B795-BE71-930E-1DFD88726C11}"/>
                  </a:ext>
                </a:extLst>
              </p:cNvPr>
              <p:cNvSpPr txBox="1">
                <a:spLocks noRot="1" noChangeAspect="1" noMove="1" noResize="1" noEditPoints="1" noAdjustHandles="1" noChangeArrowheads="1" noChangeShapeType="1" noTextEdit="1"/>
              </p:cNvSpPr>
              <p:nvPr/>
            </p:nvSpPr>
            <p:spPr>
              <a:xfrm>
                <a:off x="823110" y="1370839"/>
                <a:ext cx="2094276" cy="676724"/>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6295E8C-2158-7968-940A-C0C3DA144C17}"/>
              </a:ext>
            </a:extLst>
          </p:cNvPr>
          <p:cNvCxnSpPr/>
          <p:nvPr/>
        </p:nvCxnSpPr>
        <p:spPr>
          <a:xfrm>
            <a:off x="2668555" y="1759058"/>
            <a:ext cx="839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FE253640-2635-5B0D-C89C-EDBA5BD8AA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9449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D4BDA6-57F6-2486-6DFB-D5668C58E9E9}"/>
                  </a:ext>
                </a:extLst>
              </p:cNvPr>
              <p:cNvSpPr txBox="1"/>
              <p:nvPr/>
            </p:nvSpPr>
            <p:spPr>
              <a:xfrm>
                <a:off x="2533650" y="1380457"/>
                <a:ext cx="6096000" cy="6574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sSubSup>
                            <m:sSubSupPr>
                              <m:ctrlPr>
                                <a:rPr lang="en-US" sz="1800" i="1" smtClean="0">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+1</m:t>
                              </m:r>
                            </m:sup>
                          </m:sSubSup>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sup>
                          </m:sSubSup>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r>
                            <a:rPr lang="en-US" sz="1800" i="1">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75D4BDA6-57F6-2486-6DFB-D5668C58E9E9}"/>
                  </a:ext>
                </a:extLst>
              </p:cNvPr>
              <p:cNvSpPr txBox="1">
                <a:spLocks noRot="1" noChangeAspect="1" noMove="1" noResize="1" noEditPoints="1" noAdjustHandles="1" noChangeArrowheads="1" noChangeShapeType="1" noTextEdit="1"/>
              </p:cNvSpPr>
              <p:nvPr/>
            </p:nvSpPr>
            <p:spPr>
              <a:xfrm>
                <a:off x="2533650" y="1380457"/>
                <a:ext cx="6096000" cy="6574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84C89B-48B9-B78E-82FD-9EFB15A4B889}"/>
                  </a:ext>
                </a:extLst>
              </p:cNvPr>
              <p:cNvSpPr txBox="1"/>
              <p:nvPr/>
            </p:nvSpPr>
            <p:spPr>
              <a:xfrm>
                <a:off x="823110" y="2355701"/>
                <a:ext cx="9990592" cy="61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𝑡</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6584C89B-48B9-B78E-82FD-9EFB15A4B889}"/>
                  </a:ext>
                </a:extLst>
              </p:cNvPr>
              <p:cNvSpPr txBox="1">
                <a:spLocks noRot="1" noChangeAspect="1" noMove="1" noResize="1" noEditPoints="1" noAdjustHandles="1" noChangeArrowheads="1" noChangeShapeType="1" noTextEdit="1"/>
              </p:cNvSpPr>
              <p:nvPr/>
            </p:nvSpPr>
            <p:spPr>
              <a:xfrm>
                <a:off x="823110" y="2355701"/>
                <a:ext cx="9990592" cy="6124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5A67D4-3F06-AE73-0106-16FE7E835DB9}"/>
                  </a:ext>
                </a:extLst>
              </p:cNvPr>
              <p:cNvSpPr txBox="1"/>
              <p:nvPr/>
            </p:nvSpPr>
            <p:spPr>
              <a:xfrm>
                <a:off x="823110" y="3133694"/>
                <a:ext cx="9990592" cy="590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C05A67D4-3F06-AE73-0106-16FE7E835DB9}"/>
                  </a:ext>
                </a:extLst>
              </p:cNvPr>
              <p:cNvSpPr txBox="1">
                <a:spLocks noRot="1" noChangeAspect="1" noMove="1" noResize="1" noEditPoints="1" noAdjustHandles="1" noChangeArrowheads="1" noChangeShapeType="1" noTextEdit="1"/>
              </p:cNvSpPr>
              <p:nvPr/>
            </p:nvSpPr>
            <p:spPr>
              <a:xfrm>
                <a:off x="823110" y="3133694"/>
                <a:ext cx="9990592" cy="5906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5902B-451D-37DE-4AF0-54A7DFE32719}"/>
                  </a:ext>
                </a:extLst>
              </p:cNvPr>
              <p:cNvSpPr txBox="1"/>
              <p:nvPr/>
            </p:nvSpPr>
            <p:spPr>
              <a:xfrm>
                <a:off x="823110" y="3889886"/>
                <a:ext cx="9990592" cy="590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6" name="TextBox 5">
                <a:extLst>
                  <a:ext uri="{FF2B5EF4-FFF2-40B4-BE49-F238E27FC236}">
                    <a16:creationId xmlns:a16="http://schemas.microsoft.com/office/drawing/2014/main" id="{5195902B-451D-37DE-4AF0-54A7DFE32719}"/>
                  </a:ext>
                </a:extLst>
              </p:cNvPr>
              <p:cNvSpPr txBox="1">
                <a:spLocks noRot="1" noChangeAspect="1" noMove="1" noResize="1" noEditPoints="1" noAdjustHandles="1" noChangeArrowheads="1" noChangeShapeType="1" noTextEdit="1"/>
              </p:cNvSpPr>
              <p:nvPr/>
            </p:nvSpPr>
            <p:spPr>
              <a:xfrm>
                <a:off x="823110" y="3889886"/>
                <a:ext cx="9990592" cy="5906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7BB332-EF55-ED18-7C31-CB57B033F6D3}"/>
                  </a:ext>
                </a:extLst>
              </p:cNvPr>
              <p:cNvSpPr txBox="1"/>
              <p:nvPr/>
            </p:nvSpPr>
            <p:spPr>
              <a:xfrm>
                <a:off x="1352878" y="4769297"/>
                <a:ext cx="10820400"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b="0" i="1" smtClean="0">
                              <a:solidFill>
                                <a:srgbClr val="4DA060"/>
                              </a:solidFill>
                              <a:latin typeface="Cambria Math" panose="02040503050406030204" pitchFamily="18" charset="0"/>
                              <a:ea typeface="Cambria Math" panose="02040503050406030204" pitchFamily="18" charset="0"/>
                            </a:rPr>
                          </m:ctrlPr>
                        </m:fPr>
                        <m:num>
                          <m:sSubSup>
                            <m:sSubSupPr>
                              <m:ctrlPr>
                                <a:rPr lang="en-US" sz="1800" i="1" smtClean="0">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sub>
                            <m:sup>
                              <m:r>
                                <a:rPr lang="en-US" sz="1800" i="1">
                                  <a:solidFill>
                                    <a:srgbClr val="4DA060"/>
                                  </a:solidFill>
                                  <a:latin typeface="Cambria Math" panose="02040503050406030204" pitchFamily="18" charset="0"/>
                                  <a:ea typeface="Cambria Math" panose="02040503050406030204" pitchFamily="18" charset="0"/>
                                </a:rPr>
                                <m:t>𝑛</m:t>
                              </m:r>
                              <m:r>
                                <a:rPr lang="en-US" sz="1800" i="1">
                                  <a:solidFill>
                                    <a:srgbClr val="4DA060"/>
                                  </a:solidFill>
                                  <a:latin typeface="Cambria Math" panose="02040503050406030204" pitchFamily="18" charset="0"/>
                                  <a:ea typeface="Cambria Math" panose="02040503050406030204" pitchFamily="18" charset="0"/>
                                </a:rPr>
                                <m:t>+1</m:t>
                              </m:r>
                            </m:sup>
                          </m:sSubSup>
                          <m:r>
                            <a:rPr lang="en-US" sz="1800" i="1">
                              <a:solidFill>
                                <a:srgbClr val="4DA060"/>
                              </a:solidFill>
                              <a:latin typeface="Cambria Math" panose="02040503050406030204" pitchFamily="18" charset="0"/>
                              <a:ea typeface="Cambria Math" panose="02040503050406030204" pitchFamily="18" charset="0"/>
                            </a:rPr>
                            <m:t> </m:t>
                          </m:r>
                          <m:r>
                            <a:rPr lang="en-US" sz="1800" b="0" i="1" smtClean="0">
                              <a:solidFill>
                                <a:srgbClr val="4DA060"/>
                              </a:solidFill>
                              <a:latin typeface="Cambria Math" panose="02040503050406030204" pitchFamily="18" charset="0"/>
                              <a:ea typeface="Cambria Math" panose="02040503050406030204" pitchFamily="18" charset="0"/>
                            </a:rPr>
                            <m:t>−</m:t>
                          </m:r>
                          <m:sSubSup>
                            <m:sSubSupPr>
                              <m:ctrlPr>
                                <a:rPr lang="en-US" sz="1800" i="1">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sub>
                            <m:sup>
                              <m:r>
                                <a:rPr lang="en-US" sz="1800" i="1">
                                  <a:solidFill>
                                    <a:srgbClr val="4DA060"/>
                                  </a:solidFill>
                                  <a:latin typeface="Cambria Math" panose="02040503050406030204" pitchFamily="18" charset="0"/>
                                  <a:ea typeface="Cambria Math" panose="02040503050406030204" pitchFamily="18" charset="0"/>
                                </a:rPr>
                                <m:t>𝑛</m:t>
                              </m:r>
                            </m:sup>
                          </m:sSubSup>
                        </m:num>
                        <m:den>
                          <m:r>
                            <m:rPr>
                              <m:sty m:val="p"/>
                            </m:rPr>
                            <a:rPr lang="en-US" sz="1800" b="0" i="0" smtClean="0">
                              <a:solidFill>
                                <a:srgbClr val="4DA060"/>
                              </a:solidFill>
                              <a:latin typeface="Cambria Math" panose="02040503050406030204" pitchFamily="18" charset="0"/>
                              <a:ea typeface="Cambria Math" panose="02040503050406030204" pitchFamily="18" charset="0"/>
                            </a:rPr>
                            <m:t>Δ</m:t>
                          </m:r>
                          <m:r>
                            <a:rPr lang="en-US" sz="1800" b="0" i="1" smtClean="0">
                              <a:solidFill>
                                <a:srgbClr val="4DA060"/>
                              </a:solidFill>
                              <a:latin typeface="Cambria Math" panose="02040503050406030204" pitchFamily="18" charset="0"/>
                              <a:ea typeface="Cambria Math" panose="02040503050406030204" pitchFamily="18" charset="0"/>
                            </a:rPr>
                            <m:t>𝑡</m:t>
                          </m:r>
                        </m:den>
                      </m:f>
                      <m:r>
                        <a:rPr lang="en-US" sz="1800" b="0" i="1" smtClean="0">
                          <a:solidFill>
                            <a:srgbClr val="4DA060"/>
                          </a:solidFill>
                          <a:latin typeface="Cambria Math" panose="02040503050406030204" pitchFamily="18" charset="0"/>
                          <a:ea typeface="Cambria Math" panose="02040503050406030204" pitchFamily="18" charset="0"/>
                        </a:rPr>
                        <m:t>+</m:t>
                      </m:r>
                      <m:f>
                        <m:fPr>
                          <m:ctrlPr>
                            <a:rPr lang="en-US" sz="1800" b="0" i="1" smtClean="0">
                              <a:solidFill>
                                <a:srgbClr val="4DA060"/>
                              </a:solidFill>
                              <a:latin typeface="Cambria Math" panose="02040503050406030204" pitchFamily="18" charset="0"/>
                              <a:ea typeface="Cambria Math" panose="02040503050406030204" pitchFamily="18" charset="0"/>
                            </a:rPr>
                          </m:ctrlPr>
                        </m:fPr>
                        <m:num>
                          <m:r>
                            <a:rPr lang="en-US" sz="1800" b="0" i="1" smtClean="0">
                              <a:solidFill>
                                <a:srgbClr val="4DA060"/>
                              </a:solidFill>
                              <a:latin typeface="Cambria Math" panose="02040503050406030204" pitchFamily="18" charset="0"/>
                              <a:ea typeface="Cambria Math" panose="02040503050406030204" pitchFamily="18" charset="0"/>
                            </a:rPr>
                            <m:t>𝑐</m:t>
                          </m:r>
                        </m:num>
                        <m:den>
                          <m:r>
                            <a:rPr lang="en-US" sz="1800" b="0" i="0" smtClean="0">
                              <a:solidFill>
                                <a:srgbClr val="4DA060"/>
                              </a:solidFill>
                              <a:latin typeface="Cambria Math" panose="02040503050406030204" pitchFamily="18" charset="0"/>
                              <a:ea typeface="Cambria Math" panose="02040503050406030204" pitchFamily="18" charset="0"/>
                            </a:rPr>
                            <m:t>2</m:t>
                          </m:r>
                          <m:r>
                            <m:rPr>
                              <m:sty m:val="p"/>
                            </m:rPr>
                            <a:rPr lang="en-US" sz="1800" b="0" i="0" smtClean="0">
                              <a:solidFill>
                                <a:srgbClr val="4DA060"/>
                              </a:solidFill>
                              <a:latin typeface="Cambria Math" panose="02040503050406030204" pitchFamily="18" charset="0"/>
                              <a:ea typeface="Cambria Math" panose="02040503050406030204" pitchFamily="18" charset="0"/>
                            </a:rPr>
                            <m:t>Δ</m:t>
                          </m:r>
                          <m:r>
                            <m:rPr>
                              <m:sty m:val="p"/>
                            </m:rPr>
                            <a:rPr lang="en-US" sz="1800" b="0" i="1" smtClean="0">
                              <a:solidFill>
                                <a:srgbClr val="4DA060"/>
                              </a:solidFill>
                              <a:latin typeface="Cambria Math" panose="02040503050406030204" pitchFamily="18" charset="0"/>
                              <a:ea typeface="Cambria Math" panose="02040503050406030204" pitchFamily="18" charset="0"/>
                            </a:rPr>
                            <m:t>x</m:t>
                          </m:r>
                        </m:den>
                      </m:f>
                      <m:d>
                        <m:dPr>
                          <m:ctrlPr>
                            <a:rPr lang="en-US" sz="1800" b="0" i="1" smtClean="0">
                              <a:solidFill>
                                <a:srgbClr val="4DA060"/>
                              </a:solidFill>
                              <a:latin typeface="Cambria Math" panose="02040503050406030204" pitchFamily="18" charset="0"/>
                              <a:ea typeface="Cambria Math" panose="02040503050406030204" pitchFamily="18" charset="0"/>
                            </a:rPr>
                          </m:ctrlPr>
                        </m:dPr>
                        <m:e>
                          <m:sSubSup>
                            <m:sSubSupPr>
                              <m:ctrlPr>
                                <a:rPr lang="en-US" sz="1800" i="1">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r>
                                <a:rPr lang="en-US" sz="1800" b="0" i="1" smtClean="0">
                                  <a:solidFill>
                                    <a:srgbClr val="4DA060"/>
                                  </a:solidFill>
                                  <a:latin typeface="Cambria Math" panose="02040503050406030204" pitchFamily="18" charset="0"/>
                                  <a:ea typeface="Cambria Math" panose="02040503050406030204" pitchFamily="18" charset="0"/>
                                </a:rPr>
                                <m:t>+1</m:t>
                              </m:r>
                            </m:sub>
                            <m:sup>
                              <m:r>
                                <a:rPr lang="en-US" sz="1800" i="1">
                                  <a:solidFill>
                                    <a:srgbClr val="4DA060"/>
                                  </a:solidFill>
                                  <a:latin typeface="Cambria Math" panose="02040503050406030204" pitchFamily="18" charset="0"/>
                                  <a:ea typeface="Cambria Math" panose="02040503050406030204" pitchFamily="18" charset="0"/>
                                </a:rPr>
                                <m:t>𝑛</m:t>
                              </m:r>
                            </m:sup>
                          </m:sSubSup>
                          <m:r>
                            <a:rPr lang="en-US" sz="1800" i="1">
                              <a:solidFill>
                                <a:srgbClr val="4DA060"/>
                              </a:solidFill>
                              <a:latin typeface="Cambria Math" panose="02040503050406030204" pitchFamily="18" charset="0"/>
                              <a:ea typeface="Cambria Math" panose="02040503050406030204" pitchFamily="18" charset="0"/>
                            </a:rPr>
                            <m:t>−</m:t>
                          </m:r>
                          <m:sSubSup>
                            <m:sSubSupPr>
                              <m:ctrlPr>
                                <a:rPr lang="en-US" sz="1800" i="1">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r>
                                <a:rPr lang="en-US" sz="1800" b="0" i="1" smtClean="0">
                                  <a:solidFill>
                                    <a:srgbClr val="4DA060"/>
                                  </a:solidFill>
                                  <a:latin typeface="Cambria Math" panose="02040503050406030204" pitchFamily="18" charset="0"/>
                                  <a:ea typeface="Cambria Math" panose="02040503050406030204" pitchFamily="18" charset="0"/>
                                </a:rPr>
                                <m:t>−1</m:t>
                              </m:r>
                            </m:sub>
                            <m:sup>
                              <m:r>
                                <a:rPr lang="en-US" sz="1800" i="1">
                                  <a:solidFill>
                                    <a:srgbClr val="4DA060"/>
                                  </a:solidFill>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𝑢</m:t>
                                  </m:r>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𝑢</m:t>
                                  </m:r>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r>
                            <a:rPr lang="en-US" i="1">
                              <a:solidFill>
                                <a:srgbClr val="C00000"/>
                              </a:solidFill>
                              <a:latin typeface="Cambria Math" panose="02040503050406030204" pitchFamily="18" charset="0"/>
                              <a:ea typeface="Cambria Math" panose="02040503050406030204" pitchFamily="18" charset="0"/>
                            </a:rPr>
                            <m:t>𝑢</m:t>
                          </m:r>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r>
                            <a:rPr lang="en-US" i="1">
                              <a:solidFill>
                                <a:srgbClr val="C00000"/>
                              </a:solidFill>
                              <a:latin typeface="Cambria Math" panose="02040503050406030204" pitchFamily="18" charset="0"/>
                              <a:ea typeface="Cambria Math" panose="02040503050406030204" pitchFamily="18" charset="0"/>
                            </a:rPr>
                            <m:t>𝑢</m:t>
                          </m:r>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2F7BB332-EF55-ED18-7C31-CB57B033F6D3}"/>
                  </a:ext>
                </a:extLst>
              </p:cNvPr>
              <p:cNvSpPr txBox="1">
                <a:spLocks noRot="1" noChangeAspect="1" noMove="1" noResize="1" noEditPoints="1" noAdjustHandles="1" noChangeArrowheads="1" noChangeShapeType="1" noTextEdit="1"/>
              </p:cNvSpPr>
              <p:nvPr/>
            </p:nvSpPr>
            <p:spPr>
              <a:xfrm>
                <a:off x="1352878" y="4769297"/>
                <a:ext cx="10820400" cy="7844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872199-B795-BE71-930E-1DFD88726C11}"/>
                  </a:ext>
                </a:extLst>
              </p:cNvPr>
              <p:cNvSpPr txBox="1"/>
              <p:nvPr/>
            </p:nvSpPr>
            <p:spPr>
              <a:xfrm>
                <a:off x="823110" y="1370839"/>
                <a:ext cx="2094276" cy="6767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𝑑𝑢</m:t>
                          </m:r>
                        </m:num>
                        <m:den>
                          <m:r>
                            <a:rPr lang="en-US" sz="2000" b="0" i="1" smtClean="0">
                              <a:solidFill>
                                <a:schemeClr val="tx1"/>
                              </a:solidFill>
                              <a:latin typeface="Cambria Math" panose="02040503050406030204" pitchFamily="18" charset="0"/>
                              <a:ea typeface="Cambria Math" panose="02040503050406030204" pitchFamily="18" charset="0"/>
                            </a:rPr>
                            <m:t>𝑑𝑡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FF872199-B795-BE71-930E-1DFD88726C11}"/>
                  </a:ext>
                </a:extLst>
              </p:cNvPr>
              <p:cNvSpPr txBox="1">
                <a:spLocks noRot="1" noChangeAspect="1" noMove="1" noResize="1" noEditPoints="1" noAdjustHandles="1" noChangeArrowheads="1" noChangeShapeType="1" noTextEdit="1"/>
              </p:cNvSpPr>
              <p:nvPr/>
            </p:nvSpPr>
            <p:spPr>
              <a:xfrm>
                <a:off x="823110" y="1370839"/>
                <a:ext cx="2094276" cy="676724"/>
              </a:xfrm>
              <a:prstGeom prst="rect">
                <a:avLst/>
              </a:prstGeom>
              <a:blipFill>
                <a:blip r:embed="rId7"/>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6295E8C-2158-7968-940A-C0C3DA144C17}"/>
              </a:ext>
            </a:extLst>
          </p:cNvPr>
          <p:cNvCxnSpPr/>
          <p:nvPr/>
        </p:nvCxnSpPr>
        <p:spPr>
          <a:xfrm>
            <a:off x="2668555" y="1759058"/>
            <a:ext cx="839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797C4665-8BFA-ED7B-6515-285FCC51FC2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180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D4BDA6-57F6-2486-6DFB-D5668C58E9E9}"/>
                  </a:ext>
                </a:extLst>
              </p:cNvPr>
              <p:cNvSpPr txBox="1"/>
              <p:nvPr/>
            </p:nvSpPr>
            <p:spPr>
              <a:xfrm>
                <a:off x="2533650" y="1380457"/>
                <a:ext cx="6096000" cy="6574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sSubSup>
                            <m:sSubSupPr>
                              <m:ctrlPr>
                                <a:rPr lang="en-US" sz="1800" i="1" smtClean="0">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+1</m:t>
                              </m:r>
                            </m:sup>
                          </m:sSubSup>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sup>
                          </m:sSubSup>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r>
                            <a:rPr lang="en-US" sz="1800" i="1">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75D4BDA6-57F6-2486-6DFB-D5668C58E9E9}"/>
                  </a:ext>
                </a:extLst>
              </p:cNvPr>
              <p:cNvSpPr txBox="1">
                <a:spLocks noRot="1" noChangeAspect="1" noMove="1" noResize="1" noEditPoints="1" noAdjustHandles="1" noChangeArrowheads="1" noChangeShapeType="1" noTextEdit="1"/>
              </p:cNvSpPr>
              <p:nvPr/>
            </p:nvSpPr>
            <p:spPr>
              <a:xfrm>
                <a:off x="2533650" y="1380457"/>
                <a:ext cx="6096000" cy="6574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84C89B-48B9-B78E-82FD-9EFB15A4B889}"/>
                  </a:ext>
                </a:extLst>
              </p:cNvPr>
              <p:cNvSpPr txBox="1"/>
              <p:nvPr/>
            </p:nvSpPr>
            <p:spPr>
              <a:xfrm>
                <a:off x="823110" y="2355701"/>
                <a:ext cx="9990592" cy="61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𝑡</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6584C89B-48B9-B78E-82FD-9EFB15A4B889}"/>
                  </a:ext>
                </a:extLst>
              </p:cNvPr>
              <p:cNvSpPr txBox="1">
                <a:spLocks noRot="1" noChangeAspect="1" noMove="1" noResize="1" noEditPoints="1" noAdjustHandles="1" noChangeArrowheads="1" noChangeShapeType="1" noTextEdit="1"/>
              </p:cNvSpPr>
              <p:nvPr/>
            </p:nvSpPr>
            <p:spPr>
              <a:xfrm>
                <a:off x="823110" y="2355701"/>
                <a:ext cx="9990592" cy="6124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5A67D4-3F06-AE73-0106-16FE7E835DB9}"/>
                  </a:ext>
                </a:extLst>
              </p:cNvPr>
              <p:cNvSpPr txBox="1"/>
              <p:nvPr/>
            </p:nvSpPr>
            <p:spPr>
              <a:xfrm>
                <a:off x="823110" y="3133694"/>
                <a:ext cx="9990592" cy="590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C05A67D4-3F06-AE73-0106-16FE7E835DB9}"/>
                  </a:ext>
                </a:extLst>
              </p:cNvPr>
              <p:cNvSpPr txBox="1">
                <a:spLocks noRot="1" noChangeAspect="1" noMove="1" noResize="1" noEditPoints="1" noAdjustHandles="1" noChangeArrowheads="1" noChangeShapeType="1" noTextEdit="1"/>
              </p:cNvSpPr>
              <p:nvPr/>
            </p:nvSpPr>
            <p:spPr>
              <a:xfrm>
                <a:off x="823110" y="3133694"/>
                <a:ext cx="9990592" cy="5906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5902B-451D-37DE-4AF0-54A7DFE32719}"/>
                  </a:ext>
                </a:extLst>
              </p:cNvPr>
              <p:cNvSpPr txBox="1"/>
              <p:nvPr/>
            </p:nvSpPr>
            <p:spPr>
              <a:xfrm>
                <a:off x="823110" y="3889886"/>
                <a:ext cx="9990592" cy="590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6" name="TextBox 5">
                <a:extLst>
                  <a:ext uri="{FF2B5EF4-FFF2-40B4-BE49-F238E27FC236}">
                    <a16:creationId xmlns:a16="http://schemas.microsoft.com/office/drawing/2014/main" id="{5195902B-451D-37DE-4AF0-54A7DFE32719}"/>
                  </a:ext>
                </a:extLst>
              </p:cNvPr>
              <p:cNvSpPr txBox="1">
                <a:spLocks noRot="1" noChangeAspect="1" noMove="1" noResize="1" noEditPoints="1" noAdjustHandles="1" noChangeArrowheads="1" noChangeShapeType="1" noTextEdit="1"/>
              </p:cNvSpPr>
              <p:nvPr/>
            </p:nvSpPr>
            <p:spPr>
              <a:xfrm>
                <a:off x="823110" y="3889886"/>
                <a:ext cx="9990592" cy="5906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7BB332-EF55-ED18-7C31-CB57B033F6D3}"/>
                  </a:ext>
                </a:extLst>
              </p:cNvPr>
              <p:cNvSpPr txBox="1"/>
              <p:nvPr/>
            </p:nvSpPr>
            <p:spPr>
              <a:xfrm>
                <a:off x="1352878" y="4769297"/>
                <a:ext cx="10820400"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b="0" i="1" smtClean="0">
                              <a:solidFill>
                                <a:srgbClr val="4DA060"/>
                              </a:solidFill>
                              <a:latin typeface="Cambria Math" panose="02040503050406030204" pitchFamily="18" charset="0"/>
                              <a:ea typeface="Cambria Math" panose="02040503050406030204" pitchFamily="18" charset="0"/>
                            </a:rPr>
                          </m:ctrlPr>
                        </m:fPr>
                        <m:num>
                          <m:sSubSup>
                            <m:sSubSupPr>
                              <m:ctrlPr>
                                <a:rPr lang="en-US" sz="1800" i="1" smtClean="0">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sub>
                            <m:sup>
                              <m:r>
                                <a:rPr lang="en-US" sz="1800" i="1">
                                  <a:solidFill>
                                    <a:srgbClr val="4DA060"/>
                                  </a:solidFill>
                                  <a:latin typeface="Cambria Math" panose="02040503050406030204" pitchFamily="18" charset="0"/>
                                  <a:ea typeface="Cambria Math" panose="02040503050406030204" pitchFamily="18" charset="0"/>
                                </a:rPr>
                                <m:t>𝑛</m:t>
                              </m:r>
                              <m:r>
                                <a:rPr lang="en-US" sz="1800" i="1">
                                  <a:solidFill>
                                    <a:srgbClr val="4DA060"/>
                                  </a:solidFill>
                                  <a:latin typeface="Cambria Math" panose="02040503050406030204" pitchFamily="18" charset="0"/>
                                  <a:ea typeface="Cambria Math" panose="02040503050406030204" pitchFamily="18" charset="0"/>
                                </a:rPr>
                                <m:t>+1</m:t>
                              </m:r>
                            </m:sup>
                          </m:sSubSup>
                          <m:r>
                            <a:rPr lang="en-US" sz="1800" i="1">
                              <a:solidFill>
                                <a:srgbClr val="4DA060"/>
                              </a:solidFill>
                              <a:latin typeface="Cambria Math" panose="02040503050406030204" pitchFamily="18" charset="0"/>
                              <a:ea typeface="Cambria Math" panose="02040503050406030204" pitchFamily="18" charset="0"/>
                            </a:rPr>
                            <m:t> </m:t>
                          </m:r>
                          <m:r>
                            <a:rPr lang="en-US" sz="1800" b="0" i="1" smtClean="0">
                              <a:solidFill>
                                <a:srgbClr val="4DA060"/>
                              </a:solidFill>
                              <a:latin typeface="Cambria Math" panose="02040503050406030204" pitchFamily="18" charset="0"/>
                              <a:ea typeface="Cambria Math" panose="02040503050406030204" pitchFamily="18" charset="0"/>
                            </a:rPr>
                            <m:t>−</m:t>
                          </m:r>
                          <m:sSubSup>
                            <m:sSubSupPr>
                              <m:ctrlPr>
                                <a:rPr lang="en-US" sz="1800" i="1">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sub>
                            <m:sup>
                              <m:r>
                                <a:rPr lang="en-US" sz="1800" i="1">
                                  <a:solidFill>
                                    <a:srgbClr val="4DA060"/>
                                  </a:solidFill>
                                  <a:latin typeface="Cambria Math" panose="02040503050406030204" pitchFamily="18" charset="0"/>
                                  <a:ea typeface="Cambria Math" panose="02040503050406030204" pitchFamily="18" charset="0"/>
                                </a:rPr>
                                <m:t>𝑛</m:t>
                              </m:r>
                            </m:sup>
                          </m:sSubSup>
                        </m:num>
                        <m:den>
                          <m:r>
                            <m:rPr>
                              <m:sty m:val="p"/>
                            </m:rPr>
                            <a:rPr lang="en-US" sz="1800" b="0" i="0" smtClean="0">
                              <a:solidFill>
                                <a:srgbClr val="4DA060"/>
                              </a:solidFill>
                              <a:latin typeface="Cambria Math" panose="02040503050406030204" pitchFamily="18" charset="0"/>
                              <a:ea typeface="Cambria Math" panose="02040503050406030204" pitchFamily="18" charset="0"/>
                            </a:rPr>
                            <m:t>Δ</m:t>
                          </m:r>
                          <m:r>
                            <a:rPr lang="en-US" sz="1800" b="0" i="1" smtClean="0">
                              <a:solidFill>
                                <a:srgbClr val="4DA060"/>
                              </a:solidFill>
                              <a:latin typeface="Cambria Math" panose="02040503050406030204" pitchFamily="18" charset="0"/>
                              <a:ea typeface="Cambria Math" panose="02040503050406030204" pitchFamily="18" charset="0"/>
                            </a:rPr>
                            <m:t>𝑡</m:t>
                          </m:r>
                        </m:den>
                      </m:f>
                      <m:r>
                        <a:rPr lang="en-US" sz="1800" b="0" i="1" smtClean="0">
                          <a:solidFill>
                            <a:srgbClr val="4DA060"/>
                          </a:solidFill>
                          <a:latin typeface="Cambria Math" panose="02040503050406030204" pitchFamily="18" charset="0"/>
                          <a:ea typeface="Cambria Math" panose="02040503050406030204" pitchFamily="18" charset="0"/>
                        </a:rPr>
                        <m:t>+</m:t>
                      </m:r>
                      <m:f>
                        <m:fPr>
                          <m:ctrlPr>
                            <a:rPr lang="en-US" sz="1800" b="0" i="1" smtClean="0">
                              <a:solidFill>
                                <a:srgbClr val="4DA060"/>
                              </a:solidFill>
                              <a:latin typeface="Cambria Math" panose="02040503050406030204" pitchFamily="18" charset="0"/>
                              <a:ea typeface="Cambria Math" panose="02040503050406030204" pitchFamily="18" charset="0"/>
                            </a:rPr>
                          </m:ctrlPr>
                        </m:fPr>
                        <m:num>
                          <m:r>
                            <a:rPr lang="en-US" sz="1800" b="0" i="1" smtClean="0">
                              <a:solidFill>
                                <a:srgbClr val="4DA060"/>
                              </a:solidFill>
                              <a:latin typeface="Cambria Math" panose="02040503050406030204" pitchFamily="18" charset="0"/>
                              <a:ea typeface="Cambria Math" panose="02040503050406030204" pitchFamily="18" charset="0"/>
                            </a:rPr>
                            <m:t>𝑐</m:t>
                          </m:r>
                        </m:num>
                        <m:den>
                          <m:r>
                            <a:rPr lang="en-US" sz="1800" b="0" i="0" smtClean="0">
                              <a:solidFill>
                                <a:srgbClr val="4DA060"/>
                              </a:solidFill>
                              <a:latin typeface="Cambria Math" panose="02040503050406030204" pitchFamily="18" charset="0"/>
                              <a:ea typeface="Cambria Math" panose="02040503050406030204" pitchFamily="18" charset="0"/>
                            </a:rPr>
                            <m:t>2</m:t>
                          </m:r>
                          <m:r>
                            <m:rPr>
                              <m:sty m:val="p"/>
                            </m:rPr>
                            <a:rPr lang="en-US" sz="1800" b="0" i="0" smtClean="0">
                              <a:solidFill>
                                <a:srgbClr val="4DA060"/>
                              </a:solidFill>
                              <a:latin typeface="Cambria Math" panose="02040503050406030204" pitchFamily="18" charset="0"/>
                              <a:ea typeface="Cambria Math" panose="02040503050406030204" pitchFamily="18" charset="0"/>
                            </a:rPr>
                            <m:t>Δ</m:t>
                          </m:r>
                          <m:r>
                            <m:rPr>
                              <m:sty m:val="p"/>
                            </m:rPr>
                            <a:rPr lang="en-US" sz="1800" b="0" i="1" smtClean="0">
                              <a:solidFill>
                                <a:srgbClr val="4DA060"/>
                              </a:solidFill>
                              <a:latin typeface="Cambria Math" panose="02040503050406030204" pitchFamily="18" charset="0"/>
                              <a:ea typeface="Cambria Math" panose="02040503050406030204" pitchFamily="18" charset="0"/>
                            </a:rPr>
                            <m:t>x</m:t>
                          </m:r>
                        </m:den>
                      </m:f>
                      <m:d>
                        <m:dPr>
                          <m:ctrlPr>
                            <a:rPr lang="en-US" sz="1800" b="0" i="1" smtClean="0">
                              <a:solidFill>
                                <a:srgbClr val="4DA060"/>
                              </a:solidFill>
                              <a:latin typeface="Cambria Math" panose="02040503050406030204" pitchFamily="18" charset="0"/>
                              <a:ea typeface="Cambria Math" panose="02040503050406030204" pitchFamily="18" charset="0"/>
                            </a:rPr>
                          </m:ctrlPr>
                        </m:dPr>
                        <m:e>
                          <m:sSubSup>
                            <m:sSubSupPr>
                              <m:ctrlPr>
                                <a:rPr lang="en-US" sz="1800" i="1">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r>
                                <a:rPr lang="en-US" sz="1800" b="0" i="1" smtClean="0">
                                  <a:solidFill>
                                    <a:srgbClr val="4DA060"/>
                                  </a:solidFill>
                                  <a:latin typeface="Cambria Math" panose="02040503050406030204" pitchFamily="18" charset="0"/>
                                  <a:ea typeface="Cambria Math" panose="02040503050406030204" pitchFamily="18" charset="0"/>
                                </a:rPr>
                                <m:t>+1</m:t>
                              </m:r>
                            </m:sub>
                            <m:sup>
                              <m:r>
                                <a:rPr lang="en-US" sz="1800" i="1">
                                  <a:solidFill>
                                    <a:srgbClr val="4DA060"/>
                                  </a:solidFill>
                                  <a:latin typeface="Cambria Math" panose="02040503050406030204" pitchFamily="18" charset="0"/>
                                  <a:ea typeface="Cambria Math" panose="02040503050406030204" pitchFamily="18" charset="0"/>
                                </a:rPr>
                                <m:t>𝑛</m:t>
                              </m:r>
                            </m:sup>
                          </m:sSubSup>
                          <m:r>
                            <a:rPr lang="en-US" sz="1800" i="1">
                              <a:solidFill>
                                <a:srgbClr val="4DA060"/>
                              </a:solidFill>
                              <a:latin typeface="Cambria Math" panose="02040503050406030204" pitchFamily="18" charset="0"/>
                              <a:ea typeface="Cambria Math" panose="02040503050406030204" pitchFamily="18" charset="0"/>
                            </a:rPr>
                            <m:t>−</m:t>
                          </m:r>
                          <m:sSubSup>
                            <m:sSubSupPr>
                              <m:ctrlPr>
                                <a:rPr lang="en-US" sz="1800" i="1">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r>
                                <a:rPr lang="en-US" sz="1800" b="0" i="1" smtClean="0">
                                  <a:solidFill>
                                    <a:srgbClr val="4DA060"/>
                                  </a:solidFill>
                                  <a:latin typeface="Cambria Math" panose="02040503050406030204" pitchFamily="18" charset="0"/>
                                  <a:ea typeface="Cambria Math" panose="02040503050406030204" pitchFamily="18" charset="0"/>
                                </a:rPr>
                                <m:t>−1</m:t>
                              </m:r>
                            </m:sub>
                            <m:sup>
                              <m:r>
                                <a:rPr lang="en-US" sz="1800" i="1">
                                  <a:solidFill>
                                    <a:srgbClr val="4DA060"/>
                                  </a:solidFill>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𝑢</m:t>
                                  </m:r>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𝑢</m:t>
                                  </m:r>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r>
                            <a:rPr lang="en-US" i="1">
                              <a:solidFill>
                                <a:srgbClr val="C00000"/>
                              </a:solidFill>
                              <a:latin typeface="Cambria Math" panose="02040503050406030204" pitchFamily="18" charset="0"/>
                              <a:ea typeface="Cambria Math" panose="02040503050406030204" pitchFamily="18" charset="0"/>
                            </a:rPr>
                            <m:t>𝑢</m:t>
                          </m:r>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r>
                            <a:rPr lang="en-US" i="1">
                              <a:solidFill>
                                <a:srgbClr val="C00000"/>
                              </a:solidFill>
                              <a:latin typeface="Cambria Math" panose="02040503050406030204" pitchFamily="18" charset="0"/>
                              <a:ea typeface="Cambria Math" panose="02040503050406030204" pitchFamily="18" charset="0"/>
                            </a:rPr>
                            <m:t>𝑢</m:t>
                          </m:r>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2F7BB332-EF55-ED18-7C31-CB57B033F6D3}"/>
                  </a:ext>
                </a:extLst>
              </p:cNvPr>
              <p:cNvSpPr txBox="1">
                <a:spLocks noRot="1" noChangeAspect="1" noMove="1" noResize="1" noEditPoints="1" noAdjustHandles="1" noChangeArrowheads="1" noChangeShapeType="1" noTextEdit="1"/>
              </p:cNvSpPr>
              <p:nvPr/>
            </p:nvSpPr>
            <p:spPr>
              <a:xfrm>
                <a:off x="1352878" y="4769297"/>
                <a:ext cx="10820400" cy="7844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4CEA4A-8734-7CB3-78CE-2259A1A42A69}"/>
                  </a:ext>
                </a:extLst>
              </p:cNvPr>
              <p:cNvSpPr txBox="1"/>
              <p:nvPr/>
            </p:nvSpPr>
            <p:spPr>
              <a:xfrm>
                <a:off x="7032604" y="5509635"/>
                <a:ext cx="2787671"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Truncation Error </a:t>
                </a:r>
                <a14:m>
                  <m:oMath xmlns:m="http://schemas.openxmlformats.org/officeDocument/2006/math">
                    <m:r>
                      <a:rPr lang="en-US" sz="2000" b="1" i="0" smtClean="0">
                        <a:solidFill>
                          <a:srgbClr val="C00000"/>
                        </a:solidFill>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𝜖</m:t>
                        </m:r>
                      </m:e>
                      <m:sub>
                        <m:r>
                          <a:rPr lang="en-US" sz="2000" b="0" i="1" smtClean="0">
                            <a:solidFill>
                              <a:srgbClr val="C00000"/>
                            </a:solidFill>
                            <a:latin typeface="Cambria Math" panose="02040503050406030204" pitchFamily="18" charset="0"/>
                          </a:rPr>
                          <m:t>𝑡</m:t>
                        </m:r>
                      </m:sub>
                    </m:sSub>
                    <m:r>
                      <a:rPr lang="en-US" sz="2000" b="0" i="1" smtClean="0">
                        <a:solidFill>
                          <a:srgbClr val="C00000"/>
                        </a:solidFill>
                        <a:latin typeface="Cambria Math" panose="02040503050406030204" pitchFamily="18" charset="0"/>
                      </a:rPr>
                      <m:t>) </m:t>
                    </m:r>
                  </m:oMath>
                </a14:m>
                <a:endParaRPr lang="en-US" sz="2000" b="1" dirty="0">
                  <a:solidFill>
                    <a:srgbClr val="C00000"/>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964CEA4A-8734-7CB3-78CE-2259A1A42A69}"/>
                  </a:ext>
                </a:extLst>
              </p:cNvPr>
              <p:cNvSpPr txBox="1">
                <a:spLocks noRot="1" noChangeAspect="1" noMove="1" noResize="1" noEditPoints="1" noAdjustHandles="1" noChangeArrowheads="1" noChangeShapeType="1" noTextEdit="1"/>
              </p:cNvSpPr>
              <p:nvPr/>
            </p:nvSpPr>
            <p:spPr>
              <a:xfrm>
                <a:off x="7032604" y="5509635"/>
                <a:ext cx="2787671" cy="400110"/>
              </a:xfrm>
              <a:prstGeom prst="rect">
                <a:avLst/>
              </a:prstGeom>
              <a:blipFill>
                <a:blip r:embed="rId7"/>
                <a:stretch>
                  <a:fillRect l="-2407" t="-6154"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872199-B795-BE71-930E-1DFD88726C11}"/>
                  </a:ext>
                </a:extLst>
              </p:cNvPr>
              <p:cNvSpPr txBox="1"/>
              <p:nvPr/>
            </p:nvSpPr>
            <p:spPr>
              <a:xfrm>
                <a:off x="823110" y="1370839"/>
                <a:ext cx="2094276" cy="6767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𝑑𝑢</m:t>
                          </m:r>
                        </m:num>
                        <m:den>
                          <m:r>
                            <a:rPr lang="en-US" sz="2000" b="0" i="1" smtClean="0">
                              <a:solidFill>
                                <a:schemeClr val="tx1"/>
                              </a:solidFill>
                              <a:latin typeface="Cambria Math" panose="02040503050406030204" pitchFamily="18" charset="0"/>
                              <a:ea typeface="Cambria Math" panose="02040503050406030204" pitchFamily="18" charset="0"/>
                            </a:rPr>
                            <m:t>𝑑𝑡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FF872199-B795-BE71-930E-1DFD88726C11}"/>
                  </a:ext>
                </a:extLst>
              </p:cNvPr>
              <p:cNvSpPr txBox="1">
                <a:spLocks noRot="1" noChangeAspect="1" noMove="1" noResize="1" noEditPoints="1" noAdjustHandles="1" noChangeArrowheads="1" noChangeShapeType="1" noTextEdit="1"/>
              </p:cNvSpPr>
              <p:nvPr/>
            </p:nvSpPr>
            <p:spPr>
              <a:xfrm>
                <a:off x="823110" y="1370839"/>
                <a:ext cx="2094276" cy="676724"/>
              </a:xfrm>
              <a:prstGeom prst="rect">
                <a:avLst/>
              </a:prstGeom>
              <a:blipFill>
                <a:blip r:embed="rId8"/>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6295E8C-2158-7968-940A-C0C3DA144C17}"/>
              </a:ext>
            </a:extLst>
          </p:cNvPr>
          <p:cNvCxnSpPr/>
          <p:nvPr/>
        </p:nvCxnSpPr>
        <p:spPr>
          <a:xfrm>
            <a:off x="2668555" y="1759058"/>
            <a:ext cx="839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C7C2C703-6D23-7283-E938-87680A5E96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0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D4BDA6-57F6-2486-6DFB-D5668C58E9E9}"/>
                  </a:ext>
                </a:extLst>
              </p:cNvPr>
              <p:cNvSpPr txBox="1"/>
              <p:nvPr/>
            </p:nvSpPr>
            <p:spPr>
              <a:xfrm>
                <a:off x="2533650" y="1380457"/>
                <a:ext cx="6096000" cy="6574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sSubSup>
                            <m:sSubSupPr>
                              <m:ctrlPr>
                                <a:rPr lang="en-US" sz="1800" i="1" smtClean="0">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+1</m:t>
                              </m:r>
                            </m:sup>
                          </m:sSubSup>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𝑛</m:t>
                              </m:r>
                            </m:sup>
                          </m:sSubSup>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r>
                            <a:rPr lang="en-US" sz="1800" i="1">
                              <a:latin typeface="Cambria Math" panose="02040503050406030204" pitchFamily="18" charset="0"/>
                              <a:ea typeface="Cambria Math" panose="02040503050406030204" pitchFamily="18" charset="0"/>
                            </a:rPr>
                            <m:t>−</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75D4BDA6-57F6-2486-6DFB-D5668C58E9E9}"/>
                  </a:ext>
                </a:extLst>
              </p:cNvPr>
              <p:cNvSpPr txBox="1">
                <a:spLocks noRot="1" noChangeAspect="1" noMove="1" noResize="1" noEditPoints="1" noAdjustHandles="1" noChangeArrowheads="1" noChangeShapeType="1" noTextEdit="1"/>
              </p:cNvSpPr>
              <p:nvPr/>
            </p:nvSpPr>
            <p:spPr>
              <a:xfrm>
                <a:off x="2533650" y="1380457"/>
                <a:ext cx="6096000" cy="6574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84C89B-48B9-B78E-82FD-9EFB15A4B889}"/>
                  </a:ext>
                </a:extLst>
              </p:cNvPr>
              <p:cNvSpPr txBox="1"/>
              <p:nvPr/>
            </p:nvSpPr>
            <p:spPr>
              <a:xfrm>
                <a:off x="823110" y="2355701"/>
                <a:ext cx="9990592" cy="61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𝑡</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4" name="TextBox 3">
                <a:extLst>
                  <a:ext uri="{FF2B5EF4-FFF2-40B4-BE49-F238E27FC236}">
                    <a16:creationId xmlns:a16="http://schemas.microsoft.com/office/drawing/2014/main" id="{6584C89B-48B9-B78E-82FD-9EFB15A4B889}"/>
                  </a:ext>
                </a:extLst>
              </p:cNvPr>
              <p:cNvSpPr txBox="1">
                <a:spLocks noRot="1" noChangeAspect="1" noMove="1" noResize="1" noEditPoints="1" noAdjustHandles="1" noChangeArrowheads="1" noChangeShapeType="1" noTextEdit="1"/>
              </p:cNvSpPr>
              <p:nvPr/>
            </p:nvSpPr>
            <p:spPr>
              <a:xfrm>
                <a:off x="823110" y="2355701"/>
                <a:ext cx="9990592" cy="6124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5A67D4-3F06-AE73-0106-16FE7E835DB9}"/>
                  </a:ext>
                </a:extLst>
              </p:cNvPr>
              <p:cNvSpPr txBox="1"/>
              <p:nvPr/>
            </p:nvSpPr>
            <p:spPr>
              <a:xfrm>
                <a:off x="823110" y="3133694"/>
                <a:ext cx="9990592" cy="590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C05A67D4-3F06-AE73-0106-16FE7E835DB9}"/>
                  </a:ext>
                </a:extLst>
              </p:cNvPr>
              <p:cNvSpPr txBox="1">
                <a:spLocks noRot="1" noChangeAspect="1" noMove="1" noResize="1" noEditPoints="1" noAdjustHandles="1" noChangeArrowheads="1" noChangeShapeType="1" noTextEdit="1"/>
              </p:cNvSpPr>
              <p:nvPr/>
            </p:nvSpPr>
            <p:spPr>
              <a:xfrm>
                <a:off x="823110" y="3133694"/>
                <a:ext cx="9990592" cy="5906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5902B-451D-37DE-4AF0-54A7DFE32719}"/>
                  </a:ext>
                </a:extLst>
              </p:cNvPr>
              <p:cNvSpPr txBox="1"/>
              <p:nvPr/>
            </p:nvSpPr>
            <p:spPr>
              <a:xfrm>
                <a:off x="823110" y="3889886"/>
                <a:ext cx="9990592" cy="590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r>
                        <a:rPr lang="en-US" sz="1600" b="0" i="1" smtClean="0">
                          <a:latin typeface="Cambria Math" panose="02040503050406030204" pitchFamily="18" charset="0"/>
                          <a:ea typeface="Cambria Math" panose="02040503050406030204" pitchFamily="18" charset="0"/>
                        </a:rPr>
                        <m:t>𝑥</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sSubSup>
                        <m:sSubSupPr>
                          <m:ctrlPr>
                            <a:rPr lang="en-US" sz="1600" b="0" i="1" smtClean="0">
                              <a:latin typeface="Cambria Math" panose="02040503050406030204" pitchFamily="18" charset="0"/>
                              <a:ea typeface="Cambria Math" panose="02040503050406030204" pitchFamily="18" charset="0"/>
                            </a:rPr>
                          </m:ctrlPr>
                        </m:sSubSupPr>
                        <m:e>
                          <m:d>
                            <m:dPr>
                              <m:begChr m:val=""/>
                              <m:endChr m:val="|"/>
                              <m:ctrlPr>
                                <a:rPr lang="en-US" sz="1600" b="0" i="1" smtClean="0">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2!</m:t>
                          </m:r>
                        </m:den>
                      </m:f>
                      <m:f>
                        <m:fPr>
                          <m:ctrlPr>
                            <a:rPr lang="en-US" sz="1600" i="1">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ea typeface="Cambria Math" panose="02040503050406030204" pitchFamily="18" charset="0"/>
                            </a:rPr>
                            <m:t>Δ</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num>
                        <m:den>
                          <m:r>
                            <a:rPr lang="en-US" sz="1600" b="0" i="1" smtClean="0">
                              <a:latin typeface="Cambria Math" panose="02040503050406030204" pitchFamily="18" charset="0"/>
                              <a:ea typeface="Cambria Math" panose="02040503050406030204" pitchFamily="18" charset="0"/>
                            </a:rPr>
                            <m:t>3</m:t>
                          </m:r>
                          <m:r>
                            <a:rPr lang="en-US" sz="1600" i="1">
                              <a:latin typeface="Cambria Math" panose="02040503050406030204" pitchFamily="18" charset="0"/>
                              <a:ea typeface="Cambria Math" panose="02040503050406030204" pitchFamily="18" charset="0"/>
                            </a:rPr>
                            <m:t>!</m:t>
                          </m:r>
                        </m:den>
                      </m:f>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3</m:t>
                              </m:r>
                            </m:sup>
                          </m:sSup>
                          <m:r>
                            <a:rPr lang="en-US" sz="1600" i="1">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3</m:t>
                              </m:r>
                            </m:sup>
                          </m:sSup>
                        </m:den>
                      </m:f>
                      <m:sSubSup>
                        <m:sSubSupPr>
                          <m:ctrlPr>
                            <a:rPr lang="en-US" sz="1600" i="1">
                              <a:latin typeface="Cambria Math" panose="02040503050406030204" pitchFamily="18" charset="0"/>
                              <a:ea typeface="Cambria Math" panose="02040503050406030204" pitchFamily="18" charset="0"/>
                            </a:rPr>
                          </m:ctrlPr>
                        </m:sSubSupPr>
                        <m:e>
                          <m:d>
                            <m:dPr>
                              <m:begChr m:val=""/>
                              <m:endChr m:val="|"/>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ea typeface="Cambria Math" panose="02040503050406030204" pitchFamily="18" charset="0"/>
                            </a:rPr>
                            <m:t>𝑖</m:t>
                          </m:r>
                        </m:sub>
                        <m:sup>
                          <m:r>
                            <a:rPr lang="en-US" sz="1600" i="1">
                              <a:latin typeface="Cambria Math" panose="02040503050406030204" pitchFamily="18" charset="0"/>
                              <a:ea typeface="Cambria Math" panose="02040503050406030204" pitchFamily="18" charset="0"/>
                            </a:rPr>
                            <m:t>𝑛</m:t>
                          </m:r>
                        </m:sup>
                      </m:sSubSup>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Bradley Hand ITC" panose="03070402050302030203" pitchFamily="66" charset="0"/>
                </a:endParaRPr>
              </a:p>
            </p:txBody>
          </p:sp>
        </mc:Choice>
        <mc:Fallback xmlns="">
          <p:sp>
            <p:nvSpPr>
              <p:cNvPr id="6" name="TextBox 5">
                <a:extLst>
                  <a:ext uri="{FF2B5EF4-FFF2-40B4-BE49-F238E27FC236}">
                    <a16:creationId xmlns:a16="http://schemas.microsoft.com/office/drawing/2014/main" id="{5195902B-451D-37DE-4AF0-54A7DFE32719}"/>
                  </a:ext>
                </a:extLst>
              </p:cNvPr>
              <p:cNvSpPr txBox="1">
                <a:spLocks noRot="1" noChangeAspect="1" noMove="1" noResize="1" noEditPoints="1" noAdjustHandles="1" noChangeArrowheads="1" noChangeShapeType="1" noTextEdit="1"/>
              </p:cNvSpPr>
              <p:nvPr/>
            </p:nvSpPr>
            <p:spPr>
              <a:xfrm>
                <a:off x="823110" y="3889886"/>
                <a:ext cx="9990592" cy="5906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7BB332-EF55-ED18-7C31-CB57B033F6D3}"/>
                  </a:ext>
                </a:extLst>
              </p:cNvPr>
              <p:cNvSpPr txBox="1"/>
              <p:nvPr/>
            </p:nvSpPr>
            <p:spPr>
              <a:xfrm>
                <a:off x="1352878" y="4769297"/>
                <a:ext cx="10820400"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b="0" i="1" smtClean="0">
                              <a:solidFill>
                                <a:srgbClr val="4DA060"/>
                              </a:solidFill>
                              <a:latin typeface="Cambria Math" panose="02040503050406030204" pitchFamily="18" charset="0"/>
                              <a:ea typeface="Cambria Math" panose="02040503050406030204" pitchFamily="18" charset="0"/>
                            </a:rPr>
                          </m:ctrlPr>
                        </m:fPr>
                        <m:num>
                          <m:sSubSup>
                            <m:sSubSupPr>
                              <m:ctrlPr>
                                <a:rPr lang="en-US" sz="1800" i="1" smtClean="0">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sub>
                            <m:sup>
                              <m:r>
                                <a:rPr lang="en-US" sz="1800" i="1">
                                  <a:solidFill>
                                    <a:srgbClr val="4DA060"/>
                                  </a:solidFill>
                                  <a:latin typeface="Cambria Math" panose="02040503050406030204" pitchFamily="18" charset="0"/>
                                  <a:ea typeface="Cambria Math" panose="02040503050406030204" pitchFamily="18" charset="0"/>
                                </a:rPr>
                                <m:t>𝑛</m:t>
                              </m:r>
                              <m:r>
                                <a:rPr lang="en-US" sz="1800" i="1">
                                  <a:solidFill>
                                    <a:srgbClr val="4DA060"/>
                                  </a:solidFill>
                                  <a:latin typeface="Cambria Math" panose="02040503050406030204" pitchFamily="18" charset="0"/>
                                  <a:ea typeface="Cambria Math" panose="02040503050406030204" pitchFamily="18" charset="0"/>
                                </a:rPr>
                                <m:t>+1</m:t>
                              </m:r>
                            </m:sup>
                          </m:sSubSup>
                          <m:r>
                            <a:rPr lang="en-US" sz="1800" i="1">
                              <a:solidFill>
                                <a:srgbClr val="4DA060"/>
                              </a:solidFill>
                              <a:latin typeface="Cambria Math" panose="02040503050406030204" pitchFamily="18" charset="0"/>
                              <a:ea typeface="Cambria Math" panose="02040503050406030204" pitchFamily="18" charset="0"/>
                            </a:rPr>
                            <m:t> </m:t>
                          </m:r>
                          <m:r>
                            <a:rPr lang="en-US" sz="1800" b="0" i="1" smtClean="0">
                              <a:solidFill>
                                <a:srgbClr val="4DA060"/>
                              </a:solidFill>
                              <a:latin typeface="Cambria Math" panose="02040503050406030204" pitchFamily="18" charset="0"/>
                              <a:ea typeface="Cambria Math" panose="02040503050406030204" pitchFamily="18" charset="0"/>
                            </a:rPr>
                            <m:t>−</m:t>
                          </m:r>
                          <m:sSubSup>
                            <m:sSubSupPr>
                              <m:ctrlPr>
                                <a:rPr lang="en-US" sz="1800" i="1">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sub>
                            <m:sup>
                              <m:r>
                                <a:rPr lang="en-US" sz="1800" i="1">
                                  <a:solidFill>
                                    <a:srgbClr val="4DA060"/>
                                  </a:solidFill>
                                  <a:latin typeface="Cambria Math" panose="02040503050406030204" pitchFamily="18" charset="0"/>
                                  <a:ea typeface="Cambria Math" panose="02040503050406030204" pitchFamily="18" charset="0"/>
                                </a:rPr>
                                <m:t>𝑛</m:t>
                              </m:r>
                            </m:sup>
                          </m:sSubSup>
                        </m:num>
                        <m:den>
                          <m:r>
                            <m:rPr>
                              <m:sty m:val="p"/>
                            </m:rPr>
                            <a:rPr lang="en-US" sz="1800" b="0" i="0" smtClean="0">
                              <a:solidFill>
                                <a:srgbClr val="4DA060"/>
                              </a:solidFill>
                              <a:latin typeface="Cambria Math" panose="02040503050406030204" pitchFamily="18" charset="0"/>
                              <a:ea typeface="Cambria Math" panose="02040503050406030204" pitchFamily="18" charset="0"/>
                            </a:rPr>
                            <m:t>Δ</m:t>
                          </m:r>
                          <m:r>
                            <a:rPr lang="en-US" sz="1800" b="0" i="1" smtClean="0">
                              <a:solidFill>
                                <a:srgbClr val="4DA060"/>
                              </a:solidFill>
                              <a:latin typeface="Cambria Math" panose="02040503050406030204" pitchFamily="18" charset="0"/>
                              <a:ea typeface="Cambria Math" panose="02040503050406030204" pitchFamily="18" charset="0"/>
                            </a:rPr>
                            <m:t>𝑡</m:t>
                          </m:r>
                        </m:den>
                      </m:f>
                      <m:r>
                        <a:rPr lang="en-US" sz="1800" b="0" i="1" smtClean="0">
                          <a:solidFill>
                            <a:srgbClr val="4DA060"/>
                          </a:solidFill>
                          <a:latin typeface="Cambria Math" panose="02040503050406030204" pitchFamily="18" charset="0"/>
                          <a:ea typeface="Cambria Math" panose="02040503050406030204" pitchFamily="18" charset="0"/>
                        </a:rPr>
                        <m:t>+</m:t>
                      </m:r>
                      <m:f>
                        <m:fPr>
                          <m:ctrlPr>
                            <a:rPr lang="en-US" sz="1800" b="0" i="1" smtClean="0">
                              <a:solidFill>
                                <a:srgbClr val="4DA060"/>
                              </a:solidFill>
                              <a:latin typeface="Cambria Math" panose="02040503050406030204" pitchFamily="18" charset="0"/>
                              <a:ea typeface="Cambria Math" panose="02040503050406030204" pitchFamily="18" charset="0"/>
                            </a:rPr>
                          </m:ctrlPr>
                        </m:fPr>
                        <m:num>
                          <m:r>
                            <a:rPr lang="en-US" sz="1800" b="0" i="1" smtClean="0">
                              <a:solidFill>
                                <a:srgbClr val="4DA060"/>
                              </a:solidFill>
                              <a:latin typeface="Cambria Math" panose="02040503050406030204" pitchFamily="18" charset="0"/>
                              <a:ea typeface="Cambria Math" panose="02040503050406030204" pitchFamily="18" charset="0"/>
                            </a:rPr>
                            <m:t>𝑐</m:t>
                          </m:r>
                        </m:num>
                        <m:den>
                          <m:r>
                            <a:rPr lang="en-US" sz="1800" b="0" i="0" smtClean="0">
                              <a:solidFill>
                                <a:srgbClr val="4DA060"/>
                              </a:solidFill>
                              <a:latin typeface="Cambria Math" panose="02040503050406030204" pitchFamily="18" charset="0"/>
                              <a:ea typeface="Cambria Math" panose="02040503050406030204" pitchFamily="18" charset="0"/>
                            </a:rPr>
                            <m:t>2</m:t>
                          </m:r>
                          <m:r>
                            <m:rPr>
                              <m:sty m:val="p"/>
                            </m:rPr>
                            <a:rPr lang="en-US" sz="1800" b="0" i="0" smtClean="0">
                              <a:solidFill>
                                <a:srgbClr val="4DA060"/>
                              </a:solidFill>
                              <a:latin typeface="Cambria Math" panose="02040503050406030204" pitchFamily="18" charset="0"/>
                              <a:ea typeface="Cambria Math" panose="02040503050406030204" pitchFamily="18" charset="0"/>
                            </a:rPr>
                            <m:t>Δ</m:t>
                          </m:r>
                          <m:r>
                            <m:rPr>
                              <m:sty m:val="p"/>
                            </m:rPr>
                            <a:rPr lang="en-US" sz="1800" b="0" i="1" smtClean="0">
                              <a:solidFill>
                                <a:srgbClr val="4DA060"/>
                              </a:solidFill>
                              <a:latin typeface="Cambria Math" panose="02040503050406030204" pitchFamily="18" charset="0"/>
                              <a:ea typeface="Cambria Math" panose="02040503050406030204" pitchFamily="18" charset="0"/>
                            </a:rPr>
                            <m:t>x</m:t>
                          </m:r>
                        </m:den>
                      </m:f>
                      <m:d>
                        <m:dPr>
                          <m:ctrlPr>
                            <a:rPr lang="en-US" sz="1800" b="0" i="1" smtClean="0">
                              <a:solidFill>
                                <a:srgbClr val="4DA060"/>
                              </a:solidFill>
                              <a:latin typeface="Cambria Math" panose="02040503050406030204" pitchFamily="18" charset="0"/>
                              <a:ea typeface="Cambria Math" panose="02040503050406030204" pitchFamily="18" charset="0"/>
                            </a:rPr>
                          </m:ctrlPr>
                        </m:dPr>
                        <m:e>
                          <m:sSubSup>
                            <m:sSubSupPr>
                              <m:ctrlPr>
                                <a:rPr lang="en-US" sz="1800" i="1">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r>
                                <a:rPr lang="en-US" sz="1800" b="0" i="1" smtClean="0">
                                  <a:solidFill>
                                    <a:srgbClr val="4DA060"/>
                                  </a:solidFill>
                                  <a:latin typeface="Cambria Math" panose="02040503050406030204" pitchFamily="18" charset="0"/>
                                  <a:ea typeface="Cambria Math" panose="02040503050406030204" pitchFamily="18" charset="0"/>
                                </a:rPr>
                                <m:t>+1</m:t>
                              </m:r>
                            </m:sub>
                            <m:sup>
                              <m:r>
                                <a:rPr lang="en-US" sz="1800" i="1">
                                  <a:solidFill>
                                    <a:srgbClr val="4DA060"/>
                                  </a:solidFill>
                                  <a:latin typeface="Cambria Math" panose="02040503050406030204" pitchFamily="18" charset="0"/>
                                  <a:ea typeface="Cambria Math" panose="02040503050406030204" pitchFamily="18" charset="0"/>
                                </a:rPr>
                                <m:t>𝑛</m:t>
                              </m:r>
                            </m:sup>
                          </m:sSubSup>
                          <m:r>
                            <a:rPr lang="en-US" sz="1800" i="1">
                              <a:solidFill>
                                <a:srgbClr val="4DA060"/>
                              </a:solidFill>
                              <a:latin typeface="Cambria Math" panose="02040503050406030204" pitchFamily="18" charset="0"/>
                              <a:ea typeface="Cambria Math" panose="02040503050406030204" pitchFamily="18" charset="0"/>
                            </a:rPr>
                            <m:t>−</m:t>
                          </m:r>
                          <m:sSubSup>
                            <m:sSubSupPr>
                              <m:ctrlPr>
                                <a:rPr lang="en-US" sz="1800" i="1">
                                  <a:solidFill>
                                    <a:srgbClr val="4DA060"/>
                                  </a:solidFill>
                                  <a:latin typeface="Cambria Math" panose="02040503050406030204" pitchFamily="18" charset="0"/>
                                  <a:ea typeface="Cambria Math" panose="02040503050406030204" pitchFamily="18" charset="0"/>
                                </a:rPr>
                              </m:ctrlPr>
                            </m:sSubSupPr>
                            <m:e>
                              <m:r>
                                <a:rPr lang="en-US" sz="1800" i="1">
                                  <a:solidFill>
                                    <a:srgbClr val="4DA060"/>
                                  </a:solidFill>
                                  <a:latin typeface="Cambria Math" panose="02040503050406030204" pitchFamily="18" charset="0"/>
                                  <a:ea typeface="Cambria Math" panose="02040503050406030204" pitchFamily="18" charset="0"/>
                                </a:rPr>
                                <m:t>𝑢</m:t>
                              </m:r>
                            </m:e>
                            <m:sub>
                              <m:r>
                                <a:rPr lang="en-US" sz="1800" i="1">
                                  <a:solidFill>
                                    <a:srgbClr val="4DA060"/>
                                  </a:solidFill>
                                  <a:latin typeface="Cambria Math" panose="02040503050406030204" pitchFamily="18" charset="0"/>
                                  <a:ea typeface="Cambria Math" panose="02040503050406030204" pitchFamily="18" charset="0"/>
                                </a:rPr>
                                <m:t>𝑖</m:t>
                              </m:r>
                              <m:r>
                                <a:rPr lang="en-US" sz="1800" b="0" i="1" smtClean="0">
                                  <a:solidFill>
                                    <a:srgbClr val="4DA060"/>
                                  </a:solidFill>
                                  <a:latin typeface="Cambria Math" panose="02040503050406030204" pitchFamily="18" charset="0"/>
                                  <a:ea typeface="Cambria Math" panose="02040503050406030204" pitchFamily="18" charset="0"/>
                                </a:rPr>
                                <m:t>−1</m:t>
                              </m:r>
                            </m:sub>
                            <m:sup>
                              <m:r>
                                <a:rPr lang="en-US" sz="1800" i="1">
                                  <a:solidFill>
                                    <a:srgbClr val="4DA060"/>
                                  </a:solidFill>
                                  <a:latin typeface="Cambria Math" panose="02040503050406030204" pitchFamily="18" charset="0"/>
                                  <a:ea typeface="Cambria Math" panose="02040503050406030204" pitchFamily="18" charset="0"/>
                                </a:rPr>
                                <m:t>𝑛</m:t>
                              </m:r>
                            </m:sup>
                          </m:sSubSup>
                        </m:e>
                      </m:d>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𝑢</m:t>
                                  </m:r>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𝑢</m:t>
                                  </m:r>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r>
                            <a:rPr lang="en-US" i="1">
                              <a:solidFill>
                                <a:srgbClr val="C00000"/>
                              </a:solidFill>
                              <a:latin typeface="Cambria Math" panose="02040503050406030204" pitchFamily="18" charset="0"/>
                              <a:ea typeface="Cambria Math" panose="02040503050406030204" pitchFamily="18" charset="0"/>
                            </a:rPr>
                            <m:t>𝑢</m:t>
                          </m:r>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r>
                            <a:rPr lang="en-US" i="1">
                              <a:solidFill>
                                <a:srgbClr val="C00000"/>
                              </a:solidFill>
                              <a:latin typeface="Cambria Math" panose="02040503050406030204" pitchFamily="18" charset="0"/>
                              <a:ea typeface="Cambria Math" panose="02040503050406030204" pitchFamily="18" charset="0"/>
                            </a:rPr>
                            <m:t>𝑢</m:t>
                          </m:r>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2F7BB332-EF55-ED18-7C31-CB57B033F6D3}"/>
                  </a:ext>
                </a:extLst>
              </p:cNvPr>
              <p:cNvSpPr txBox="1">
                <a:spLocks noRot="1" noChangeAspect="1" noMove="1" noResize="1" noEditPoints="1" noAdjustHandles="1" noChangeArrowheads="1" noChangeShapeType="1" noTextEdit="1"/>
              </p:cNvSpPr>
              <p:nvPr/>
            </p:nvSpPr>
            <p:spPr>
              <a:xfrm>
                <a:off x="1352878" y="4769297"/>
                <a:ext cx="10820400" cy="7844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4CEA4A-8734-7CB3-78CE-2259A1A42A69}"/>
                  </a:ext>
                </a:extLst>
              </p:cNvPr>
              <p:cNvSpPr txBox="1"/>
              <p:nvPr/>
            </p:nvSpPr>
            <p:spPr>
              <a:xfrm>
                <a:off x="7032604" y="5509635"/>
                <a:ext cx="2787671"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Truncation Error </a:t>
                </a:r>
                <a14:m>
                  <m:oMath xmlns:m="http://schemas.openxmlformats.org/officeDocument/2006/math">
                    <m:r>
                      <a:rPr lang="en-US" sz="2000" b="1" i="0" smtClean="0">
                        <a:solidFill>
                          <a:srgbClr val="C00000"/>
                        </a:solidFill>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𝜖</m:t>
                        </m:r>
                      </m:e>
                      <m:sub>
                        <m:r>
                          <a:rPr lang="en-US" sz="2000" b="0" i="1" smtClean="0">
                            <a:solidFill>
                              <a:srgbClr val="C00000"/>
                            </a:solidFill>
                            <a:latin typeface="Cambria Math" panose="02040503050406030204" pitchFamily="18" charset="0"/>
                          </a:rPr>
                          <m:t>𝑡</m:t>
                        </m:r>
                      </m:sub>
                    </m:sSub>
                    <m:r>
                      <a:rPr lang="en-US" sz="2000" b="0" i="1" smtClean="0">
                        <a:solidFill>
                          <a:srgbClr val="C00000"/>
                        </a:solidFill>
                        <a:latin typeface="Cambria Math" panose="02040503050406030204" pitchFamily="18" charset="0"/>
                      </a:rPr>
                      <m:t>) </m:t>
                    </m:r>
                  </m:oMath>
                </a14:m>
                <a:endParaRPr lang="en-US" sz="2000" b="1" dirty="0">
                  <a:solidFill>
                    <a:srgbClr val="C00000"/>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964CEA4A-8734-7CB3-78CE-2259A1A42A69}"/>
                  </a:ext>
                </a:extLst>
              </p:cNvPr>
              <p:cNvSpPr txBox="1">
                <a:spLocks noRot="1" noChangeAspect="1" noMove="1" noResize="1" noEditPoints="1" noAdjustHandles="1" noChangeArrowheads="1" noChangeShapeType="1" noTextEdit="1"/>
              </p:cNvSpPr>
              <p:nvPr/>
            </p:nvSpPr>
            <p:spPr>
              <a:xfrm>
                <a:off x="7032604" y="5509635"/>
                <a:ext cx="2787671" cy="400110"/>
              </a:xfrm>
              <a:prstGeom prst="rect">
                <a:avLst/>
              </a:prstGeom>
              <a:blipFill>
                <a:blip r:embed="rId7"/>
                <a:stretch>
                  <a:fillRect l="-2407" t="-6154"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FDD4BB-57E5-BE0A-8020-365D190489D3}"/>
                  </a:ext>
                </a:extLst>
              </p:cNvPr>
              <p:cNvSpPr txBox="1"/>
              <p:nvPr/>
            </p:nvSpPr>
            <p:spPr>
              <a:xfrm>
                <a:off x="4238833" y="6083673"/>
                <a:ext cx="7097861" cy="400110"/>
              </a:xfrm>
              <a:prstGeom prst="rect">
                <a:avLst/>
              </a:prstGeom>
              <a:noFill/>
            </p:spPr>
            <p:txBody>
              <a:bodyPr wrap="square" rtlCol="0">
                <a:spAutoFit/>
              </a:bodyPr>
              <a:lstStyle/>
              <a:p>
                <a:r>
                  <a:rPr lang="en-US" sz="2000" b="1" dirty="0">
                    <a:solidFill>
                      <a:srgbClr val="C00000"/>
                    </a:solidFill>
                    <a:latin typeface="Bradley Hand ITC" panose="03070402050302030203" pitchFamily="66" charset="0"/>
                  </a:rPr>
                  <a:t>As </a:t>
                </a:r>
                <a14:m>
                  <m:oMath xmlns:m="http://schemas.openxmlformats.org/officeDocument/2006/math">
                    <m:r>
                      <m:rPr>
                        <m:sty m:val="p"/>
                      </m:rPr>
                      <a:rPr lang="en-US" sz="2000" b="0" i="0" smtClean="0">
                        <a:solidFill>
                          <a:srgbClr val="C00000"/>
                        </a:solidFill>
                        <a:latin typeface="Cambria Math" panose="02040503050406030204" pitchFamily="18" charset="0"/>
                      </a:rPr>
                      <m:t>Δ</m:t>
                    </m:r>
                    <m:r>
                      <a:rPr lang="en-US" sz="2000" b="0" i="1" smtClean="0">
                        <a:solidFill>
                          <a:srgbClr val="C00000"/>
                        </a:solidFill>
                        <a:latin typeface="Cambria Math" panose="02040503050406030204" pitchFamily="18" charset="0"/>
                      </a:rPr>
                      <m:t>𝑡</m:t>
                    </m:r>
                    <m:r>
                      <a:rPr lang="en-US" sz="2000" b="0" i="1" smtClean="0">
                        <a:solidFill>
                          <a:srgbClr val="C00000"/>
                        </a:solidFill>
                        <a:latin typeface="Cambria Math" panose="02040503050406030204" pitchFamily="18" charset="0"/>
                      </a:rPr>
                      <m:t> &amp; </m:t>
                    </m:r>
                    <m:r>
                      <m:rPr>
                        <m:sty m:val="p"/>
                      </m:rPr>
                      <a:rPr lang="en-US" sz="2000" b="0" i="0" smtClean="0">
                        <a:solidFill>
                          <a:srgbClr val="C00000"/>
                        </a:solidFill>
                        <a:latin typeface="Cambria Math" panose="02040503050406030204" pitchFamily="18" charset="0"/>
                      </a:rPr>
                      <m:t>Δ</m:t>
                    </m:r>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ea typeface="Cambria Math" panose="02040503050406030204" pitchFamily="18" charset="0"/>
                      </a:rPr>
                      <m:t>⟶0:</m:t>
                    </m:r>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𝜖</m:t>
                        </m:r>
                      </m:e>
                      <m:sub>
                        <m:r>
                          <a:rPr lang="en-US" sz="2000" b="0" i="1" smtClean="0">
                            <a:solidFill>
                              <a:srgbClr val="C00000"/>
                            </a:solidFill>
                            <a:latin typeface="Cambria Math" panose="02040503050406030204" pitchFamily="18" charset="0"/>
                            <a:ea typeface="Cambria Math" panose="02040503050406030204" pitchFamily="18" charset="0"/>
                          </a:rPr>
                          <m:t>𝑇</m:t>
                        </m:r>
                      </m:sub>
                    </m:sSub>
                    <m:r>
                      <a:rPr lang="en-US" sz="2000" i="1">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0⇒</m:t>
                    </m:r>
                  </m:oMath>
                </a14:m>
                <a:r>
                  <a:rPr lang="en-US" sz="2000" dirty="0">
                    <a:solidFill>
                      <a:srgbClr val="C00000"/>
                    </a:solidFill>
                    <a:latin typeface="Bradley Hand ITC" panose="03070402050302030203" pitchFamily="66" charset="0"/>
                  </a:rPr>
                  <a:t> </a:t>
                </a:r>
                <a:r>
                  <a:rPr lang="en-US" sz="2000" b="1" dirty="0">
                    <a:solidFill>
                      <a:srgbClr val="4DA060"/>
                    </a:solidFill>
                    <a:latin typeface="Bradley Hand ITC" panose="03070402050302030203" pitchFamily="66" charset="0"/>
                  </a:rPr>
                  <a:t>Numerical Scheme is Consistent</a:t>
                </a:r>
                <a:r>
                  <a:rPr lang="en-US" sz="2000" dirty="0">
                    <a:solidFill>
                      <a:srgbClr val="C00000"/>
                    </a:solidFill>
                    <a:latin typeface="Bradley Hand ITC" panose="03070402050302030203" pitchFamily="66" charset="0"/>
                  </a:rPr>
                  <a:t> </a:t>
                </a:r>
              </a:p>
            </p:txBody>
          </p:sp>
        </mc:Choice>
        <mc:Fallback xmlns="">
          <p:sp>
            <p:nvSpPr>
              <p:cNvPr id="10" name="TextBox 9">
                <a:extLst>
                  <a:ext uri="{FF2B5EF4-FFF2-40B4-BE49-F238E27FC236}">
                    <a16:creationId xmlns:a16="http://schemas.microsoft.com/office/drawing/2014/main" id="{9BFDD4BB-57E5-BE0A-8020-365D190489D3}"/>
                  </a:ext>
                </a:extLst>
              </p:cNvPr>
              <p:cNvSpPr txBox="1">
                <a:spLocks noRot="1" noChangeAspect="1" noMove="1" noResize="1" noEditPoints="1" noAdjustHandles="1" noChangeArrowheads="1" noChangeShapeType="1" noTextEdit="1"/>
              </p:cNvSpPr>
              <p:nvPr/>
            </p:nvSpPr>
            <p:spPr>
              <a:xfrm>
                <a:off x="4238833" y="6083673"/>
                <a:ext cx="7097861" cy="400110"/>
              </a:xfrm>
              <a:prstGeom prst="rect">
                <a:avLst/>
              </a:prstGeom>
              <a:blipFill>
                <a:blip r:embed="rId8"/>
                <a:stretch>
                  <a:fillRect l="-858" t="-6061" b="-28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872199-B795-BE71-930E-1DFD88726C11}"/>
                  </a:ext>
                </a:extLst>
              </p:cNvPr>
              <p:cNvSpPr txBox="1"/>
              <p:nvPr/>
            </p:nvSpPr>
            <p:spPr>
              <a:xfrm>
                <a:off x="823110" y="1370839"/>
                <a:ext cx="2094276" cy="6767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𝑑𝑢</m:t>
                          </m:r>
                        </m:num>
                        <m:den>
                          <m:r>
                            <a:rPr lang="en-US" sz="2000" b="0" i="1" smtClean="0">
                              <a:solidFill>
                                <a:schemeClr val="tx1"/>
                              </a:solidFill>
                              <a:latin typeface="Cambria Math" panose="02040503050406030204" pitchFamily="18" charset="0"/>
                              <a:ea typeface="Cambria Math" panose="02040503050406030204" pitchFamily="18" charset="0"/>
                            </a:rPr>
                            <m:t>𝑑𝑡</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𝑑𝑢</m:t>
                          </m:r>
                        </m:num>
                        <m:den>
                          <m:r>
                            <a:rPr lang="en-US" sz="2000" b="0" i="1" smtClean="0">
                              <a:latin typeface="Cambria Math" panose="02040503050406030204" pitchFamily="18" charset="0"/>
                              <a:ea typeface="Cambria Math" panose="02040503050406030204" pitchFamily="18" charset="0"/>
                            </a:rPr>
                            <m:t>𝑑𝑥</m:t>
                          </m:r>
                        </m:den>
                      </m:f>
                      <m:r>
                        <a:rPr lang="en-US" sz="2000" b="0" i="1" smtClean="0">
                          <a:latin typeface="Cambria Math" panose="02040503050406030204" pitchFamily="18" charset="0"/>
                          <a:ea typeface="Cambria Math" panose="02040503050406030204" pitchFamily="18" charset="0"/>
                        </a:rPr>
                        <m:t>=0</m:t>
                      </m:r>
                    </m:oMath>
                  </m:oMathPara>
                </a14:m>
                <a:endParaRPr lang="en-US" sz="2000" dirty="0">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FF872199-B795-BE71-930E-1DFD88726C11}"/>
                  </a:ext>
                </a:extLst>
              </p:cNvPr>
              <p:cNvSpPr txBox="1">
                <a:spLocks noRot="1" noChangeAspect="1" noMove="1" noResize="1" noEditPoints="1" noAdjustHandles="1" noChangeArrowheads="1" noChangeShapeType="1" noTextEdit="1"/>
              </p:cNvSpPr>
              <p:nvPr/>
            </p:nvSpPr>
            <p:spPr>
              <a:xfrm>
                <a:off x="823110" y="1370839"/>
                <a:ext cx="2094276" cy="676724"/>
              </a:xfrm>
              <a:prstGeom prst="rect">
                <a:avLst/>
              </a:prstGeom>
              <a:blipFill>
                <a:blip r:embed="rId9"/>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6295E8C-2158-7968-940A-C0C3DA144C17}"/>
              </a:ext>
            </a:extLst>
          </p:cNvPr>
          <p:cNvCxnSpPr/>
          <p:nvPr/>
        </p:nvCxnSpPr>
        <p:spPr>
          <a:xfrm>
            <a:off x="2668555" y="1759058"/>
            <a:ext cx="839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E2699114-77BA-CA06-71DF-4D08B49C485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880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p:pic>
        <p:nvPicPr>
          <p:cNvPr id="38" name="Picture 2">
            <a:extLst>
              <a:ext uri="{FF2B5EF4-FFF2-40B4-BE49-F238E27FC236}">
                <a16:creationId xmlns:a16="http://schemas.microsoft.com/office/drawing/2014/main" id="{1F22B62C-7F75-7435-4C7F-9AD67567C1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92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05C4AF-64AA-F895-0235-F9C1867E363B}"/>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FF05C4AF-64AA-F895-0235-F9C1867E363B}"/>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3"/>
                <a:stretch>
                  <a:fillRect/>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1FAD6F57-89A0-D9FC-A498-A2A28F3CC3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287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Computational Fluid Dynamics</a:t>
            </a:r>
          </a:p>
        </p:txBody>
      </p:sp>
      <p:sp>
        <p:nvSpPr>
          <p:cNvPr id="6" name="TextBox 5">
            <a:extLst>
              <a:ext uri="{FF2B5EF4-FFF2-40B4-BE49-F238E27FC236}">
                <a16:creationId xmlns:a16="http://schemas.microsoft.com/office/drawing/2014/main" id="{F8D22F07-DC28-C668-4F66-F670C5C41A52}"/>
              </a:ext>
            </a:extLst>
          </p:cNvPr>
          <p:cNvSpPr txBox="1"/>
          <p:nvPr/>
        </p:nvSpPr>
        <p:spPr>
          <a:xfrm>
            <a:off x="799724" y="5788802"/>
            <a:ext cx="9586127" cy="1015663"/>
          </a:xfrm>
          <a:prstGeom prst="rect">
            <a:avLst/>
          </a:prstGeom>
          <a:noFill/>
        </p:spPr>
        <p:txBody>
          <a:bodyPr wrap="square" rtlCol="0">
            <a:spAutoFit/>
          </a:bodyPr>
          <a:lstStyle/>
          <a:p>
            <a:pPr algn="ctr"/>
            <a:r>
              <a:rPr lang="en-US" sz="2000" dirty="0"/>
              <a:t>A new </a:t>
            </a:r>
            <a:r>
              <a:rPr lang="en-US" sz="2000" b="1" dirty="0">
                <a:solidFill>
                  <a:srgbClr val="C00000"/>
                </a:solidFill>
                <a:latin typeface="Bradley Hand ITC" panose="03070402050302030203" pitchFamily="66" charset="0"/>
              </a:rPr>
              <a:t>“third approach” </a:t>
            </a:r>
            <a:r>
              <a:rPr lang="en-US" sz="2000" dirty="0"/>
              <a:t>in the philosophical study of fluid dynamics</a:t>
            </a:r>
          </a:p>
          <a:p>
            <a:pPr algn="ctr"/>
            <a:r>
              <a:rPr lang="en-US" sz="2000" b="1" dirty="0">
                <a:solidFill>
                  <a:srgbClr val="C00000"/>
                </a:solidFill>
                <a:latin typeface="Bradley Hand ITC" panose="03070402050302030203" pitchFamily="66" charset="0"/>
              </a:rPr>
              <a:t>(Nothing more than that!)</a:t>
            </a:r>
          </a:p>
          <a:p>
            <a:pPr algn="ctr"/>
            <a:endParaRPr lang="en-US" sz="2000" dirty="0"/>
          </a:p>
        </p:txBody>
      </p:sp>
      <p:sp>
        <p:nvSpPr>
          <p:cNvPr id="7" name="Oval 6">
            <a:extLst>
              <a:ext uri="{FF2B5EF4-FFF2-40B4-BE49-F238E27FC236}">
                <a16:creationId xmlns:a16="http://schemas.microsoft.com/office/drawing/2014/main" id="{3E1D7FAD-BE13-C0CF-21AB-8906D1C819CB}"/>
              </a:ext>
            </a:extLst>
          </p:cNvPr>
          <p:cNvSpPr/>
          <p:nvPr/>
        </p:nvSpPr>
        <p:spPr>
          <a:xfrm>
            <a:off x="2558186" y="1436913"/>
            <a:ext cx="2049863" cy="1992086"/>
          </a:xfrm>
          <a:prstGeom prst="ellipse">
            <a:avLst/>
          </a:prstGeom>
          <a:noFill/>
          <a:ln w="28575">
            <a:solidFill>
              <a:srgbClr val="6298D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C6BF3F9-4C85-2B26-72E1-4859BA7361E0}"/>
              </a:ext>
            </a:extLst>
          </p:cNvPr>
          <p:cNvSpPr/>
          <p:nvPr/>
        </p:nvSpPr>
        <p:spPr>
          <a:xfrm>
            <a:off x="6657912" y="1367831"/>
            <a:ext cx="2049863" cy="1992086"/>
          </a:xfrm>
          <a:prstGeom prst="ellipse">
            <a:avLst/>
          </a:prstGeom>
          <a:noFill/>
          <a:ln w="28575">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D9D61B-DE20-9B04-AA30-CA6016027F80}"/>
              </a:ext>
            </a:extLst>
          </p:cNvPr>
          <p:cNvSpPr/>
          <p:nvPr/>
        </p:nvSpPr>
        <p:spPr>
          <a:xfrm>
            <a:off x="4608049" y="3587262"/>
            <a:ext cx="2049863" cy="1992086"/>
          </a:xfrm>
          <a:prstGeom prst="ellipse">
            <a:avLst/>
          </a:prstGeom>
          <a:noFill/>
          <a:ln w="28575">
            <a:solidFill>
              <a:srgbClr val="A5A5A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05AB7E0-2116-86E5-C71C-AB5C6BEF932A}"/>
              </a:ext>
            </a:extLst>
          </p:cNvPr>
          <p:cNvSpPr txBox="1"/>
          <p:nvPr/>
        </p:nvSpPr>
        <p:spPr>
          <a:xfrm>
            <a:off x="2655718" y="2109790"/>
            <a:ext cx="1774415" cy="646331"/>
          </a:xfrm>
          <a:prstGeom prst="rect">
            <a:avLst/>
          </a:prstGeom>
          <a:noFill/>
        </p:spPr>
        <p:txBody>
          <a:bodyPr wrap="square" rtlCol="0">
            <a:spAutoFit/>
          </a:bodyPr>
          <a:lstStyle/>
          <a:p>
            <a:pPr algn="ctr"/>
            <a:r>
              <a:rPr lang="en-US" dirty="0">
                <a:solidFill>
                  <a:srgbClr val="6298D2"/>
                </a:solidFill>
              </a:rPr>
              <a:t>PURE</a:t>
            </a:r>
          </a:p>
          <a:p>
            <a:pPr algn="ctr"/>
            <a:r>
              <a:rPr lang="en-US" dirty="0">
                <a:solidFill>
                  <a:srgbClr val="6298D2"/>
                </a:solidFill>
              </a:rPr>
              <a:t>EXPERIMENTS</a:t>
            </a:r>
          </a:p>
        </p:txBody>
      </p:sp>
      <p:sp>
        <p:nvSpPr>
          <p:cNvPr id="11" name="TextBox 10">
            <a:extLst>
              <a:ext uri="{FF2B5EF4-FFF2-40B4-BE49-F238E27FC236}">
                <a16:creationId xmlns:a16="http://schemas.microsoft.com/office/drawing/2014/main" id="{2EC5FE99-6BEF-F2A0-CAA0-B416222E02FA}"/>
              </a:ext>
            </a:extLst>
          </p:cNvPr>
          <p:cNvSpPr txBox="1"/>
          <p:nvPr/>
        </p:nvSpPr>
        <p:spPr>
          <a:xfrm>
            <a:off x="6958107" y="2040245"/>
            <a:ext cx="1477107" cy="646331"/>
          </a:xfrm>
          <a:prstGeom prst="rect">
            <a:avLst/>
          </a:prstGeom>
          <a:noFill/>
        </p:spPr>
        <p:txBody>
          <a:bodyPr wrap="square" rtlCol="0">
            <a:spAutoFit/>
          </a:bodyPr>
          <a:lstStyle/>
          <a:p>
            <a:pPr algn="ctr"/>
            <a:r>
              <a:rPr lang="en-US" dirty="0">
                <a:solidFill>
                  <a:srgbClr val="C00000"/>
                </a:solidFill>
              </a:rPr>
              <a:t>PURE</a:t>
            </a:r>
          </a:p>
          <a:p>
            <a:pPr algn="ctr"/>
            <a:r>
              <a:rPr lang="en-US" dirty="0">
                <a:solidFill>
                  <a:srgbClr val="C00000"/>
                </a:solidFill>
              </a:rPr>
              <a:t>THEORY</a:t>
            </a:r>
          </a:p>
        </p:txBody>
      </p:sp>
      <p:sp>
        <p:nvSpPr>
          <p:cNvPr id="12" name="TextBox 11">
            <a:extLst>
              <a:ext uri="{FF2B5EF4-FFF2-40B4-BE49-F238E27FC236}">
                <a16:creationId xmlns:a16="http://schemas.microsoft.com/office/drawing/2014/main" id="{7AB64A38-B195-0839-15C9-D4D12F4ACF7A}"/>
              </a:ext>
            </a:extLst>
          </p:cNvPr>
          <p:cNvSpPr txBox="1"/>
          <p:nvPr/>
        </p:nvSpPr>
        <p:spPr>
          <a:xfrm>
            <a:off x="4895218" y="4422948"/>
            <a:ext cx="1477107" cy="369332"/>
          </a:xfrm>
          <a:prstGeom prst="rect">
            <a:avLst/>
          </a:prstGeom>
          <a:noFill/>
        </p:spPr>
        <p:txBody>
          <a:bodyPr wrap="square" rtlCol="0">
            <a:spAutoFit/>
          </a:bodyPr>
          <a:lstStyle/>
          <a:p>
            <a:pPr algn="ctr"/>
            <a:r>
              <a:rPr lang="en-US" b="1" dirty="0">
                <a:solidFill>
                  <a:srgbClr val="A5A5A5"/>
                </a:solidFill>
              </a:rPr>
              <a:t>CFD</a:t>
            </a:r>
          </a:p>
        </p:txBody>
      </p:sp>
      <p:sp>
        <p:nvSpPr>
          <p:cNvPr id="13" name="TextBox 12">
            <a:extLst>
              <a:ext uri="{FF2B5EF4-FFF2-40B4-BE49-F238E27FC236}">
                <a16:creationId xmlns:a16="http://schemas.microsoft.com/office/drawing/2014/main" id="{9527418C-49BA-5FD5-74A7-82FB532128D1}"/>
              </a:ext>
            </a:extLst>
          </p:cNvPr>
          <p:cNvSpPr txBox="1"/>
          <p:nvPr/>
        </p:nvSpPr>
        <p:spPr>
          <a:xfrm>
            <a:off x="765350" y="2282651"/>
            <a:ext cx="1774415" cy="369332"/>
          </a:xfrm>
          <a:prstGeom prst="rect">
            <a:avLst/>
          </a:prstGeom>
          <a:noFill/>
        </p:spPr>
        <p:txBody>
          <a:bodyPr wrap="square" rtlCol="0">
            <a:spAutoFit/>
          </a:bodyPr>
          <a:lstStyle/>
          <a:p>
            <a:r>
              <a:rPr lang="en-US" dirty="0">
                <a:solidFill>
                  <a:srgbClr val="6298D2"/>
                </a:solidFill>
              </a:rPr>
              <a:t>17</a:t>
            </a:r>
            <a:r>
              <a:rPr lang="en-US" baseline="30000" dirty="0">
                <a:solidFill>
                  <a:srgbClr val="6298D2"/>
                </a:solidFill>
              </a:rPr>
              <a:t>th</a:t>
            </a:r>
            <a:r>
              <a:rPr lang="en-US" dirty="0">
                <a:solidFill>
                  <a:srgbClr val="6298D2"/>
                </a:solidFill>
              </a:rPr>
              <a:t> Century</a:t>
            </a:r>
          </a:p>
        </p:txBody>
      </p:sp>
      <p:sp>
        <p:nvSpPr>
          <p:cNvPr id="14" name="TextBox 13">
            <a:extLst>
              <a:ext uri="{FF2B5EF4-FFF2-40B4-BE49-F238E27FC236}">
                <a16:creationId xmlns:a16="http://schemas.microsoft.com/office/drawing/2014/main" id="{7FCA76F7-CBA4-E761-09FD-36924BC2732C}"/>
              </a:ext>
            </a:extLst>
          </p:cNvPr>
          <p:cNvSpPr txBox="1"/>
          <p:nvPr/>
        </p:nvSpPr>
        <p:spPr>
          <a:xfrm>
            <a:off x="8916270" y="2193891"/>
            <a:ext cx="2259172" cy="369332"/>
          </a:xfrm>
          <a:prstGeom prst="rect">
            <a:avLst/>
          </a:prstGeom>
          <a:noFill/>
        </p:spPr>
        <p:txBody>
          <a:bodyPr wrap="square" rtlCol="0">
            <a:spAutoFit/>
          </a:bodyPr>
          <a:lstStyle/>
          <a:p>
            <a:r>
              <a:rPr lang="en-US" dirty="0">
                <a:solidFill>
                  <a:srgbClr val="C00000"/>
                </a:solidFill>
              </a:rPr>
              <a:t>18</a:t>
            </a:r>
            <a:r>
              <a:rPr lang="en-US" baseline="30000" dirty="0">
                <a:solidFill>
                  <a:srgbClr val="C00000"/>
                </a:solidFill>
              </a:rPr>
              <a:t>th</a:t>
            </a:r>
            <a:r>
              <a:rPr lang="en-US" dirty="0">
                <a:solidFill>
                  <a:srgbClr val="C00000"/>
                </a:solidFill>
              </a:rPr>
              <a:t> – 19</a:t>
            </a:r>
            <a:r>
              <a:rPr lang="en-US" baseline="30000" dirty="0">
                <a:solidFill>
                  <a:srgbClr val="C00000"/>
                </a:solidFill>
              </a:rPr>
              <a:t>th</a:t>
            </a:r>
            <a:r>
              <a:rPr lang="en-US" dirty="0">
                <a:solidFill>
                  <a:srgbClr val="C00000"/>
                </a:solidFill>
              </a:rPr>
              <a:t> Century</a:t>
            </a:r>
          </a:p>
        </p:txBody>
      </p:sp>
      <p:sp>
        <p:nvSpPr>
          <p:cNvPr id="15" name="TextBox 14">
            <a:extLst>
              <a:ext uri="{FF2B5EF4-FFF2-40B4-BE49-F238E27FC236}">
                <a16:creationId xmlns:a16="http://schemas.microsoft.com/office/drawing/2014/main" id="{BB62DF99-8211-8FA4-0609-5CA4D9BD01C5}"/>
              </a:ext>
            </a:extLst>
          </p:cNvPr>
          <p:cNvSpPr txBox="1"/>
          <p:nvPr/>
        </p:nvSpPr>
        <p:spPr>
          <a:xfrm>
            <a:off x="341645" y="2575730"/>
            <a:ext cx="2216541" cy="369332"/>
          </a:xfrm>
          <a:prstGeom prst="rect">
            <a:avLst/>
          </a:prstGeom>
          <a:noFill/>
        </p:spPr>
        <p:txBody>
          <a:bodyPr wrap="square" rtlCol="0">
            <a:spAutoFit/>
          </a:bodyPr>
          <a:lstStyle/>
          <a:p>
            <a:r>
              <a:rPr lang="en-US" dirty="0">
                <a:solidFill>
                  <a:srgbClr val="6298D2"/>
                </a:solidFill>
              </a:rPr>
              <a:t>France and England</a:t>
            </a:r>
          </a:p>
        </p:txBody>
      </p:sp>
      <p:sp>
        <p:nvSpPr>
          <p:cNvPr id="16" name="TextBox 15">
            <a:extLst>
              <a:ext uri="{FF2B5EF4-FFF2-40B4-BE49-F238E27FC236}">
                <a16:creationId xmlns:a16="http://schemas.microsoft.com/office/drawing/2014/main" id="{41C06F89-D42C-335E-6FD4-AEFCD2F911F3}"/>
              </a:ext>
            </a:extLst>
          </p:cNvPr>
          <p:cNvSpPr txBox="1"/>
          <p:nvPr/>
        </p:nvSpPr>
        <p:spPr>
          <a:xfrm>
            <a:off x="9438750" y="2449345"/>
            <a:ext cx="2216541" cy="369332"/>
          </a:xfrm>
          <a:prstGeom prst="rect">
            <a:avLst/>
          </a:prstGeom>
          <a:noFill/>
        </p:spPr>
        <p:txBody>
          <a:bodyPr wrap="square" rtlCol="0">
            <a:spAutoFit/>
          </a:bodyPr>
          <a:lstStyle/>
          <a:p>
            <a:r>
              <a:rPr lang="en-US" dirty="0">
                <a:solidFill>
                  <a:srgbClr val="C00000"/>
                </a:solidFill>
              </a:rPr>
              <a:t>Europe</a:t>
            </a:r>
          </a:p>
        </p:txBody>
      </p:sp>
      <p:cxnSp>
        <p:nvCxnSpPr>
          <p:cNvPr id="18" name="Straight Arrow Connector 17">
            <a:extLst>
              <a:ext uri="{FF2B5EF4-FFF2-40B4-BE49-F238E27FC236}">
                <a16:creationId xmlns:a16="http://schemas.microsoft.com/office/drawing/2014/main" id="{0BFF35FD-29B3-880F-657F-964B7337DA6B}"/>
              </a:ext>
            </a:extLst>
          </p:cNvPr>
          <p:cNvCxnSpPr>
            <a:cxnSpLocks/>
          </p:cNvCxnSpPr>
          <p:nvPr/>
        </p:nvCxnSpPr>
        <p:spPr>
          <a:xfrm>
            <a:off x="4626470" y="2363411"/>
            <a:ext cx="2105926" cy="18047"/>
          </a:xfrm>
          <a:prstGeom prst="straightConnector1">
            <a:avLst/>
          </a:prstGeom>
          <a:ln w="28575">
            <a:solidFill>
              <a:srgbClr val="6298D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04042-B41D-12EB-C225-7C0D66658D94}"/>
              </a:ext>
            </a:extLst>
          </p:cNvPr>
          <p:cNvCxnSpPr>
            <a:cxnSpLocks/>
          </p:cNvCxnSpPr>
          <p:nvPr/>
        </p:nvCxnSpPr>
        <p:spPr>
          <a:xfrm>
            <a:off x="4527665" y="2462742"/>
            <a:ext cx="2130247" cy="8376"/>
          </a:xfrm>
          <a:prstGeom prst="straightConnector1">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A5B8DA-11C5-4896-4EB1-B1F2B0863DA4}"/>
              </a:ext>
            </a:extLst>
          </p:cNvPr>
          <p:cNvCxnSpPr>
            <a:cxnSpLocks/>
            <a:stCxn id="9" idx="7"/>
          </p:cNvCxnSpPr>
          <p:nvPr/>
        </p:nvCxnSpPr>
        <p:spPr>
          <a:xfrm flipV="1">
            <a:off x="6357717" y="3112058"/>
            <a:ext cx="667748" cy="766938"/>
          </a:xfrm>
          <a:prstGeom prst="straightConnector1">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0832473-152D-11FE-C6F4-99A9056EE8C3}"/>
              </a:ext>
            </a:extLst>
          </p:cNvPr>
          <p:cNvCxnSpPr>
            <a:cxnSpLocks/>
            <a:stCxn id="9" idx="1"/>
          </p:cNvCxnSpPr>
          <p:nvPr/>
        </p:nvCxnSpPr>
        <p:spPr>
          <a:xfrm flipH="1" flipV="1">
            <a:off x="4242255" y="3203793"/>
            <a:ext cx="665989" cy="675203"/>
          </a:xfrm>
          <a:prstGeom prst="straightConnector1">
            <a:avLst/>
          </a:prstGeom>
          <a:ln w="28575">
            <a:solidFill>
              <a:srgbClr val="6298D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C537CF0-27F2-C4D4-FA42-98D97E63CEF3}"/>
              </a:ext>
            </a:extLst>
          </p:cNvPr>
          <p:cNvCxnSpPr>
            <a:cxnSpLocks/>
          </p:cNvCxnSpPr>
          <p:nvPr/>
        </p:nvCxnSpPr>
        <p:spPr>
          <a:xfrm flipH="1" flipV="1">
            <a:off x="4284126" y="3104987"/>
            <a:ext cx="714828" cy="718561"/>
          </a:xfrm>
          <a:prstGeom prst="straightConnector1">
            <a:avLst/>
          </a:prstGeom>
          <a:ln w="28575">
            <a:solidFill>
              <a:srgbClr val="A5A5A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6672E99-6E05-B860-11AD-D6F7241148BA}"/>
              </a:ext>
            </a:extLst>
          </p:cNvPr>
          <p:cNvCxnSpPr>
            <a:cxnSpLocks/>
          </p:cNvCxnSpPr>
          <p:nvPr/>
        </p:nvCxnSpPr>
        <p:spPr>
          <a:xfrm flipV="1">
            <a:off x="6427499" y="3112058"/>
            <a:ext cx="702240" cy="823698"/>
          </a:xfrm>
          <a:prstGeom prst="straightConnector1">
            <a:avLst/>
          </a:prstGeom>
          <a:ln w="28575">
            <a:solidFill>
              <a:srgbClr val="A5A5A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45528F8-C110-B189-5034-77487D941466}"/>
              </a:ext>
            </a:extLst>
          </p:cNvPr>
          <p:cNvSpPr txBox="1"/>
          <p:nvPr/>
        </p:nvSpPr>
        <p:spPr>
          <a:xfrm>
            <a:off x="4834924" y="1880716"/>
            <a:ext cx="1774415" cy="369332"/>
          </a:xfrm>
          <a:prstGeom prst="rect">
            <a:avLst/>
          </a:prstGeom>
          <a:noFill/>
        </p:spPr>
        <p:txBody>
          <a:bodyPr wrap="square" rtlCol="0">
            <a:spAutoFit/>
          </a:bodyPr>
          <a:lstStyle/>
          <a:p>
            <a:r>
              <a:rPr lang="en-US" dirty="0"/>
              <a:t>20</a:t>
            </a:r>
            <a:r>
              <a:rPr lang="en-US" baseline="30000" dirty="0"/>
              <a:t>th </a:t>
            </a:r>
            <a:r>
              <a:rPr lang="en-US" dirty="0"/>
              <a:t>Century</a:t>
            </a:r>
          </a:p>
        </p:txBody>
      </p:sp>
      <p:sp>
        <p:nvSpPr>
          <p:cNvPr id="35" name="TextBox 34">
            <a:extLst>
              <a:ext uri="{FF2B5EF4-FFF2-40B4-BE49-F238E27FC236}">
                <a16:creationId xmlns:a16="http://schemas.microsoft.com/office/drawing/2014/main" id="{B331434A-00DA-7B73-0468-C03F7892AF06}"/>
              </a:ext>
            </a:extLst>
          </p:cNvPr>
          <p:cNvSpPr txBox="1"/>
          <p:nvPr/>
        </p:nvSpPr>
        <p:spPr>
          <a:xfrm>
            <a:off x="7199521" y="3845391"/>
            <a:ext cx="4350139" cy="1754326"/>
          </a:xfrm>
          <a:prstGeom prst="rect">
            <a:avLst/>
          </a:prstGeom>
          <a:noFill/>
          <a:ln w="28575" cmpd="sng">
            <a:solidFill>
              <a:srgbClr val="C00000"/>
            </a:solidFill>
          </a:ln>
          <a:effectLst/>
        </p:spPr>
        <p:txBody>
          <a:bodyPr wrap="square" rtlCol="0">
            <a:spAutoFit/>
          </a:bodyPr>
          <a:lstStyle/>
          <a:p>
            <a:r>
              <a:rPr lang="en-US" b="1" dirty="0">
                <a:solidFill>
                  <a:srgbClr val="C00000"/>
                </a:solidFill>
              </a:rPr>
              <a:t>Just to keep things in perspective:</a:t>
            </a:r>
          </a:p>
          <a:p>
            <a:endParaRPr lang="en-US" b="1" dirty="0">
              <a:solidFill>
                <a:srgbClr val="C00000"/>
              </a:solidFill>
            </a:endParaRPr>
          </a:p>
          <a:p>
            <a:r>
              <a:rPr lang="en-US" dirty="0"/>
              <a:t>CFD nicely compliments the other two approaches but will </a:t>
            </a:r>
            <a:r>
              <a:rPr lang="en-US" b="1" i="1" dirty="0">
                <a:solidFill>
                  <a:srgbClr val="C00000"/>
                </a:solidFill>
              </a:rPr>
              <a:t>never</a:t>
            </a:r>
            <a:r>
              <a:rPr lang="en-US" dirty="0"/>
              <a:t> replace either of them </a:t>
            </a:r>
            <a:r>
              <a:rPr lang="en-US" b="1" dirty="0">
                <a:solidFill>
                  <a:srgbClr val="C00000"/>
                </a:solidFill>
                <a:latin typeface="Bradley Hand ITC" panose="03070402050302030203" pitchFamily="66" charset="0"/>
              </a:rPr>
              <a:t>- </a:t>
            </a:r>
            <a:r>
              <a:rPr lang="en-US" b="1" i="1" dirty="0">
                <a:solidFill>
                  <a:srgbClr val="C00000"/>
                </a:solidFill>
                <a:latin typeface="Bradley Hand ITC" panose="03070402050302030203" pitchFamily="66" charset="0"/>
              </a:rPr>
              <a:t>as sometimes suggested!</a:t>
            </a:r>
            <a:endParaRPr lang="en-US" b="1" dirty="0">
              <a:solidFill>
                <a:srgbClr val="C00000"/>
              </a:solidFill>
              <a:latin typeface="Bradley Hand ITC" panose="03070402050302030203" pitchFamily="66" charset="0"/>
            </a:endParaRPr>
          </a:p>
          <a:p>
            <a:endParaRPr lang="en-US" dirty="0">
              <a:solidFill>
                <a:srgbClr val="7030A0"/>
              </a:solidFill>
            </a:endParaRPr>
          </a:p>
        </p:txBody>
      </p:sp>
      <p:sp>
        <p:nvSpPr>
          <p:cNvPr id="36" name="TextBox 35">
            <a:extLst>
              <a:ext uri="{FF2B5EF4-FFF2-40B4-BE49-F238E27FC236}">
                <a16:creationId xmlns:a16="http://schemas.microsoft.com/office/drawing/2014/main" id="{54306E19-A0D2-F736-E2A5-1AA795CC0889}"/>
              </a:ext>
            </a:extLst>
          </p:cNvPr>
          <p:cNvSpPr txBox="1"/>
          <p:nvPr/>
        </p:nvSpPr>
        <p:spPr>
          <a:xfrm>
            <a:off x="351693" y="4018395"/>
            <a:ext cx="3802812" cy="1477328"/>
          </a:xfrm>
          <a:prstGeom prst="rect">
            <a:avLst/>
          </a:prstGeom>
          <a:noFill/>
          <a:ln w="28575" cmpd="sng">
            <a:solidFill>
              <a:srgbClr val="C00000"/>
            </a:solidFill>
          </a:ln>
          <a:effectLst/>
        </p:spPr>
        <p:txBody>
          <a:bodyPr wrap="square" rtlCol="0">
            <a:spAutoFit/>
          </a:bodyPr>
          <a:lstStyle/>
          <a:p>
            <a:r>
              <a:rPr lang="en-US" b="1" dirty="0">
                <a:solidFill>
                  <a:srgbClr val="C00000"/>
                </a:solidFill>
              </a:rPr>
              <a:t>Future advancement </a:t>
            </a:r>
            <a:r>
              <a:rPr lang="en-US" dirty="0"/>
              <a:t>will rest upon a proper balance of all three approaches, with CFD </a:t>
            </a:r>
            <a:r>
              <a:rPr lang="en-US" b="1" i="1" dirty="0">
                <a:solidFill>
                  <a:srgbClr val="C00000"/>
                </a:solidFill>
              </a:rPr>
              <a:t>helping</a:t>
            </a:r>
            <a:r>
              <a:rPr lang="en-US" dirty="0"/>
              <a:t> to interpret results of theories and experiments, and vice-versa.</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9172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05C4AF-64AA-F895-0235-F9C1867E363B}"/>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FF05C4AF-64AA-F895-0235-F9C1867E363B}"/>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F7EC60-BF22-B6DC-59FF-FD6A8A8C5A4A}"/>
                  </a:ext>
                </a:extLst>
              </p:cNvPr>
              <p:cNvSpPr txBox="1"/>
              <p:nvPr/>
            </p:nvSpPr>
            <p:spPr>
              <a:xfrm>
                <a:off x="1666875" y="3975538"/>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31F7EC60-BF22-B6DC-59FF-FD6A8A8C5A4A}"/>
                  </a:ext>
                </a:extLst>
              </p:cNvPr>
              <p:cNvSpPr txBox="1">
                <a:spLocks noRot="1" noChangeAspect="1" noMove="1" noResize="1" noEditPoints="1" noAdjustHandles="1" noChangeArrowheads="1" noChangeShapeType="1" noTextEdit="1"/>
              </p:cNvSpPr>
              <p:nvPr/>
            </p:nvSpPr>
            <p:spPr>
              <a:xfrm>
                <a:off x="1666875" y="3975538"/>
                <a:ext cx="3324225" cy="384464"/>
              </a:xfrm>
              <a:prstGeom prst="rect">
                <a:avLst/>
              </a:prstGeom>
              <a:blipFill>
                <a:blip r:embed="rId4"/>
                <a:stretch>
                  <a:fillRect l="-549" b="-14286"/>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9BD7C86A-623C-EB36-794E-6EC3D8CBF1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6588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05C4AF-64AA-F895-0235-F9C1867E363B}"/>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FF05C4AF-64AA-F895-0235-F9C1867E363B}"/>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F7EC60-BF22-B6DC-59FF-FD6A8A8C5A4A}"/>
                  </a:ext>
                </a:extLst>
              </p:cNvPr>
              <p:cNvSpPr txBox="1"/>
              <p:nvPr/>
            </p:nvSpPr>
            <p:spPr>
              <a:xfrm>
                <a:off x="1666875" y="3975538"/>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31F7EC60-BF22-B6DC-59FF-FD6A8A8C5A4A}"/>
                  </a:ext>
                </a:extLst>
              </p:cNvPr>
              <p:cNvSpPr txBox="1">
                <a:spLocks noRot="1" noChangeAspect="1" noMove="1" noResize="1" noEditPoints="1" noAdjustHandles="1" noChangeArrowheads="1" noChangeShapeType="1" noTextEdit="1"/>
              </p:cNvSpPr>
              <p:nvPr/>
            </p:nvSpPr>
            <p:spPr>
              <a:xfrm>
                <a:off x="1666875" y="3975538"/>
                <a:ext cx="3324225" cy="384464"/>
              </a:xfrm>
              <a:prstGeom prst="rect">
                <a:avLst/>
              </a:prstGeom>
              <a:blipFill>
                <a:blip r:embed="rId4"/>
                <a:stretch>
                  <a:fillRect l="-54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BC7C77-BA02-4B6E-546E-DBAC21B416B6}"/>
                  </a:ext>
                </a:extLst>
              </p:cNvPr>
              <p:cNvSpPr txBox="1"/>
              <p:nvPr/>
            </p:nvSpPr>
            <p:spPr>
              <a:xfrm>
                <a:off x="1666872" y="4606629"/>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𝑥𝑡</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7BBC7C77-BA02-4B6E-546E-DBAC21B416B6}"/>
                  </a:ext>
                </a:extLst>
              </p:cNvPr>
              <p:cNvSpPr txBox="1">
                <a:spLocks noRot="1" noChangeAspect="1" noMove="1" noResize="1" noEditPoints="1" noAdjustHandles="1" noChangeArrowheads="1" noChangeShapeType="1" noTextEdit="1"/>
              </p:cNvSpPr>
              <p:nvPr/>
            </p:nvSpPr>
            <p:spPr>
              <a:xfrm>
                <a:off x="1666872" y="4606629"/>
                <a:ext cx="3324225" cy="384464"/>
              </a:xfrm>
              <a:prstGeom prst="rect">
                <a:avLst/>
              </a:prstGeom>
              <a:blipFill>
                <a:blip r:embed="rId5"/>
                <a:stretch>
                  <a:fillRect l="-549" b="-12698"/>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6A9EB5ED-6902-8F58-1FBE-6D90D2DDAF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1516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05C4AF-64AA-F895-0235-F9C1867E363B}"/>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FF05C4AF-64AA-F895-0235-F9C1867E363B}"/>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F7EC60-BF22-B6DC-59FF-FD6A8A8C5A4A}"/>
                  </a:ext>
                </a:extLst>
              </p:cNvPr>
              <p:cNvSpPr txBox="1"/>
              <p:nvPr/>
            </p:nvSpPr>
            <p:spPr>
              <a:xfrm>
                <a:off x="1666875" y="3975538"/>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31F7EC60-BF22-B6DC-59FF-FD6A8A8C5A4A}"/>
                  </a:ext>
                </a:extLst>
              </p:cNvPr>
              <p:cNvSpPr txBox="1">
                <a:spLocks noRot="1" noChangeAspect="1" noMove="1" noResize="1" noEditPoints="1" noAdjustHandles="1" noChangeArrowheads="1" noChangeShapeType="1" noTextEdit="1"/>
              </p:cNvSpPr>
              <p:nvPr/>
            </p:nvSpPr>
            <p:spPr>
              <a:xfrm>
                <a:off x="1666875" y="3975538"/>
                <a:ext cx="3324225" cy="384464"/>
              </a:xfrm>
              <a:prstGeom prst="rect">
                <a:avLst/>
              </a:prstGeom>
              <a:blipFill>
                <a:blip r:embed="rId4"/>
                <a:stretch>
                  <a:fillRect l="-54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BC7C77-BA02-4B6E-546E-DBAC21B416B6}"/>
                  </a:ext>
                </a:extLst>
              </p:cNvPr>
              <p:cNvSpPr txBox="1"/>
              <p:nvPr/>
            </p:nvSpPr>
            <p:spPr>
              <a:xfrm>
                <a:off x="1666872" y="4606629"/>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𝑥𝑡</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7BBC7C77-BA02-4B6E-546E-DBAC21B416B6}"/>
                  </a:ext>
                </a:extLst>
              </p:cNvPr>
              <p:cNvSpPr txBox="1">
                <a:spLocks noRot="1" noChangeAspect="1" noMove="1" noResize="1" noEditPoints="1" noAdjustHandles="1" noChangeArrowheads="1" noChangeShapeType="1" noTextEdit="1"/>
              </p:cNvSpPr>
              <p:nvPr/>
            </p:nvSpPr>
            <p:spPr>
              <a:xfrm>
                <a:off x="1666872" y="4606629"/>
                <a:ext cx="3324225" cy="384464"/>
              </a:xfrm>
              <a:prstGeom prst="rect">
                <a:avLst/>
              </a:prstGeom>
              <a:blipFill>
                <a:blip r:embed="rId5"/>
                <a:stretch>
                  <a:fillRect l="-549"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86C1F7-C0DC-7496-7FBA-7CAE5CBEF93D}"/>
                  </a:ext>
                </a:extLst>
              </p:cNvPr>
              <p:cNvSpPr txBox="1"/>
              <p:nvPr/>
            </p:nvSpPr>
            <p:spPr>
              <a:xfrm>
                <a:off x="1666873" y="5180570"/>
                <a:ext cx="3790952" cy="4546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d>
                                    <m:dPr>
                                      <m:begChr m:val="["/>
                                      <m:endChr m:val="]"/>
                                      <m:ctrlPr>
                                        <a:rPr lang="en-US" b="0" i="1" smtClean="0">
                                          <a:solidFill>
                                            <a:srgbClr val="004791"/>
                                          </a:solidFill>
                                          <a:latin typeface="Cambria Math" panose="02040503050406030204" pitchFamily="18" charset="0"/>
                                          <a:ea typeface="Cambria Math" panose="02040503050406030204" pitchFamily="18" charset="0"/>
                                        </a:rPr>
                                      </m:ctrlPr>
                                    </m:dPr>
                                    <m:e>
                                      <m:d>
                                        <m:dPr>
                                          <m:ctrlPr>
                                            <a:rPr lang="en-US" i="1">
                                              <a:solidFill>
                                                <a:srgbClr val="004791"/>
                                              </a:solidFill>
                                              <a:latin typeface="Cambria Math" panose="02040503050406030204" pitchFamily="18" charset="0"/>
                                              <a:ea typeface="Cambria Math" panose="02040503050406030204" pitchFamily="18" charset="0"/>
                                            </a:rPr>
                                          </m:ctrlPr>
                                        </m:dPr>
                                        <m:e>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𝑡</m:t>
                                              </m:r>
                                            </m:sub>
                                          </m:sSub>
                                        </m:e>
                                      </m:d>
                                    </m:e>
                                  </m:d>
                                </m:e>
                                <m:sub>
                                  <m:r>
                                    <a:rPr lang="en-US" b="0" i="1" smtClean="0">
                                      <a:solidFill>
                                        <a:srgbClr val="004791"/>
                                      </a:solidFill>
                                      <a:latin typeface="Cambria Math" panose="02040503050406030204" pitchFamily="18" charset="0"/>
                                      <a:ea typeface="Cambria Math" panose="02040503050406030204" pitchFamily="18" charset="0"/>
                                    </a:rPr>
                                    <m:t>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8C86C1F7-C0DC-7496-7FBA-7CAE5CBEF93D}"/>
                  </a:ext>
                </a:extLst>
              </p:cNvPr>
              <p:cNvSpPr txBox="1">
                <a:spLocks noRot="1" noChangeAspect="1" noMove="1" noResize="1" noEditPoints="1" noAdjustHandles="1" noChangeArrowheads="1" noChangeShapeType="1" noTextEdit="1"/>
              </p:cNvSpPr>
              <p:nvPr/>
            </p:nvSpPr>
            <p:spPr>
              <a:xfrm>
                <a:off x="1666873" y="5180570"/>
                <a:ext cx="3790952" cy="454676"/>
              </a:xfrm>
              <a:prstGeom prst="rect">
                <a:avLst/>
              </a:prstGeom>
              <a:blipFill>
                <a:blip r:embed="rId6"/>
                <a:stretch>
                  <a:fillRect l="-482" b="-5405"/>
                </a:stretch>
              </a:blipFill>
            </p:spPr>
            <p:txBody>
              <a:bodyPr/>
              <a:lstStyle/>
              <a:p>
                <a:r>
                  <a:rPr lang="en-US">
                    <a:noFill/>
                  </a:rPr>
                  <a:t> </a:t>
                </a:r>
              </a:p>
            </p:txBody>
          </p:sp>
        </mc:Fallback>
      </mc:AlternateContent>
      <p:pic>
        <p:nvPicPr>
          <p:cNvPr id="6" name="Picture 2">
            <a:extLst>
              <a:ext uri="{FF2B5EF4-FFF2-40B4-BE49-F238E27FC236}">
                <a16:creationId xmlns:a16="http://schemas.microsoft.com/office/drawing/2014/main" id="{7EFB39AF-5DE3-4D25-B52D-5F70E8E47E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12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05C4AF-64AA-F895-0235-F9C1867E363B}"/>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FF05C4AF-64AA-F895-0235-F9C1867E363B}"/>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F7EC60-BF22-B6DC-59FF-FD6A8A8C5A4A}"/>
                  </a:ext>
                </a:extLst>
              </p:cNvPr>
              <p:cNvSpPr txBox="1"/>
              <p:nvPr/>
            </p:nvSpPr>
            <p:spPr>
              <a:xfrm>
                <a:off x="1666875" y="3975538"/>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31F7EC60-BF22-B6DC-59FF-FD6A8A8C5A4A}"/>
                  </a:ext>
                </a:extLst>
              </p:cNvPr>
              <p:cNvSpPr txBox="1">
                <a:spLocks noRot="1" noChangeAspect="1" noMove="1" noResize="1" noEditPoints="1" noAdjustHandles="1" noChangeArrowheads="1" noChangeShapeType="1" noTextEdit="1"/>
              </p:cNvSpPr>
              <p:nvPr/>
            </p:nvSpPr>
            <p:spPr>
              <a:xfrm>
                <a:off x="1666875" y="3975538"/>
                <a:ext cx="3324225" cy="384464"/>
              </a:xfrm>
              <a:prstGeom prst="rect">
                <a:avLst/>
              </a:prstGeom>
              <a:blipFill>
                <a:blip r:embed="rId4"/>
                <a:stretch>
                  <a:fillRect l="-54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BC7C77-BA02-4B6E-546E-DBAC21B416B6}"/>
                  </a:ext>
                </a:extLst>
              </p:cNvPr>
              <p:cNvSpPr txBox="1"/>
              <p:nvPr/>
            </p:nvSpPr>
            <p:spPr>
              <a:xfrm>
                <a:off x="1666872" y="4606629"/>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𝑥𝑡</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7BBC7C77-BA02-4B6E-546E-DBAC21B416B6}"/>
                  </a:ext>
                </a:extLst>
              </p:cNvPr>
              <p:cNvSpPr txBox="1">
                <a:spLocks noRot="1" noChangeAspect="1" noMove="1" noResize="1" noEditPoints="1" noAdjustHandles="1" noChangeArrowheads="1" noChangeShapeType="1" noTextEdit="1"/>
              </p:cNvSpPr>
              <p:nvPr/>
            </p:nvSpPr>
            <p:spPr>
              <a:xfrm>
                <a:off x="1666872" y="4606629"/>
                <a:ext cx="3324225" cy="384464"/>
              </a:xfrm>
              <a:prstGeom prst="rect">
                <a:avLst/>
              </a:prstGeom>
              <a:blipFill>
                <a:blip r:embed="rId5"/>
                <a:stretch>
                  <a:fillRect l="-549"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86C1F7-C0DC-7496-7FBA-7CAE5CBEF93D}"/>
                  </a:ext>
                </a:extLst>
              </p:cNvPr>
              <p:cNvSpPr txBox="1"/>
              <p:nvPr/>
            </p:nvSpPr>
            <p:spPr>
              <a:xfrm>
                <a:off x="1666873" y="5180570"/>
                <a:ext cx="3790952" cy="4546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d>
                                    <m:dPr>
                                      <m:begChr m:val="["/>
                                      <m:endChr m:val="]"/>
                                      <m:ctrlPr>
                                        <a:rPr lang="en-US" b="0" i="1" smtClean="0">
                                          <a:solidFill>
                                            <a:srgbClr val="004791"/>
                                          </a:solidFill>
                                          <a:latin typeface="Cambria Math" panose="02040503050406030204" pitchFamily="18" charset="0"/>
                                          <a:ea typeface="Cambria Math" panose="02040503050406030204" pitchFamily="18" charset="0"/>
                                        </a:rPr>
                                      </m:ctrlPr>
                                    </m:dPr>
                                    <m:e>
                                      <m:d>
                                        <m:dPr>
                                          <m:ctrlPr>
                                            <a:rPr lang="en-US" i="1">
                                              <a:solidFill>
                                                <a:srgbClr val="004791"/>
                                              </a:solidFill>
                                              <a:latin typeface="Cambria Math" panose="02040503050406030204" pitchFamily="18" charset="0"/>
                                              <a:ea typeface="Cambria Math" panose="02040503050406030204" pitchFamily="18" charset="0"/>
                                            </a:rPr>
                                          </m:ctrlPr>
                                        </m:dPr>
                                        <m:e>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𝑡</m:t>
                                              </m:r>
                                            </m:sub>
                                          </m:sSub>
                                        </m:e>
                                      </m:d>
                                    </m:e>
                                  </m:d>
                                </m:e>
                                <m:sub>
                                  <m:r>
                                    <a:rPr lang="en-US" b="0" i="1" smtClean="0">
                                      <a:solidFill>
                                        <a:srgbClr val="004791"/>
                                      </a:solidFill>
                                      <a:latin typeface="Cambria Math" panose="02040503050406030204" pitchFamily="18" charset="0"/>
                                      <a:ea typeface="Cambria Math" panose="02040503050406030204" pitchFamily="18" charset="0"/>
                                    </a:rPr>
                                    <m:t>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8C86C1F7-C0DC-7496-7FBA-7CAE5CBEF93D}"/>
                  </a:ext>
                </a:extLst>
              </p:cNvPr>
              <p:cNvSpPr txBox="1">
                <a:spLocks noRot="1" noChangeAspect="1" noMove="1" noResize="1" noEditPoints="1" noAdjustHandles="1" noChangeArrowheads="1" noChangeShapeType="1" noTextEdit="1"/>
              </p:cNvSpPr>
              <p:nvPr/>
            </p:nvSpPr>
            <p:spPr>
              <a:xfrm>
                <a:off x="1666873" y="5180570"/>
                <a:ext cx="3790952" cy="454676"/>
              </a:xfrm>
              <a:prstGeom prst="rect">
                <a:avLst/>
              </a:prstGeom>
              <a:blipFill>
                <a:blip r:embed="rId6"/>
                <a:stretch>
                  <a:fillRect l="-482"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88DB79-3434-BFF9-E652-97984D5741FD}"/>
                  </a:ext>
                </a:extLst>
              </p:cNvPr>
              <p:cNvSpPr txBox="1"/>
              <p:nvPr/>
            </p:nvSpPr>
            <p:spPr>
              <a:xfrm>
                <a:off x="1771648" y="5833293"/>
                <a:ext cx="3790952" cy="4355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sSup>
                            <m:sSupPr>
                              <m:ctrlPr>
                                <a:rPr lang="en-US" b="0" i="1" smtClean="0">
                                  <a:solidFill>
                                    <a:srgbClr val="004791"/>
                                  </a:solidFill>
                                  <a:latin typeface="Cambria Math" panose="02040503050406030204" pitchFamily="18" charset="0"/>
                                  <a:ea typeface="Cambria Math" panose="02040503050406030204" pitchFamily="18" charset="0"/>
                                </a:rPr>
                              </m:ctrlPr>
                            </m:sSupPr>
                            <m:e>
                              <m:r>
                                <a:rPr lang="en-US" b="0" i="1" smtClean="0">
                                  <a:solidFill>
                                    <a:srgbClr val="004791"/>
                                  </a:solidFill>
                                  <a:latin typeface="Cambria Math" panose="02040503050406030204" pitchFamily="18" charset="0"/>
                                  <a:ea typeface="Cambria Math" panose="02040503050406030204" pitchFamily="18" charset="0"/>
                                </a:rPr>
                                <m:t>𝑐</m:t>
                              </m:r>
                            </m:e>
                            <m:sup>
                              <m:r>
                                <a:rPr lang="en-US" b="0" i="1" smtClean="0">
                                  <a:solidFill>
                                    <a:srgbClr val="004791"/>
                                  </a:solidFill>
                                  <a:latin typeface="Cambria Math" panose="02040503050406030204" pitchFamily="18" charset="0"/>
                                  <a:ea typeface="Cambria Math" panose="02040503050406030204" pitchFamily="18" charset="0"/>
                                </a:rPr>
                                <m:t>2</m:t>
                              </m:r>
                            </m:sup>
                          </m:sSup>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r>
                                    <a:rPr lang="en-US" b="0" i="1" smtClean="0">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5B88DB79-3434-BFF9-E652-97984D5741FD}"/>
                  </a:ext>
                </a:extLst>
              </p:cNvPr>
              <p:cNvSpPr txBox="1">
                <a:spLocks noRot="1" noChangeAspect="1" noMove="1" noResize="1" noEditPoints="1" noAdjustHandles="1" noChangeArrowheads="1" noChangeShapeType="1" noTextEdit="1"/>
              </p:cNvSpPr>
              <p:nvPr/>
            </p:nvSpPr>
            <p:spPr>
              <a:xfrm>
                <a:off x="1771648" y="5833293"/>
                <a:ext cx="3790952" cy="435568"/>
              </a:xfrm>
              <a:prstGeom prst="rect">
                <a:avLst/>
              </a:prstGeom>
              <a:blipFill>
                <a:blip r:embed="rId7"/>
                <a:stretch>
                  <a:fillRect l="-482" b="-5634"/>
                </a:stretch>
              </a:blipFill>
            </p:spPr>
            <p:txBody>
              <a:bodyPr/>
              <a:lstStyle/>
              <a:p>
                <a:r>
                  <a:rPr lang="en-US">
                    <a:noFill/>
                  </a:rPr>
                  <a:t> </a:t>
                </a:r>
              </a:p>
            </p:txBody>
          </p:sp>
        </mc:Fallback>
      </mc:AlternateContent>
      <p:pic>
        <p:nvPicPr>
          <p:cNvPr id="9" name="Picture 2">
            <a:extLst>
              <a:ext uri="{FF2B5EF4-FFF2-40B4-BE49-F238E27FC236}">
                <a16:creationId xmlns:a16="http://schemas.microsoft.com/office/drawing/2014/main" id="{2BDEF69E-4BEB-597F-87EC-9E2816E853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6648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05C4AF-64AA-F895-0235-F9C1867E363B}"/>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FF05C4AF-64AA-F895-0235-F9C1867E363B}"/>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F7EC60-BF22-B6DC-59FF-FD6A8A8C5A4A}"/>
                  </a:ext>
                </a:extLst>
              </p:cNvPr>
              <p:cNvSpPr txBox="1"/>
              <p:nvPr/>
            </p:nvSpPr>
            <p:spPr>
              <a:xfrm>
                <a:off x="1666875" y="3975538"/>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31F7EC60-BF22-B6DC-59FF-FD6A8A8C5A4A}"/>
                  </a:ext>
                </a:extLst>
              </p:cNvPr>
              <p:cNvSpPr txBox="1">
                <a:spLocks noRot="1" noChangeAspect="1" noMove="1" noResize="1" noEditPoints="1" noAdjustHandles="1" noChangeArrowheads="1" noChangeShapeType="1" noTextEdit="1"/>
              </p:cNvSpPr>
              <p:nvPr/>
            </p:nvSpPr>
            <p:spPr>
              <a:xfrm>
                <a:off x="1666875" y="3975538"/>
                <a:ext cx="3324225" cy="384464"/>
              </a:xfrm>
              <a:prstGeom prst="rect">
                <a:avLst/>
              </a:prstGeom>
              <a:blipFill>
                <a:blip r:embed="rId4"/>
                <a:stretch>
                  <a:fillRect l="-54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BC7C77-BA02-4B6E-546E-DBAC21B416B6}"/>
                  </a:ext>
                </a:extLst>
              </p:cNvPr>
              <p:cNvSpPr txBox="1"/>
              <p:nvPr/>
            </p:nvSpPr>
            <p:spPr>
              <a:xfrm>
                <a:off x="1666872" y="4606629"/>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𝑥𝑡</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7BBC7C77-BA02-4B6E-546E-DBAC21B416B6}"/>
                  </a:ext>
                </a:extLst>
              </p:cNvPr>
              <p:cNvSpPr txBox="1">
                <a:spLocks noRot="1" noChangeAspect="1" noMove="1" noResize="1" noEditPoints="1" noAdjustHandles="1" noChangeArrowheads="1" noChangeShapeType="1" noTextEdit="1"/>
              </p:cNvSpPr>
              <p:nvPr/>
            </p:nvSpPr>
            <p:spPr>
              <a:xfrm>
                <a:off x="1666872" y="4606629"/>
                <a:ext cx="3324225" cy="384464"/>
              </a:xfrm>
              <a:prstGeom prst="rect">
                <a:avLst/>
              </a:prstGeom>
              <a:blipFill>
                <a:blip r:embed="rId5"/>
                <a:stretch>
                  <a:fillRect l="-549"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86C1F7-C0DC-7496-7FBA-7CAE5CBEF93D}"/>
                  </a:ext>
                </a:extLst>
              </p:cNvPr>
              <p:cNvSpPr txBox="1"/>
              <p:nvPr/>
            </p:nvSpPr>
            <p:spPr>
              <a:xfrm>
                <a:off x="1666873" y="5180570"/>
                <a:ext cx="3790952" cy="4546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d>
                                    <m:dPr>
                                      <m:begChr m:val="["/>
                                      <m:endChr m:val="]"/>
                                      <m:ctrlPr>
                                        <a:rPr lang="en-US" b="0" i="1" smtClean="0">
                                          <a:solidFill>
                                            <a:srgbClr val="004791"/>
                                          </a:solidFill>
                                          <a:latin typeface="Cambria Math" panose="02040503050406030204" pitchFamily="18" charset="0"/>
                                          <a:ea typeface="Cambria Math" panose="02040503050406030204" pitchFamily="18" charset="0"/>
                                        </a:rPr>
                                      </m:ctrlPr>
                                    </m:dPr>
                                    <m:e>
                                      <m:d>
                                        <m:dPr>
                                          <m:ctrlPr>
                                            <a:rPr lang="en-US" i="1">
                                              <a:solidFill>
                                                <a:srgbClr val="004791"/>
                                              </a:solidFill>
                                              <a:latin typeface="Cambria Math" panose="02040503050406030204" pitchFamily="18" charset="0"/>
                                              <a:ea typeface="Cambria Math" panose="02040503050406030204" pitchFamily="18" charset="0"/>
                                            </a:rPr>
                                          </m:ctrlPr>
                                        </m:dPr>
                                        <m:e>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𝑡</m:t>
                                              </m:r>
                                            </m:sub>
                                          </m:sSub>
                                        </m:e>
                                      </m:d>
                                    </m:e>
                                  </m:d>
                                </m:e>
                                <m:sub>
                                  <m:r>
                                    <a:rPr lang="en-US" b="0" i="1" smtClean="0">
                                      <a:solidFill>
                                        <a:srgbClr val="004791"/>
                                      </a:solidFill>
                                      <a:latin typeface="Cambria Math" panose="02040503050406030204" pitchFamily="18" charset="0"/>
                                      <a:ea typeface="Cambria Math" panose="02040503050406030204" pitchFamily="18" charset="0"/>
                                    </a:rPr>
                                    <m:t>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8C86C1F7-C0DC-7496-7FBA-7CAE5CBEF93D}"/>
                  </a:ext>
                </a:extLst>
              </p:cNvPr>
              <p:cNvSpPr txBox="1">
                <a:spLocks noRot="1" noChangeAspect="1" noMove="1" noResize="1" noEditPoints="1" noAdjustHandles="1" noChangeArrowheads="1" noChangeShapeType="1" noTextEdit="1"/>
              </p:cNvSpPr>
              <p:nvPr/>
            </p:nvSpPr>
            <p:spPr>
              <a:xfrm>
                <a:off x="1666873" y="5180570"/>
                <a:ext cx="3790952" cy="454676"/>
              </a:xfrm>
              <a:prstGeom prst="rect">
                <a:avLst/>
              </a:prstGeom>
              <a:blipFill>
                <a:blip r:embed="rId6"/>
                <a:stretch>
                  <a:fillRect l="-482"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88DB79-3434-BFF9-E652-97984D5741FD}"/>
                  </a:ext>
                </a:extLst>
              </p:cNvPr>
              <p:cNvSpPr txBox="1"/>
              <p:nvPr/>
            </p:nvSpPr>
            <p:spPr>
              <a:xfrm>
                <a:off x="1771648" y="5833293"/>
                <a:ext cx="3790952" cy="4355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sSup>
                            <m:sSupPr>
                              <m:ctrlPr>
                                <a:rPr lang="en-US" b="0" i="1" smtClean="0">
                                  <a:solidFill>
                                    <a:srgbClr val="004791"/>
                                  </a:solidFill>
                                  <a:latin typeface="Cambria Math" panose="02040503050406030204" pitchFamily="18" charset="0"/>
                                  <a:ea typeface="Cambria Math" panose="02040503050406030204" pitchFamily="18" charset="0"/>
                                </a:rPr>
                              </m:ctrlPr>
                            </m:sSupPr>
                            <m:e>
                              <m:r>
                                <a:rPr lang="en-US" b="0" i="1" smtClean="0">
                                  <a:solidFill>
                                    <a:srgbClr val="004791"/>
                                  </a:solidFill>
                                  <a:latin typeface="Cambria Math" panose="02040503050406030204" pitchFamily="18" charset="0"/>
                                  <a:ea typeface="Cambria Math" panose="02040503050406030204" pitchFamily="18" charset="0"/>
                                </a:rPr>
                                <m:t>𝑐</m:t>
                              </m:r>
                            </m:e>
                            <m:sup>
                              <m:r>
                                <a:rPr lang="en-US" b="0" i="1" smtClean="0">
                                  <a:solidFill>
                                    <a:srgbClr val="004791"/>
                                  </a:solidFill>
                                  <a:latin typeface="Cambria Math" panose="02040503050406030204" pitchFamily="18" charset="0"/>
                                  <a:ea typeface="Cambria Math" panose="02040503050406030204" pitchFamily="18" charset="0"/>
                                </a:rPr>
                                <m:t>2</m:t>
                              </m:r>
                            </m:sup>
                          </m:sSup>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r>
                                    <a:rPr lang="en-US" b="0" i="1" smtClean="0">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5B88DB79-3434-BFF9-E652-97984D5741FD}"/>
                  </a:ext>
                </a:extLst>
              </p:cNvPr>
              <p:cNvSpPr txBox="1">
                <a:spLocks noRot="1" noChangeAspect="1" noMove="1" noResize="1" noEditPoints="1" noAdjustHandles="1" noChangeArrowheads="1" noChangeShapeType="1" noTextEdit="1"/>
              </p:cNvSpPr>
              <p:nvPr/>
            </p:nvSpPr>
            <p:spPr>
              <a:xfrm>
                <a:off x="1771648" y="5833293"/>
                <a:ext cx="3790952" cy="435568"/>
              </a:xfrm>
              <a:prstGeom prst="rect">
                <a:avLst/>
              </a:prstGeom>
              <a:blipFill>
                <a:blip r:embed="rId7"/>
                <a:stretch>
                  <a:fillRect l="-482"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3BEDA0-CEBB-3DDD-C3BB-9181E86F3B64}"/>
                  </a:ext>
                </a:extLst>
              </p:cNvPr>
              <p:cNvSpPr txBox="1"/>
              <p:nvPr/>
            </p:nvSpPr>
            <p:spPr>
              <a:xfrm>
                <a:off x="6410489" y="3858092"/>
                <a:ext cx="5257636" cy="6109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C00000"/>
                          </a:solidFill>
                          <a:latin typeface="Cambria Math" panose="02040503050406030204" pitchFamily="18" charset="0"/>
                          <a:ea typeface="Cambria Math" panose="02040503050406030204" pitchFamily="18" charset="0"/>
                        </a:rPr>
                        <m:t>−</m:t>
                      </m:r>
                      <m:f>
                        <m:fPr>
                          <m:ctrlPr>
                            <a:rPr lang="en-US" b="0" i="1" smtClean="0">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b="0" i="1" smtClean="0">
                              <a:solidFill>
                                <a:srgbClr val="C00000"/>
                              </a:solidFill>
                              <a:latin typeface="Cambria Math" panose="02040503050406030204" pitchFamily="18" charset="0"/>
                              <a:ea typeface="Cambria Math" panose="02040503050406030204" pitchFamily="18" charset="0"/>
                            </a:rPr>
                            <m:t>2!</m:t>
                          </m:r>
                        </m:den>
                      </m:f>
                      <m:sSubSup>
                        <m:sSubSupPr>
                          <m:ctrlPr>
                            <a:rPr lang="en-US" i="1">
                              <a:solidFill>
                                <a:srgbClr val="C00000"/>
                              </a:solidFill>
                              <a:latin typeface="Cambria Math" panose="02040503050406030204" pitchFamily="18" charset="0"/>
                              <a:ea typeface="Cambria Math" panose="02040503050406030204" pitchFamily="18" charset="0"/>
                            </a:rPr>
                          </m:ctrlPr>
                        </m:sSubSupPr>
                        <m:e>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𝑐</m:t>
                              </m:r>
                            </m:e>
                            <m:sup>
                              <m:r>
                                <a:rPr lang="en-US" i="1">
                                  <a:solidFill>
                                    <a:srgbClr val="C00000"/>
                                  </a:solidFill>
                                  <a:latin typeface="Cambria Math" panose="02040503050406030204" pitchFamily="18" charset="0"/>
                                  <a:ea typeface="Cambria Math" panose="02040503050406030204" pitchFamily="18" charset="0"/>
                                </a:rPr>
                                <m:t>2</m:t>
                              </m:r>
                            </m:sup>
                          </m:sSup>
                          <m:r>
                            <a:rPr lang="en-US" i="1">
                              <a:solidFill>
                                <a:srgbClr val="C00000"/>
                              </a:solidFill>
                              <a:latin typeface="Cambria Math" panose="02040503050406030204" pitchFamily="18" charset="0"/>
                              <a:ea typeface="Cambria Math" panose="02040503050406030204" pitchFamily="18" charset="0"/>
                            </a:rPr>
                            <m:t> </m:t>
                          </m:r>
                          <m:acc>
                            <m:accPr>
                              <m:chr m:val="̅"/>
                              <m:ctrlPr>
                                <a:rPr lang="en-US" i="1">
                                  <a:solidFill>
                                    <a:srgbClr val="C00000"/>
                                  </a:solidFill>
                                  <a:latin typeface="Cambria Math" panose="02040503050406030204" pitchFamily="18" charset="0"/>
                                  <a:ea typeface="Cambria Math" panose="02040503050406030204" pitchFamily="18" charset="0"/>
                                </a:rPr>
                              </m:ctrlPr>
                            </m:accPr>
                            <m:e>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𝑢</m:t>
                                  </m:r>
                                </m:e>
                                <m:sub>
                                  <m:r>
                                    <a:rPr lang="en-US" i="1">
                                      <a:solidFill>
                                        <a:srgbClr val="C00000"/>
                                      </a:solidFill>
                                      <a:latin typeface="Cambria Math" panose="02040503050406030204" pitchFamily="18" charset="0"/>
                                      <a:ea typeface="Cambria Math" panose="02040503050406030204" pitchFamily="18" charset="0"/>
                                    </a:rPr>
                                    <m:t>𝑥𝑥</m:t>
                                  </m:r>
                                </m:sub>
                              </m:sSub>
                            </m:e>
                          </m:acc>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0F3BEDA0-CEBB-3DDD-C3BB-9181E86F3B64}"/>
                  </a:ext>
                </a:extLst>
              </p:cNvPr>
              <p:cNvSpPr txBox="1">
                <a:spLocks noRot="1" noChangeAspect="1" noMove="1" noResize="1" noEditPoints="1" noAdjustHandles="1" noChangeArrowheads="1" noChangeShapeType="1" noTextEdit="1"/>
              </p:cNvSpPr>
              <p:nvPr/>
            </p:nvSpPr>
            <p:spPr>
              <a:xfrm>
                <a:off x="6410489" y="3858092"/>
                <a:ext cx="5257636" cy="610936"/>
              </a:xfrm>
              <a:prstGeom prst="rect">
                <a:avLst/>
              </a:prstGeom>
              <a:blipFill>
                <a:blip r:embed="rId8"/>
                <a:stretch>
                  <a:fillRect/>
                </a:stretch>
              </a:blipFill>
            </p:spPr>
            <p:txBody>
              <a:bodyPr/>
              <a:lstStyle/>
              <a:p>
                <a:r>
                  <a:rPr lang="en-US">
                    <a:noFill/>
                  </a:rPr>
                  <a:t> </a:t>
                </a:r>
              </a:p>
            </p:txBody>
          </p:sp>
        </mc:Fallback>
      </mc:AlternateContent>
      <p:pic>
        <p:nvPicPr>
          <p:cNvPr id="9" name="Picture 2">
            <a:extLst>
              <a:ext uri="{FF2B5EF4-FFF2-40B4-BE49-F238E27FC236}">
                <a16:creationId xmlns:a16="http://schemas.microsoft.com/office/drawing/2014/main" id="{0BD120C2-B894-7B6E-3363-6B72B8453C3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8866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05C4AF-64AA-F895-0235-F9C1867E363B}"/>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FF05C4AF-64AA-F895-0235-F9C1867E363B}"/>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F7EC60-BF22-B6DC-59FF-FD6A8A8C5A4A}"/>
                  </a:ext>
                </a:extLst>
              </p:cNvPr>
              <p:cNvSpPr txBox="1"/>
              <p:nvPr/>
            </p:nvSpPr>
            <p:spPr>
              <a:xfrm>
                <a:off x="1666875" y="3975538"/>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31F7EC60-BF22-B6DC-59FF-FD6A8A8C5A4A}"/>
                  </a:ext>
                </a:extLst>
              </p:cNvPr>
              <p:cNvSpPr txBox="1">
                <a:spLocks noRot="1" noChangeAspect="1" noMove="1" noResize="1" noEditPoints="1" noAdjustHandles="1" noChangeArrowheads="1" noChangeShapeType="1" noTextEdit="1"/>
              </p:cNvSpPr>
              <p:nvPr/>
            </p:nvSpPr>
            <p:spPr>
              <a:xfrm>
                <a:off x="1666875" y="3975538"/>
                <a:ext cx="3324225" cy="384464"/>
              </a:xfrm>
              <a:prstGeom prst="rect">
                <a:avLst/>
              </a:prstGeom>
              <a:blipFill>
                <a:blip r:embed="rId4"/>
                <a:stretch>
                  <a:fillRect l="-54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BC7C77-BA02-4B6E-546E-DBAC21B416B6}"/>
                  </a:ext>
                </a:extLst>
              </p:cNvPr>
              <p:cNvSpPr txBox="1"/>
              <p:nvPr/>
            </p:nvSpPr>
            <p:spPr>
              <a:xfrm>
                <a:off x="1666872" y="4606629"/>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𝑥𝑡</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7BBC7C77-BA02-4B6E-546E-DBAC21B416B6}"/>
                  </a:ext>
                </a:extLst>
              </p:cNvPr>
              <p:cNvSpPr txBox="1">
                <a:spLocks noRot="1" noChangeAspect="1" noMove="1" noResize="1" noEditPoints="1" noAdjustHandles="1" noChangeArrowheads="1" noChangeShapeType="1" noTextEdit="1"/>
              </p:cNvSpPr>
              <p:nvPr/>
            </p:nvSpPr>
            <p:spPr>
              <a:xfrm>
                <a:off x="1666872" y="4606629"/>
                <a:ext cx="3324225" cy="384464"/>
              </a:xfrm>
              <a:prstGeom prst="rect">
                <a:avLst/>
              </a:prstGeom>
              <a:blipFill>
                <a:blip r:embed="rId5"/>
                <a:stretch>
                  <a:fillRect l="-549"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86C1F7-C0DC-7496-7FBA-7CAE5CBEF93D}"/>
                  </a:ext>
                </a:extLst>
              </p:cNvPr>
              <p:cNvSpPr txBox="1"/>
              <p:nvPr/>
            </p:nvSpPr>
            <p:spPr>
              <a:xfrm>
                <a:off x="1666873" y="5180570"/>
                <a:ext cx="3790952" cy="4546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d>
                                    <m:dPr>
                                      <m:begChr m:val="["/>
                                      <m:endChr m:val="]"/>
                                      <m:ctrlPr>
                                        <a:rPr lang="en-US" b="0" i="1" smtClean="0">
                                          <a:solidFill>
                                            <a:srgbClr val="004791"/>
                                          </a:solidFill>
                                          <a:latin typeface="Cambria Math" panose="02040503050406030204" pitchFamily="18" charset="0"/>
                                          <a:ea typeface="Cambria Math" panose="02040503050406030204" pitchFamily="18" charset="0"/>
                                        </a:rPr>
                                      </m:ctrlPr>
                                    </m:dPr>
                                    <m:e>
                                      <m:d>
                                        <m:dPr>
                                          <m:ctrlPr>
                                            <a:rPr lang="en-US" i="1">
                                              <a:solidFill>
                                                <a:srgbClr val="004791"/>
                                              </a:solidFill>
                                              <a:latin typeface="Cambria Math" panose="02040503050406030204" pitchFamily="18" charset="0"/>
                                              <a:ea typeface="Cambria Math" panose="02040503050406030204" pitchFamily="18" charset="0"/>
                                            </a:rPr>
                                          </m:ctrlPr>
                                        </m:dPr>
                                        <m:e>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𝑡</m:t>
                                              </m:r>
                                            </m:sub>
                                          </m:sSub>
                                        </m:e>
                                      </m:d>
                                    </m:e>
                                  </m:d>
                                </m:e>
                                <m:sub>
                                  <m:r>
                                    <a:rPr lang="en-US" b="0" i="1" smtClean="0">
                                      <a:solidFill>
                                        <a:srgbClr val="004791"/>
                                      </a:solidFill>
                                      <a:latin typeface="Cambria Math" panose="02040503050406030204" pitchFamily="18" charset="0"/>
                                      <a:ea typeface="Cambria Math" panose="02040503050406030204" pitchFamily="18" charset="0"/>
                                    </a:rPr>
                                    <m:t>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8C86C1F7-C0DC-7496-7FBA-7CAE5CBEF93D}"/>
                  </a:ext>
                </a:extLst>
              </p:cNvPr>
              <p:cNvSpPr txBox="1">
                <a:spLocks noRot="1" noChangeAspect="1" noMove="1" noResize="1" noEditPoints="1" noAdjustHandles="1" noChangeArrowheads="1" noChangeShapeType="1" noTextEdit="1"/>
              </p:cNvSpPr>
              <p:nvPr/>
            </p:nvSpPr>
            <p:spPr>
              <a:xfrm>
                <a:off x="1666873" y="5180570"/>
                <a:ext cx="3790952" cy="454676"/>
              </a:xfrm>
              <a:prstGeom prst="rect">
                <a:avLst/>
              </a:prstGeom>
              <a:blipFill>
                <a:blip r:embed="rId6"/>
                <a:stretch>
                  <a:fillRect l="-482"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88DB79-3434-BFF9-E652-97984D5741FD}"/>
                  </a:ext>
                </a:extLst>
              </p:cNvPr>
              <p:cNvSpPr txBox="1"/>
              <p:nvPr/>
            </p:nvSpPr>
            <p:spPr>
              <a:xfrm>
                <a:off x="1771648" y="5833293"/>
                <a:ext cx="3790952" cy="4355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sSup>
                            <m:sSupPr>
                              <m:ctrlPr>
                                <a:rPr lang="en-US" b="0" i="1" smtClean="0">
                                  <a:solidFill>
                                    <a:srgbClr val="004791"/>
                                  </a:solidFill>
                                  <a:latin typeface="Cambria Math" panose="02040503050406030204" pitchFamily="18" charset="0"/>
                                  <a:ea typeface="Cambria Math" panose="02040503050406030204" pitchFamily="18" charset="0"/>
                                </a:rPr>
                              </m:ctrlPr>
                            </m:sSupPr>
                            <m:e>
                              <m:r>
                                <a:rPr lang="en-US" b="0" i="1" smtClean="0">
                                  <a:solidFill>
                                    <a:srgbClr val="004791"/>
                                  </a:solidFill>
                                  <a:latin typeface="Cambria Math" panose="02040503050406030204" pitchFamily="18" charset="0"/>
                                  <a:ea typeface="Cambria Math" panose="02040503050406030204" pitchFamily="18" charset="0"/>
                                </a:rPr>
                                <m:t>𝑐</m:t>
                              </m:r>
                            </m:e>
                            <m:sup>
                              <m:r>
                                <a:rPr lang="en-US" b="0" i="1" smtClean="0">
                                  <a:solidFill>
                                    <a:srgbClr val="004791"/>
                                  </a:solidFill>
                                  <a:latin typeface="Cambria Math" panose="02040503050406030204" pitchFamily="18" charset="0"/>
                                  <a:ea typeface="Cambria Math" panose="02040503050406030204" pitchFamily="18" charset="0"/>
                                </a:rPr>
                                <m:t>2</m:t>
                              </m:r>
                            </m:sup>
                          </m:sSup>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r>
                                    <a:rPr lang="en-US" b="0" i="1" smtClean="0">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5B88DB79-3434-BFF9-E652-97984D5741FD}"/>
                  </a:ext>
                </a:extLst>
              </p:cNvPr>
              <p:cNvSpPr txBox="1">
                <a:spLocks noRot="1" noChangeAspect="1" noMove="1" noResize="1" noEditPoints="1" noAdjustHandles="1" noChangeArrowheads="1" noChangeShapeType="1" noTextEdit="1"/>
              </p:cNvSpPr>
              <p:nvPr/>
            </p:nvSpPr>
            <p:spPr>
              <a:xfrm>
                <a:off x="1771648" y="5833293"/>
                <a:ext cx="3790952" cy="435568"/>
              </a:xfrm>
              <a:prstGeom prst="rect">
                <a:avLst/>
              </a:prstGeom>
              <a:blipFill>
                <a:blip r:embed="rId7"/>
                <a:stretch>
                  <a:fillRect l="-482"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3BEDA0-CEBB-3DDD-C3BB-9181E86F3B64}"/>
                  </a:ext>
                </a:extLst>
              </p:cNvPr>
              <p:cNvSpPr txBox="1"/>
              <p:nvPr/>
            </p:nvSpPr>
            <p:spPr>
              <a:xfrm>
                <a:off x="6410489" y="3858092"/>
                <a:ext cx="5257636" cy="6109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C00000"/>
                          </a:solidFill>
                          <a:latin typeface="Cambria Math" panose="02040503050406030204" pitchFamily="18" charset="0"/>
                          <a:ea typeface="Cambria Math" panose="02040503050406030204" pitchFamily="18" charset="0"/>
                        </a:rPr>
                        <m:t>−</m:t>
                      </m:r>
                      <m:f>
                        <m:fPr>
                          <m:ctrlPr>
                            <a:rPr lang="en-US" b="0" i="1" smtClean="0">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b="0" i="1" smtClean="0">
                              <a:solidFill>
                                <a:srgbClr val="C00000"/>
                              </a:solidFill>
                              <a:latin typeface="Cambria Math" panose="02040503050406030204" pitchFamily="18" charset="0"/>
                              <a:ea typeface="Cambria Math" panose="02040503050406030204" pitchFamily="18" charset="0"/>
                            </a:rPr>
                            <m:t>2!</m:t>
                          </m:r>
                        </m:den>
                      </m:f>
                      <m:sSubSup>
                        <m:sSubSupPr>
                          <m:ctrlPr>
                            <a:rPr lang="en-US" i="1">
                              <a:solidFill>
                                <a:srgbClr val="C00000"/>
                              </a:solidFill>
                              <a:latin typeface="Cambria Math" panose="02040503050406030204" pitchFamily="18" charset="0"/>
                              <a:ea typeface="Cambria Math" panose="02040503050406030204" pitchFamily="18" charset="0"/>
                            </a:rPr>
                          </m:ctrlPr>
                        </m:sSubSupPr>
                        <m:e>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𝑐</m:t>
                              </m:r>
                            </m:e>
                            <m:sup>
                              <m:r>
                                <a:rPr lang="en-US" i="1">
                                  <a:solidFill>
                                    <a:srgbClr val="C00000"/>
                                  </a:solidFill>
                                  <a:latin typeface="Cambria Math" panose="02040503050406030204" pitchFamily="18" charset="0"/>
                                  <a:ea typeface="Cambria Math" panose="02040503050406030204" pitchFamily="18" charset="0"/>
                                </a:rPr>
                                <m:t>2</m:t>
                              </m:r>
                            </m:sup>
                          </m:sSup>
                          <m:r>
                            <a:rPr lang="en-US" i="1">
                              <a:solidFill>
                                <a:srgbClr val="C00000"/>
                              </a:solidFill>
                              <a:latin typeface="Cambria Math" panose="02040503050406030204" pitchFamily="18" charset="0"/>
                              <a:ea typeface="Cambria Math" panose="02040503050406030204" pitchFamily="18" charset="0"/>
                            </a:rPr>
                            <m:t> </m:t>
                          </m:r>
                          <m:acc>
                            <m:accPr>
                              <m:chr m:val="̅"/>
                              <m:ctrlPr>
                                <a:rPr lang="en-US" i="1">
                                  <a:solidFill>
                                    <a:srgbClr val="C00000"/>
                                  </a:solidFill>
                                  <a:latin typeface="Cambria Math" panose="02040503050406030204" pitchFamily="18" charset="0"/>
                                  <a:ea typeface="Cambria Math" panose="02040503050406030204" pitchFamily="18" charset="0"/>
                                </a:rPr>
                              </m:ctrlPr>
                            </m:accPr>
                            <m:e>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𝑢</m:t>
                                  </m:r>
                                </m:e>
                                <m:sub>
                                  <m:r>
                                    <a:rPr lang="en-US" i="1">
                                      <a:solidFill>
                                        <a:srgbClr val="C00000"/>
                                      </a:solidFill>
                                      <a:latin typeface="Cambria Math" panose="02040503050406030204" pitchFamily="18" charset="0"/>
                                      <a:ea typeface="Cambria Math" panose="02040503050406030204" pitchFamily="18" charset="0"/>
                                    </a:rPr>
                                    <m:t>𝑥𝑥</m:t>
                                  </m:r>
                                </m:sub>
                              </m:sSub>
                            </m:e>
                          </m:acc>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0F3BEDA0-CEBB-3DDD-C3BB-9181E86F3B64}"/>
                  </a:ext>
                </a:extLst>
              </p:cNvPr>
              <p:cNvSpPr txBox="1">
                <a:spLocks noRot="1" noChangeAspect="1" noMove="1" noResize="1" noEditPoints="1" noAdjustHandles="1" noChangeArrowheads="1" noChangeShapeType="1" noTextEdit="1"/>
              </p:cNvSpPr>
              <p:nvPr/>
            </p:nvSpPr>
            <p:spPr>
              <a:xfrm>
                <a:off x="6410489" y="3858092"/>
                <a:ext cx="5257636" cy="610936"/>
              </a:xfrm>
              <a:prstGeom prst="rect">
                <a:avLst/>
              </a:prstGeom>
              <a:blipFill>
                <a:blip r:embed="rId8"/>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02A6143-C200-7D69-2507-B056BA7FF425}"/>
              </a:ext>
            </a:extLst>
          </p:cNvPr>
          <p:cNvSpPr txBox="1"/>
          <p:nvPr/>
        </p:nvSpPr>
        <p:spPr>
          <a:xfrm>
            <a:off x="7134225" y="4615520"/>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 </a:t>
            </a:r>
            <a:r>
              <a:rPr lang="en-US" sz="1800" b="1" i="1" dirty="0">
                <a:latin typeface="Bradley Hand ITC" panose="03070402050302030203" pitchFamily="66" charset="0"/>
              </a:rPr>
              <a:t>!</a:t>
            </a:r>
            <a:endParaRPr lang="en-US" i="1" dirty="0"/>
          </a:p>
        </p:txBody>
      </p:sp>
      <p:pic>
        <p:nvPicPr>
          <p:cNvPr id="10" name="Picture 2">
            <a:extLst>
              <a:ext uri="{FF2B5EF4-FFF2-40B4-BE49-F238E27FC236}">
                <a16:creationId xmlns:a16="http://schemas.microsoft.com/office/drawing/2014/main" id="{3CEFFEC3-E89A-70BC-5699-62287EA9457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920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05C4AF-64AA-F895-0235-F9C1867E363B}"/>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FF05C4AF-64AA-F895-0235-F9C1867E363B}"/>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F7EC60-BF22-B6DC-59FF-FD6A8A8C5A4A}"/>
                  </a:ext>
                </a:extLst>
              </p:cNvPr>
              <p:cNvSpPr txBox="1"/>
              <p:nvPr/>
            </p:nvSpPr>
            <p:spPr>
              <a:xfrm>
                <a:off x="1666875" y="3975538"/>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31F7EC60-BF22-B6DC-59FF-FD6A8A8C5A4A}"/>
                  </a:ext>
                </a:extLst>
              </p:cNvPr>
              <p:cNvSpPr txBox="1">
                <a:spLocks noRot="1" noChangeAspect="1" noMove="1" noResize="1" noEditPoints="1" noAdjustHandles="1" noChangeArrowheads="1" noChangeShapeType="1" noTextEdit="1"/>
              </p:cNvSpPr>
              <p:nvPr/>
            </p:nvSpPr>
            <p:spPr>
              <a:xfrm>
                <a:off x="1666875" y="3975538"/>
                <a:ext cx="3324225" cy="384464"/>
              </a:xfrm>
              <a:prstGeom prst="rect">
                <a:avLst/>
              </a:prstGeom>
              <a:blipFill>
                <a:blip r:embed="rId4"/>
                <a:stretch>
                  <a:fillRect l="-54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BC7C77-BA02-4B6E-546E-DBAC21B416B6}"/>
                  </a:ext>
                </a:extLst>
              </p:cNvPr>
              <p:cNvSpPr txBox="1"/>
              <p:nvPr/>
            </p:nvSpPr>
            <p:spPr>
              <a:xfrm>
                <a:off x="1666872" y="4606629"/>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𝑥𝑡</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7BBC7C77-BA02-4B6E-546E-DBAC21B416B6}"/>
                  </a:ext>
                </a:extLst>
              </p:cNvPr>
              <p:cNvSpPr txBox="1">
                <a:spLocks noRot="1" noChangeAspect="1" noMove="1" noResize="1" noEditPoints="1" noAdjustHandles="1" noChangeArrowheads="1" noChangeShapeType="1" noTextEdit="1"/>
              </p:cNvSpPr>
              <p:nvPr/>
            </p:nvSpPr>
            <p:spPr>
              <a:xfrm>
                <a:off x="1666872" y="4606629"/>
                <a:ext cx="3324225" cy="384464"/>
              </a:xfrm>
              <a:prstGeom prst="rect">
                <a:avLst/>
              </a:prstGeom>
              <a:blipFill>
                <a:blip r:embed="rId5"/>
                <a:stretch>
                  <a:fillRect l="-549"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86C1F7-C0DC-7496-7FBA-7CAE5CBEF93D}"/>
                  </a:ext>
                </a:extLst>
              </p:cNvPr>
              <p:cNvSpPr txBox="1"/>
              <p:nvPr/>
            </p:nvSpPr>
            <p:spPr>
              <a:xfrm>
                <a:off x="1666873" y="5180570"/>
                <a:ext cx="3790952" cy="4546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d>
                                    <m:dPr>
                                      <m:begChr m:val="["/>
                                      <m:endChr m:val="]"/>
                                      <m:ctrlPr>
                                        <a:rPr lang="en-US" b="0" i="1" smtClean="0">
                                          <a:solidFill>
                                            <a:srgbClr val="004791"/>
                                          </a:solidFill>
                                          <a:latin typeface="Cambria Math" panose="02040503050406030204" pitchFamily="18" charset="0"/>
                                          <a:ea typeface="Cambria Math" panose="02040503050406030204" pitchFamily="18" charset="0"/>
                                        </a:rPr>
                                      </m:ctrlPr>
                                    </m:dPr>
                                    <m:e>
                                      <m:d>
                                        <m:dPr>
                                          <m:ctrlPr>
                                            <a:rPr lang="en-US" i="1">
                                              <a:solidFill>
                                                <a:srgbClr val="004791"/>
                                              </a:solidFill>
                                              <a:latin typeface="Cambria Math" panose="02040503050406030204" pitchFamily="18" charset="0"/>
                                              <a:ea typeface="Cambria Math" panose="02040503050406030204" pitchFamily="18" charset="0"/>
                                            </a:rPr>
                                          </m:ctrlPr>
                                        </m:dPr>
                                        <m:e>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𝑡</m:t>
                                              </m:r>
                                            </m:sub>
                                          </m:sSub>
                                        </m:e>
                                      </m:d>
                                    </m:e>
                                  </m:d>
                                </m:e>
                                <m:sub>
                                  <m:r>
                                    <a:rPr lang="en-US" b="0" i="1" smtClean="0">
                                      <a:solidFill>
                                        <a:srgbClr val="004791"/>
                                      </a:solidFill>
                                      <a:latin typeface="Cambria Math" panose="02040503050406030204" pitchFamily="18" charset="0"/>
                                      <a:ea typeface="Cambria Math" panose="02040503050406030204" pitchFamily="18" charset="0"/>
                                    </a:rPr>
                                    <m:t>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8C86C1F7-C0DC-7496-7FBA-7CAE5CBEF93D}"/>
                  </a:ext>
                </a:extLst>
              </p:cNvPr>
              <p:cNvSpPr txBox="1">
                <a:spLocks noRot="1" noChangeAspect="1" noMove="1" noResize="1" noEditPoints="1" noAdjustHandles="1" noChangeArrowheads="1" noChangeShapeType="1" noTextEdit="1"/>
              </p:cNvSpPr>
              <p:nvPr/>
            </p:nvSpPr>
            <p:spPr>
              <a:xfrm>
                <a:off x="1666873" y="5180570"/>
                <a:ext cx="3790952" cy="454676"/>
              </a:xfrm>
              <a:prstGeom prst="rect">
                <a:avLst/>
              </a:prstGeom>
              <a:blipFill>
                <a:blip r:embed="rId6"/>
                <a:stretch>
                  <a:fillRect l="-482"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88DB79-3434-BFF9-E652-97984D5741FD}"/>
                  </a:ext>
                </a:extLst>
              </p:cNvPr>
              <p:cNvSpPr txBox="1"/>
              <p:nvPr/>
            </p:nvSpPr>
            <p:spPr>
              <a:xfrm>
                <a:off x="1771648" y="5833293"/>
                <a:ext cx="3790952" cy="4355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sSup>
                            <m:sSupPr>
                              <m:ctrlPr>
                                <a:rPr lang="en-US" b="0" i="1" smtClean="0">
                                  <a:solidFill>
                                    <a:srgbClr val="004791"/>
                                  </a:solidFill>
                                  <a:latin typeface="Cambria Math" panose="02040503050406030204" pitchFamily="18" charset="0"/>
                                  <a:ea typeface="Cambria Math" panose="02040503050406030204" pitchFamily="18" charset="0"/>
                                </a:rPr>
                              </m:ctrlPr>
                            </m:sSupPr>
                            <m:e>
                              <m:r>
                                <a:rPr lang="en-US" b="0" i="1" smtClean="0">
                                  <a:solidFill>
                                    <a:srgbClr val="004791"/>
                                  </a:solidFill>
                                  <a:latin typeface="Cambria Math" panose="02040503050406030204" pitchFamily="18" charset="0"/>
                                  <a:ea typeface="Cambria Math" panose="02040503050406030204" pitchFamily="18" charset="0"/>
                                </a:rPr>
                                <m:t>𝑐</m:t>
                              </m:r>
                            </m:e>
                            <m:sup>
                              <m:r>
                                <a:rPr lang="en-US" b="0" i="1" smtClean="0">
                                  <a:solidFill>
                                    <a:srgbClr val="004791"/>
                                  </a:solidFill>
                                  <a:latin typeface="Cambria Math" panose="02040503050406030204" pitchFamily="18" charset="0"/>
                                  <a:ea typeface="Cambria Math" panose="02040503050406030204" pitchFamily="18" charset="0"/>
                                </a:rPr>
                                <m:t>2</m:t>
                              </m:r>
                            </m:sup>
                          </m:sSup>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r>
                                    <a:rPr lang="en-US" b="0" i="1" smtClean="0">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5B88DB79-3434-BFF9-E652-97984D5741FD}"/>
                  </a:ext>
                </a:extLst>
              </p:cNvPr>
              <p:cNvSpPr txBox="1">
                <a:spLocks noRot="1" noChangeAspect="1" noMove="1" noResize="1" noEditPoints="1" noAdjustHandles="1" noChangeArrowheads="1" noChangeShapeType="1" noTextEdit="1"/>
              </p:cNvSpPr>
              <p:nvPr/>
            </p:nvSpPr>
            <p:spPr>
              <a:xfrm>
                <a:off x="1771648" y="5833293"/>
                <a:ext cx="3790952" cy="435568"/>
              </a:xfrm>
              <a:prstGeom prst="rect">
                <a:avLst/>
              </a:prstGeom>
              <a:blipFill>
                <a:blip r:embed="rId7"/>
                <a:stretch>
                  <a:fillRect l="-482"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3BEDA0-CEBB-3DDD-C3BB-9181E86F3B64}"/>
                  </a:ext>
                </a:extLst>
              </p:cNvPr>
              <p:cNvSpPr txBox="1"/>
              <p:nvPr/>
            </p:nvSpPr>
            <p:spPr>
              <a:xfrm>
                <a:off x="6410489" y="3858092"/>
                <a:ext cx="5257636" cy="6109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C00000"/>
                          </a:solidFill>
                          <a:latin typeface="Cambria Math" panose="02040503050406030204" pitchFamily="18" charset="0"/>
                          <a:ea typeface="Cambria Math" panose="02040503050406030204" pitchFamily="18" charset="0"/>
                        </a:rPr>
                        <m:t>−</m:t>
                      </m:r>
                      <m:f>
                        <m:fPr>
                          <m:ctrlPr>
                            <a:rPr lang="en-US" b="0" i="1" smtClean="0">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b="0" i="1" smtClean="0">
                              <a:solidFill>
                                <a:srgbClr val="C00000"/>
                              </a:solidFill>
                              <a:latin typeface="Cambria Math" panose="02040503050406030204" pitchFamily="18" charset="0"/>
                              <a:ea typeface="Cambria Math" panose="02040503050406030204" pitchFamily="18" charset="0"/>
                            </a:rPr>
                            <m:t>2!</m:t>
                          </m:r>
                        </m:den>
                      </m:f>
                      <m:sSubSup>
                        <m:sSubSupPr>
                          <m:ctrlPr>
                            <a:rPr lang="en-US" i="1">
                              <a:solidFill>
                                <a:srgbClr val="C00000"/>
                              </a:solidFill>
                              <a:latin typeface="Cambria Math" panose="02040503050406030204" pitchFamily="18" charset="0"/>
                              <a:ea typeface="Cambria Math" panose="02040503050406030204" pitchFamily="18" charset="0"/>
                            </a:rPr>
                          </m:ctrlPr>
                        </m:sSubSupPr>
                        <m:e>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𝑐</m:t>
                              </m:r>
                            </m:e>
                            <m:sup>
                              <m:r>
                                <a:rPr lang="en-US" i="1">
                                  <a:solidFill>
                                    <a:srgbClr val="C00000"/>
                                  </a:solidFill>
                                  <a:latin typeface="Cambria Math" panose="02040503050406030204" pitchFamily="18" charset="0"/>
                                  <a:ea typeface="Cambria Math" panose="02040503050406030204" pitchFamily="18" charset="0"/>
                                </a:rPr>
                                <m:t>2</m:t>
                              </m:r>
                            </m:sup>
                          </m:sSup>
                          <m:r>
                            <a:rPr lang="en-US" i="1">
                              <a:solidFill>
                                <a:srgbClr val="C00000"/>
                              </a:solidFill>
                              <a:latin typeface="Cambria Math" panose="02040503050406030204" pitchFamily="18" charset="0"/>
                              <a:ea typeface="Cambria Math" panose="02040503050406030204" pitchFamily="18" charset="0"/>
                            </a:rPr>
                            <m:t> </m:t>
                          </m:r>
                          <m:acc>
                            <m:accPr>
                              <m:chr m:val="̅"/>
                              <m:ctrlPr>
                                <a:rPr lang="en-US" i="1">
                                  <a:solidFill>
                                    <a:srgbClr val="C00000"/>
                                  </a:solidFill>
                                  <a:latin typeface="Cambria Math" panose="02040503050406030204" pitchFamily="18" charset="0"/>
                                  <a:ea typeface="Cambria Math" panose="02040503050406030204" pitchFamily="18" charset="0"/>
                                </a:rPr>
                              </m:ctrlPr>
                            </m:accPr>
                            <m:e>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𝑢</m:t>
                                  </m:r>
                                </m:e>
                                <m:sub>
                                  <m:r>
                                    <a:rPr lang="en-US" i="1">
                                      <a:solidFill>
                                        <a:srgbClr val="C00000"/>
                                      </a:solidFill>
                                      <a:latin typeface="Cambria Math" panose="02040503050406030204" pitchFamily="18" charset="0"/>
                                      <a:ea typeface="Cambria Math" panose="02040503050406030204" pitchFamily="18" charset="0"/>
                                    </a:rPr>
                                    <m:t>𝑥𝑥</m:t>
                                  </m:r>
                                </m:sub>
                              </m:sSub>
                            </m:e>
                          </m:acc>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0F3BEDA0-CEBB-3DDD-C3BB-9181E86F3B64}"/>
                  </a:ext>
                </a:extLst>
              </p:cNvPr>
              <p:cNvSpPr txBox="1">
                <a:spLocks noRot="1" noChangeAspect="1" noMove="1" noResize="1" noEditPoints="1" noAdjustHandles="1" noChangeArrowheads="1" noChangeShapeType="1" noTextEdit="1"/>
              </p:cNvSpPr>
              <p:nvPr/>
            </p:nvSpPr>
            <p:spPr>
              <a:xfrm>
                <a:off x="6410489" y="3858092"/>
                <a:ext cx="5257636" cy="610936"/>
              </a:xfrm>
              <a:prstGeom prst="rect">
                <a:avLst/>
              </a:prstGeom>
              <a:blipFill>
                <a:blip r:embed="rId8"/>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02A6143-C200-7D69-2507-B056BA7FF425}"/>
              </a:ext>
            </a:extLst>
          </p:cNvPr>
          <p:cNvSpPr txBox="1"/>
          <p:nvPr/>
        </p:nvSpPr>
        <p:spPr>
          <a:xfrm>
            <a:off x="7134225" y="4615520"/>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 </a:t>
            </a:r>
            <a:r>
              <a:rPr lang="en-US" sz="1800" b="1" i="1" dirty="0">
                <a:latin typeface="Bradley Hand ITC" panose="03070402050302030203" pitchFamily="66" charset="0"/>
              </a:rPr>
              <a:t>!</a:t>
            </a:r>
            <a:endParaRPr lang="en-US" i="1" dirty="0"/>
          </a:p>
        </p:txBody>
      </p:sp>
      <p:sp>
        <p:nvSpPr>
          <p:cNvPr id="10" name="TextBox 9">
            <a:extLst>
              <a:ext uri="{FF2B5EF4-FFF2-40B4-BE49-F238E27FC236}">
                <a16:creationId xmlns:a16="http://schemas.microsoft.com/office/drawing/2014/main" id="{49BDAA65-86C4-8F94-2918-60064C4C8C17}"/>
              </a:ext>
            </a:extLst>
          </p:cNvPr>
          <p:cNvSpPr txBox="1"/>
          <p:nvPr/>
        </p:nvSpPr>
        <p:spPr>
          <a:xfrm>
            <a:off x="5562600" y="4991981"/>
            <a:ext cx="6915150"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NOT</a:t>
            </a:r>
            <a:r>
              <a:rPr lang="en-US" sz="1800" b="1" dirty="0">
                <a:latin typeface="Bradley Hand ITC" panose="03070402050302030203" pitchFamily="66" charset="0"/>
              </a:rPr>
              <a:t> a convection equation, It is a </a:t>
            </a:r>
            <a:r>
              <a:rPr lang="en-US" b="1" dirty="0">
                <a:solidFill>
                  <a:srgbClr val="004791"/>
                </a:solidFill>
                <a:latin typeface="Bradley Hand ITC" panose="03070402050302030203" pitchFamily="66" charset="0"/>
              </a:rPr>
              <a:t>C</a:t>
            </a:r>
            <a:r>
              <a:rPr lang="en-US" sz="1800" b="1" dirty="0">
                <a:solidFill>
                  <a:srgbClr val="004791"/>
                </a:solidFill>
                <a:latin typeface="Bradley Hand ITC" panose="03070402050302030203" pitchFamily="66" charset="0"/>
              </a:rPr>
              <a:t>onvection-Diffusion</a:t>
            </a:r>
            <a:r>
              <a:rPr lang="en-US" sz="1800" b="1" dirty="0">
                <a:latin typeface="Bradley Hand ITC" panose="03070402050302030203" pitchFamily="66" charset="0"/>
              </a:rPr>
              <a:t> equation !!</a:t>
            </a:r>
            <a:endParaRPr lang="en-US" i="1" dirty="0"/>
          </a:p>
        </p:txBody>
      </p:sp>
      <p:pic>
        <p:nvPicPr>
          <p:cNvPr id="13" name="Picture 2">
            <a:extLst>
              <a:ext uri="{FF2B5EF4-FFF2-40B4-BE49-F238E27FC236}">
                <a16:creationId xmlns:a16="http://schemas.microsoft.com/office/drawing/2014/main" id="{56BDE160-87FC-C010-6643-1C9F6E61273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251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05C4AF-64AA-F895-0235-F9C1867E363B}"/>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FF05C4AF-64AA-F895-0235-F9C1867E363B}"/>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F7EC60-BF22-B6DC-59FF-FD6A8A8C5A4A}"/>
                  </a:ext>
                </a:extLst>
              </p:cNvPr>
              <p:cNvSpPr txBox="1"/>
              <p:nvPr/>
            </p:nvSpPr>
            <p:spPr>
              <a:xfrm>
                <a:off x="1666875" y="3975538"/>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31F7EC60-BF22-B6DC-59FF-FD6A8A8C5A4A}"/>
                  </a:ext>
                </a:extLst>
              </p:cNvPr>
              <p:cNvSpPr txBox="1">
                <a:spLocks noRot="1" noChangeAspect="1" noMove="1" noResize="1" noEditPoints="1" noAdjustHandles="1" noChangeArrowheads="1" noChangeShapeType="1" noTextEdit="1"/>
              </p:cNvSpPr>
              <p:nvPr/>
            </p:nvSpPr>
            <p:spPr>
              <a:xfrm>
                <a:off x="1666875" y="3975538"/>
                <a:ext cx="3324225" cy="384464"/>
              </a:xfrm>
              <a:prstGeom prst="rect">
                <a:avLst/>
              </a:prstGeom>
              <a:blipFill>
                <a:blip r:embed="rId4"/>
                <a:stretch>
                  <a:fillRect l="-54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BC7C77-BA02-4B6E-546E-DBAC21B416B6}"/>
                  </a:ext>
                </a:extLst>
              </p:cNvPr>
              <p:cNvSpPr txBox="1"/>
              <p:nvPr/>
            </p:nvSpPr>
            <p:spPr>
              <a:xfrm>
                <a:off x="1666872" y="4606629"/>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𝑥𝑡</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7BBC7C77-BA02-4B6E-546E-DBAC21B416B6}"/>
                  </a:ext>
                </a:extLst>
              </p:cNvPr>
              <p:cNvSpPr txBox="1">
                <a:spLocks noRot="1" noChangeAspect="1" noMove="1" noResize="1" noEditPoints="1" noAdjustHandles="1" noChangeArrowheads="1" noChangeShapeType="1" noTextEdit="1"/>
              </p:cNvSpPr>
              <p:nvPr/>
            </p:nvSpPr>
            <p:spPr>
              <a:xfrm>
                <a:off x="1666872" y="4606629"/>
                <a:ext cx="3324225" cy="384464"/>
              </a:xfrm>
              <a:prstGeom prst="rect">
                <a:avLst/>
              </a:prstGeom>
              <a:blipFill>
                <a:blip r:embed="rId5"/>
                <a:stretch>
                  <a:fillRect l="-549"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86C1F7-C0DC-7496-7FBA-7CAE5CBEF93D}"/>
                  </a:ext>
                </a:extLst>
              </p:cNvPr>
              <p:cNvSpPr txBox="1"/>
              <p:nvPr/>
            </p:nvSpPr>
            <p:spPr>
              <a:xfrm>
                <a:off x="1666873" y="5180570"/>
                <a:ext cx="3790952" cy="4546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d>
                                    <m:dPr>
                                      <m:begChr m:val="["/>
                                      <m:endChr m:val="]"/>
                                      <m:ctrlPr>
                                        <a:rPr lang="en-US" b="0" i="1" smtClean="0">
                                          <a:solidFill>
                                            <a:srgbClr val="004791"/>
                                          </a:solidFill>
                                          <a:latin typeface="Cambria Math" panose="02040503050406030204" pitchFamily="18" charset="0"/>
                                          <a:ea typeface="Cambria Math" panose="02040503050406030204" pitchFamily="18" charset="0"/>
                                        </a:rPr>
                                      </m:ctrlPr>
                                    </m:dPr>
                                    <m:e>
                                      <m:d>
                                        <m:dPr>
                                          <m:ctrlPr>
                                            <a:rPr lang="en-US" i="1">
                                              <a:solidFill>
                                                <a:srgbClr val="004791"/>
                                              </a:solidFill>
                                              <a:latin typeface="Cambria Math" panose="02040503050406030204" pitchFamily="18" charset="0"/>
                                              <a:ea typeface="Cambria Math" panose="02040503050406030204" pitchFamily="18" charset="0"/>
                                            </a:rPr>
                                          </m:ctrlPr>
                                        </m:dPr>
                                        <m:e>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𝑡</m:t>
                                              </m:r>
                                            </m:sub>
                                          </m:sSub>
                                        </m:e>
                                      </m:d>
                                    </m:e>
                                  </m:d>
                                </m:e>
                                <m:sub>
                                  <m:r>
                                    <a:rPr lang="en-US" b="0" i="1" smtClean="0">
                                      <a:solidFill>
                                        <a:srgbClr val="004791"/>
                                      </a:solidFill>
                                      <a:latin typeface="Cambria Math" panose="02040503050406030204" pitchFamily="18" charset="0"/>
                                      <a:ea typeface="Cambria Math" panose="02040503050406030204" pitchFamily="18" charset="0"/>
                                    </a:rPr>
                                    <m:t>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8C86C1F7-C0DC-7496-7FBA-7CAE5CBEF93D}"/>
                  </a:ext>
                </a:extLst>
              </p:cNvPr>
              <p:cNvSpPr txBox="1">
                <a:spLocks noRot="1" noChangeAspect="1" noMove="1" noResize="1" noEditPoints="1" noAdjustHandles="1" noChangeArrowheads="1" noChangeShapeType="1" noTextEdit="1"/>
              </p:cNvSpPr>
              <p:nvPr/>
            </p:nvSpPr>
            <p:spPr>
              <a:xfrm>
                <a:off x="1666873" y="5180570"/>
                <a:ext cx="3790952" cy="454676"/>
              </a:xfrm>
              <a:prstGeom prst="rect">
                <a:avLst/>
              </a:prstGeom>
              <a:blipFill>
                <a:blip r:embed="rId6"/>
                <a:stretch>
                  <a:fillRect l="-482"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88DB79-3434-BFF9-E652-97984D5741FD}"/>
                  </a:ext>
                </a:extLst>
              </p:cNvPr>
              <p:cNvSpPr txBox="1"/>
              <p:nvPr/>
            </p:nvSpPr>
            <p:spPr>
              <a:xfrm>
                <a:off x="1771648" y="5833293"/>
                <a:ext cx="3790952" cy="4355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sSup>
                            <m:sSupPr>
                              <m:ctrlPr>
                                <a:rPr lang="en-US" b="0" i="1" smtClean="0">
                                  <a:solidFill>
                                    <a:srgbClr val="004791"/>
                                  </a:solidFill>
                                  <a:latin typeface="Cambria Math" panose="02040503050406030204" pitchFamily="18" charset="0"/>
                                  <a:ea typeface="Cambria Math" panose="02040503050406030204" pitchFamily="18" charset="0"/>
                                </a:rPr>
                              </m:ctrlPr>
                            </m:sSupPr>
                            <m:e>
                              <m:r>
                                <a:rPr lang="en-US" b="0" i="1" smtClean="0">
                                  <a:solidFill>
                                    <a:srgbClr val="004791"/>
                                  </a:solidFill>
                                  <a:latin typeface="Cambria Math" panose="02040503050406030204" pitchFamily="18" charset="0"/>
                                  <a:ea typeface="Cambria Math" panose="02040503050406030204" pitchFamily="18" charset="0"/>
                                </a:rPr>
                                <m:t>𝑐</m:t>
                              </m:r>
                            </m:e>
                            <m:sup>
                              <m:r>
                                <a:rPr lang="en-US" b="0" i="1" smtClean="0">
                                  <a:solidFill>
                                    <a:srgbClr val="004791"/>
                                  </a:solidFill>
                                  <a:latin typeface="Cambria Math" panose="02040503050406030204" pitchFamily="18" charset="0"/>
                                  <a:ea typeface="Cambria Math" panose="02040503050406030204" pitchFamily="18" charset="0"/>
                                </a:rPr>
                                <m:t>2</m:t>
                              </m:r>
                            </m:sup>
                          </m:sSup>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r>
                                    <a:rPr lang="en-US" b="0" i="1" smtClean="0">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5B88DB79-3434-BFF9-E652-97984D5741FD}"/>
                  </a:ext>
                </a:extLst>
              </p:cNvPr>
              <p:cNvSpPr txBox="1">
                <a:spLocks noRot="1" noChangeAspect="1" noMove="1" noResize="1" noEditPoints="1" noAdjustHandles="1" noChangeArrowheads="1" noChangeShapeType="1" noTextEdit="1"/>
              </p:cNvSpPr>
              <p:nvPr/>
            </p:nvSpPr>
            <p:spPr>
              <a:xfrm>
                <a:off x="1771648" y="5833293"/>
                <a:ext cx="3790952" cy="435568"/>
              </a:xfrm>
              <a:prstGeom prst="rect">
                <a:avLst/>
              </a:prstGeom>
              <a:blipFill>
                <a:blip r:embed="rId7"/>
                <a:stretch>
                  <a:fillRect l="-482"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3BEDA0-CEBB-3DDD-C3BB-9181E86F3B64}"/>
                  </a:ext>
                </a:extLst>
              </p:cNvPr>
              <p:cNvSpPr txBox="1"/>
              <p:nvPr/>
            </p:nvSpPr>
            <p:spPr>
              <a:xfrm>
                <a:off x="6410489" y="3858092"/>
                <a:ext cx="5257636" cy="6109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C00000"/>
                          </a:solidFill>
                          <a:latin typeface="Cambria Math" panose="02040503050406030204" pitchFamily="18" charset="0"/>
                          <a:ea typeface="Cambria Math" panose="02040503050406030204" pitchFamily="18" charset="0"/>
                        </a:rPr>
                        <m:t>−</m:t>
                      </m:r>
                      <m:f>
                        <m:fPr>
                          <m:ctrlPr>
                            <a:rPr lang="en-US" b="0" i="1" smtClean="0">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b="0" i="1" smtClean="0">
                              <a:solidFill>
                                <a:srgbClr val="C00000"/>
                              </a:solidFill>
                              <a:latin typeface="Cambria Math" panose="02040503050406030204" pitchFamily="18" charset="0"/>
                              <a:ea typeface="Cambria Math" panose="02040503050406030204" pitchFamily="18" charset="0"/>
                            </a:rPr>
                            <m:t>2!</m:t>
                          </m:r>
                        </m:den>
                      </m:f>
                      <m:sSubSup>
                        <m:sSubSupPr>
                          <m:ctrlPr>
                            <a:rPr lang="en-US" i="1">
                              <a:solidFill>
                                <a:srgbClr val="C00000"/>
                              </a:solidFill>
                              <a:latin typeface="Cambria Math" panose="02040503050406030204" pitchFamily="18" charset="0"/>
                              <a:ea typeface="Cambria Math" panose="02040503050406030204" pitchFamily="18" charset="0"/>
                            </a:rPr>
                          </m:ctrlPr>
                        </m:sSubSupPr>
                        <m:e>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𝑐</m:t>
                              </m:r>
                            </m:e>
                            <m:sup>
                              <m:r>
                                <a:rPr lang="en-US" i="1">
                                  <a:solidFill>
                                    <a:srgbClr val="C00000"/>
                                  </a:solidFill>
                                  <a:latin typeface="Cambria Math" panose="02040503050406030204" pitchFamily="18" charset="0"/>
                                  <a:ea typeface="Cambria Math" panose="02040503050406030204" pitchFamily="18" charset="0"/>
                                </a:rPr>
                                <m:t>2</m:t>
                              </m:r>
                            </m:sup>
                          </m:sSup>
                          <m:r>
                            <a:rPr lang="en-US" i="1">
                              <a:solidFill>
                                <a:srgbClr val="C00000"/>
                              </a:solidFill>
                              <a:latin typeface="Cambria Math" panose="02040503050406030204" pitchFamily="18" charset="0"/>
                              <a:ea typeface="Cambria Math" panose="02040503050406030204" pitchFamily="18" charset="0"/>
                            </a:rPr>
                            <m:t> </m:t>
                          </m:r>
                          <m:acc>
                            <m:accPr>
                              <m:chr m:val="̅"/>
                              <m:ctrlPr>
                                <a:rPr lang="en-US" i="1">
                                  <a:solidFill>
                                    <a:srgbClr val="C00000"/>
                                  </a:solidFill>
                                  <a:latin typeface="Cambria Math" panose="02040503050406030204" pitchFamily="18" charset="0"/>
                                  <a:ea typeface="Cambria Math" panose="02040503050406030204" pitchFamily="18" charset="0"/>
                                </a:rPr>
                              </m:ctrlPr>
                            </m:accPr>
                            <m:e>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𝑢</m:t>
                                  </m:r>
                                </m:e>
                                <m:sub>
                                  <m:r>
                                    <a:rPr lang="en-US" i="1">
                                      <a:solidFill>
                                        <a:srgbClr val="C00000"/>
                                      </a:solidFill>
                                      <a:latin typeface="Cambria Math" panose="02040503050406030204" pitchFamily="18" charset="0"/>
                                      <a:ea typeface="Cambria Math" panose="02040503050406030204" pitchFamily="18" charset="0"/>
                                    </a:rPr>
                                    <m:t>𝑥𝑥</m:t>
                                  </m:r>
                                </m:sub>
                              </m:sSub>
                            </m:e>
                          </m:acc>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0F3BEDA0-CEBB-3DDD-C3BB-9181E86F3B64}"/>
                  </a:ext>
                </a:extLst>
              </p:cNvPr>
              <p:cNvSpPr txBox="1">
                <a:spLocks noRot="1" noChangeAspect="1" noMove="1" noResize="1" noEditPoints="1" noAdjustHandles="1" noChangeArrowheads="1" noChangeShapeType="1" noTextEdit="1"/>
              </p:cNvSpPr>
              <p:nvPr/>
            </p:nvSpPr>
            <p:spPr>
              <a:xfrm>
                <a:off x="6410489" y="3858092"/>
                <a:ext cx="5257636" cy="610936"/>
              </a:xfrm>
              <a:prstGeom prst="rect">
                <a:avLst/>
              </a:prstGeom>
              <a:blipFill>
                <a:blip r:embed="rId8"/>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02A6143-C200-7D69-2507-B056BA7FF425}"/>
              </a:ext>
            </a:extLst>
          </p:cNvPr>
          <p:cNvSpPr txBox="1"/>
          <p:nvPr/>
        </p:nvSpPr>
        <p:spPr>
          <a:xfrm>
            <a:off x="7134225" y="4615520"/>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 </a:t>
            </a:r>
            <a:r>
              <a:rPr lang="en-US" sz="1800" b="1" i="1" dirty="0">
                <a:latin typeface="Bradley Hand ITC" panose="03070402050302030203" pitchFamily="66" charset="0"/>
              </a:rPr>
              <a:t>!</a:t>
            </a:r>
            <a:endParaRPr lang="en-US" i="1" dirty="0"/>
          </a:p>
        </p:txBody>
      </p:sp>
      <p:sp>
        <p:nvSpPr>
          <p:cNvPr id="10" name="TextBox 9">
            <a:extLst>
              <a:ext uri="{FF2B5EF4-FFF2-40B4-BE49-F238E27FC236}">
                <a16:creationId xmlns:a16="http://schemas.microsoft.com/office/drawing/2014/main" id="{49BDAA65-86C4-8F94-2918-60064C4C8C17}"/>
              </a:ext>
            </a:extLst>
          </p:cNvPr>
          <p:cNvSpPr txBox="1"/>
          <p:nvPr/>
        </p:nvSpPr>
        <p:spPr>
          <a:xfrm>
            <a:off x="5562600" y="4991981"/>
            <a:ext cx="6915150"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NOT</a:t>
            </a:r>
            <a:r>
              <a:rPr lang="en-US" sz="1800" b="1" dirty="0">
                <a:latin typeface="Bradley Hand ITC" panose="03070402050302030203" pitchFamily="66" charset="0"/>
              </a:rPr>
              <a:t> a convection equation, It is a </a:t>
            </a:r>
            <a:r>
              <a:rPr lang="en-US" b="1" dirty="0">
                <a:solidFill>
                  <a:srgbClr val="004791"/>
                </a:solidFill>
                <a:latin typeface="Bradley Hand ITC" panose="03070402050302030203" pitchFamily="66" charset="0"/>
              </a:rPr>
              <a:t>C</a:t>
            </a:r>
            <a:r>
              <a:rPr lang="en-US" sz="1800" b="1" dirty="0">
                <a:solidFill>
                  <a:srgbClr val="004791"/>
                </a:solidFill>
                <a:latin typeface="Bradley Hand ITC" panose="03070402050302030203" pitchFamily="66" charset="0"/>
              </a:rPr>
              <a:t>onvection-Diffusion</a:t>
            </a:r>
            <a:r>
              <a:rPr lang="en-US" sz="1800" b="1" dirty="0">
                <a:latin typeface="Bradley Hand ITC" panose="03070402050302030203" pitchFamily="66" charset="0"/>
              </a:rPr>
              <a:t> equation !!</a:t>
            </a:r>
            <a:endParaRPr lang="en-US" i="1" dirty="0"/>
          </a:p>
        </p:txBody>
      </p:sp>
      <p:sp>
        <p:nvSpPr>
          <p:cNvPr id="13" name="Oval 12">
            <a:extLst>
              <a:ext uri="{FF2B5EF4-FFF2-40B4-BE49-F238E27FC236}">
                <a16:creationId xmlns:a16="http://schemas.microsoft.com/office/drawing/2014/main" id="{2426922D-F9D2-653E-C1C6-2917123AB5F3}"/>
              </a:ext>
            </a:extLst>
          </p:cNvPr>
          <p:cNvSpPr/>
          <p:nvPr/>
        </p:nvSpPr>
        <p:spPr>
          <a:xfrm>
            <a:off x="8229601" y="3757486"/>
            <a:ext cx="762000" cy="820568"/>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DA944922-1B70-884C-603C-0CAECF60524E}"/>
              </a:ext>
            </a:extLst>
          </p:cNvPr>
          <p:cNvCxnSpPr>
            <a:cxnSpLocks/>
          </p:cNvCxnSpPr>
          <p:nvPr/>
        </p:nvCxnSpPr>
        <p:spPr>
          <a:xfrm flipH="1">
            <a:off x="8782050" y="3100514"/>
            <a:ext cx="352425" cy="56008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A8A6566-DF90-185A-DF88-21AE93A20EA2}"/>
              </a:ext>
            </a:extLst>
          </p:cNvPr>
          <p:cNvSpPr txBox="1"/>
          <p:nvPr/>
        </p:nvSpPr>
        <p:spPr>
          <a:xfrm>
            <a:off x="7953375" y="2668192"/>
            <a:ext cx="3390903"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a:t>
            </a:r>
            <a:r>
              <a:rPr lang="en-US" sz="1800" b="1" dirty="0" err="1">
                <a:solidFill>
                  <a:srgbClr val="C00000"/>
                </a:solidFill>
                <a:latin typeface="Bradley Hand ITC" panose="03070402050302030203" pitchFamily="66" charset="0"/>
              </a:rPr>
              <a:t>ve</a:t>
            </a:r>
            <a:r>
              <a:rPr lang="en-US" sz="1800" b="1" dirty="0">
                <a:solidFill>
                  <a:srgbClr val="C00000"/>
                </a:solidFill>
                <a:latin typeface="Bradley Hand ITC" panose="03070402050302030203" pitchFamily="66" charset="0"/>
              </a:rPr>
              <a:t> Diffusion Coefficient !!</a:t>
            </a:r>
            <a:endParaRPr lang="en-US" i="1" dirty="0">
              <a:solidFill>
                <a:srgbClr val="C00000"/>
              </a:solidFill>
            </a:endParaRPr>
          </a:p>
        </p:txBody>
      </p:sp>
      <p:pic>
        <p:nvPicPr>
          <p:cNvPr id="16" name="Picture 2">
            <a:extLst>
              <a:ext uri="{FF2B5EF4-FFF2-40B4-BE49-F238E27FC236}">
                <a16:creationId xmlns:a16="http://schemas.microsoft.com/office/drawing/2014/main" id="{982A257A-44F2-4491-67C9-F6A4663D0F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670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Central Differencing in Space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7BB332-EF55-ED18-7C31-CB57B033F6D3}"/>
                  </a:ext>
                </a:extLst>
              </p:cNvPr>
              <p:cNvSpPr txBox="1"/>
              <p:nvPr/>
            </p:nvSpPr>
            <p:spPr>
              <a:xfrm>
                <a:off x="1476375" y="2973040"/>
                <a:ext cx="5827126"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i="1">
                              <a:solidFill>
                                <a:srgbClr val="C00000"/>
                              </a:solidFill>
                              <a:latin typeface="Cambria Math" panose="02040503050406030204" pitchFamily="18" charset="0"/>
                              <a:ea typeface="Cambria Math" panose="02040503050406030204" pitchFamily="18" charset="0"/>
                            </a:rPr>
                            <m:t>2!</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smtClean="0">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2</m:t>
                              </m:r>
                            </m:sup>
                          </m:sSup>
                          <m:acc>
                            <m:accPr>
                              <m:chr m:val="̅"/>
                              <m:ctrlPr>
                                <a:rPr lang="en-US" i="1">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i="1">
                                  <a:solidFill>
                                    <a:srgbClr val="C00000"/>
                                  </a:solidFill>
                                  <a:latin typeface="Cambria Math" panose="02040503050406030204" pitchFamily="18" charset="0"/>
                                  <a:ea typeface="Cambria Math" panose="02040503050406030204" pitchFamily="18" charset="0"/>
                                </a:rPr>
                                <m:t>3</m:t>
                              </m:r>
                            </m:sup>
                          </m:sSup>
                        </m:num>
                        <m:den>
                          <m:r>
                            <a:rPr lang="en-US" i="1">
                              <a:solidFill>
                                <a:srgbClr val="C00000"/>
                              </a:solidFill>
                              <a:latin typeface="Cambria Math" panose="02040503050406030204" pitchFamily="18" charset="0"/>
                              <a:ea typeface="Cambria Math" panose="02040503050406030204" pitchFamily="18" charset="0"/>
                            </a:rPr>
                            <m:t>3!</m:t>
                          </m:r>
                        </m:den>
                      </m:f>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i="1">
                                  <a:solidFill>
                                    <a:srgbClr val="C00000"/>
                                  </a:solidFill>
                                  <a:latin typeface="Cambria Math" panose="02040503050406030204" pitchFamily="18" charset="0"/>
                                  <a:ea typeface="Cambria Math" panose="02040503050406030204" pitchFamily="18" charset="0"/>
                                </a:rPr>
                                <m:t>3</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𝑡</m:t>
                              </m:r>
                            </m:e>
                            <m:sup>
                              <m:r>
                                <a:rPr lang="en-US" i="1">
                                  <a:solidFill>
                                    <a:srgbClr val="C00000"/>
                                  </a:solidFill>
                                  <a:latin typeface="Cambria Math" panose="02040503050406030204" pitchFamily="18" charset="0"/>
                                  <a:ea typeface="Cambria Math" panose="02040503050406030204" pitchFamily="18" charset="0"/>
                                </a:rPr>
                                <m:t>3</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4</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2F7BB332-EF55-ED18-7C31-CB57B033F6D3}"/>
                  </a:ext>
                </a:extLst>
              </p:cNvPr>
              <p:cNvSpPr txBox="1">
                <a:spLocks noRot="1" noChangeAspect="1" noMove="1" noResize="1" noEditPoints="1" noAdjustHandles="1" noChangeArrowheads="1" noChangeShapeType="1" noTextEdit="1"/>
              </p:cNvSpPr>
              <p:nvPr/>
            </p:nvSpPr>
            <p:spPr>
              <a:xfrm>
                <a:off x="1476375" y="2973040"/>
                <a:ext cx="5827126" cy="784446"/>
              </a:xfrm>
              <a:prstGeom prst="rect">
                <a:avLst/>
              </a:prstGeom>
              <a:blipFill>
                <a:blip r:embed="rId2"/>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66C7DC-0E10-5B55-5E4E-C53E43A72896}"/>
                  </a:ext>
                </a:extLst>
              </p:cNvPr>
              <p:cNvSpPr txBox="1"/>
              <p:nvPr/>
            </p:nvSpPr>
            <p:spPr>
              <a:xfrm>
                <a:off x="1666875" y="3975538"/>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C466C7DC-0E10-5B55-5E4E-C53E43A72896}"/>
                  </a:ext>
                </a:extLst>
              </p:cNvPr>
              <p:cNvSpPr txBox="1">
                <a:spLocks noRot="1" noChangeAspect="1" noMove="1" noResize="1" noEditPoints="1" noAdjustHandles="1" noChangeArrowheads="1" noChangeShapeType="1" noTextEdit="1"/>
              </p:cNvSpPr>
              <p:nvPr/>
            </p:nvSpPr>
            <p:spPr>
              <a:xfrm>
                <a:off x="1666875" y="3975538"/>
                <a:ext cx="3324225" cy="384464"/>
              </a:xfrm>
              <a:prstGeom prst="rect">
                <a:avLst/>
              </a:prstGeom>
              <a:blipFill>
                <a:blip r:embed="rId4"/>
                <a:stretch>
                  <a:fillRect l="-54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8082C39-FEE2-4BD5-20CC-EE991C89A73F}"/>
                  </a:ext>
                </a:extLst>
              </p:cNvPr>
              <p:cNvSpPr txBox="1"/>
              <p:nvPr/>
            </p:nvSpPr>
            <p:spPr>
              <a:xfrm>
                <a:off x="1666872" y="4606629"/>
                <a:ext cx="3324225" cy="3844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𝑥𝑡</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28082C39-FEE2-4BD5-20CC-EE991C89A73F}"/>
                  </a:ext>
                </a:extLst>
              </p:cNvPr>
              <p:cNvSpPr txBox="1">
                <a:spLocks noRot="1" noChangeAspect="1" noMove="1" noResize="1" noEditPoints="1" noAdjustHandles="1" noChangeArrowheads="1" noChangeShapeType="1" noTextEdit="1"/>
              </p:cNvSpPr>
              <p:nvPr/>
            </p:nvSpPr>
            <p:spPr>
              <a:xfrm>
                <a:off x="1666872" y="4606629"/>
                <a:ext cx="3324225" cy="384464"/>
              </a:xfrm>
              <a:prstGeom prst="rect">
                <a:avLst/>
              </a:prstGeom>
              <a:blipFill>
                <a:blip r:embed="rId5"/>
                <a:stretch>
                  <a:fillRect l="-549"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76AAB37-FF07-2E51-F2FB-6680209E4858}"/>
                  </a:ext>
                </a:extLst>
              </p:cNvPr>
              <p:cNvSpPr txBox="1"/>
              <p:nvPr/>
            </p:nvSpPr>
            <p:spPr>
              <a:xfrm>
                <a:off x="1666873" y="5180570"/>
                <a:ext cx="3790952" cy="4546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d>
                                    <m:dPr>
                                      <m:begChr m:val="["/>
                                      <m:endChr m:val="]"/>
                                      <m:ctrlPr>
                                        <a:rPr lang="en-US" b="0" i="1" smtClean="0">
                                          <a:solidFill>
                                            <a:srgbClr val="004791"/>
                                          </a:solidFill>
                                          <a:latin typeface="Cambria Math" panose="02040503050406030204" pitchFamily="18" charset="0"/>
                                          <a:ea typeface="Cambria Math" panose="02040503050406030204" pitchFamily="18" charset="0"/>
                                        </a:rPr>
                                      </m:ctrlPr>
                                    </m:dPr>
                                    <m:e>
                                      <m:d>
                                        <m:dPr>
                                          <m:ctrlPr>
                                            <a:rPr lang="en-US" i="1">
                                              <a:solidFill>
                                                <a:srgbClr val="004791"/>
                                              </a:solidFill>
                                              <a:latin typeface="Cambria Math" panose="02040503050406030204" pitchFamily="18" charset="0"/>
                                              <a:ea typeface="Cambria Math" panose="02040503050406030204" pitchFamily="18" charset="0"/>
                                            </a:rPr>
                                          </m:ctrlPr>
                                        </m:dPr>
                                        <m:e>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𝑡</m:t>
                                              </m:r>
                                            </m:sub>
                                          </m:sSub>
                                        </m:e>
                                      </m:d>
                                    </m:e>
                                  </m:d>
                                </m:e>
                                <m:sub>
                                  <m:r>
                                    <a:rPr lang="en-US" b="0" i="1" smtClean="0">
                                      <a:solidFill>
                                        <a:srgbClr val="004791"/>
                                      </a:solidFill>
                                      <a:latin typeface="Cambria Math" panose="02040503050406030204" pitchFamily="18" charset="0"/>
                                      <a:ea typeface="Cambria Math" panose="02040503050406030204" pitchFamily="18" charset="0"/>
                                    </a:rPr>
                                    <m:t>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76AAB37-FF07-2E51-F2FB-6680209E4858}"/>
                  </a:ext>
                </a:extLst>
              </p:cNvPr>
              <p:cNvSpPr txBox="1">
                <a:spLocks noRot="1" noChangeAspect="1" noMove="1" noResize="1" noEditPoints="1" noAdjustHandles="1" noChangeArrowheads="1" noChangeShapeType="1" noTextEdit="1"/>
              </p:cNvSpPr>
              <p:nvPr/>
            </p:nvSpPr>
            <p:spPr>
              <a:xfrm>
                <a:off x="1666873" y="5180570"/>
                <a:ext cx="3790952" cy="454676"/>
              </a:xfrm>
              <a:prstGeom prst="rect">
                <a:avLst/>
              </a:prstGeom>
              <a:blipFill>
                <a:blip r:embed="rId6"/>
                <a:stretch>
                  <a:fillRect l="-482"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AE1BDD0-5BF2-1167-949E-1028FBFDF916}"/>
                  </a:ext>
                </a:extLst>
              </p:cNvPr>
              <p:cNvSpPr txBox="1"/>
              <p:nvPr/>
            </p:nvSpPr>
            <p:spPr>
              <a:xfrm>
                <a:off x="1771648" y="5833293"/>
                <a:ext cx="3790952" cy="4355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sSubSup>
                        <m:sSubSupPr>
                          <m:ctrlPr>
                            <a:rPr lang="en-US" i="1">
                              <a:solidFill>
                                <a:srgbClr val="004791"/>
                              </a:solidFill>
                              <a:latin typeface="Cambria Math" panose="02040503050406030204" pitchFamily="18" charset="0"/>
                              <a:ea typeface="Cambria Math" panose="02040503050406030204" pitchFamily="18" charset="0"/>
                            </a:rPr>
                          </m:ctrlPr>
                        </m:sSubSupPr>
                        <m:e>
                          <m:sSup>
                            <m:sSupPr>
                              <m:ctrlPr>
                                <a:rPr lang="en-US" b="0" i="1" smtClean="0">
                                  <a:solidFill>
                                    <a:srgbClr val="004791"/>
                                  </a:solidFill>
                                  <a:latin typeface="Cambria Math" panose="02040503050406030204" pitchFamily="18" charset="0"/>
                                  <a:ea typeface="Cambria Math" panose="02040503050406030204" pitchFamily="18" charset="0"/>
                                </a:rPr>
                              </m:ctrlPr>
                            </m:sSupPr>
                            <m:e>
                              <m:r>
                                <a:rPr lang="en-US" b="0" i="1" smtClean="0">
                                  <a:solidFill>
                                    <a:srgbClr val="004791"/>
                                  </a:solidFill>
                                  <a:latin typeface="Cambria Math" panose="02040503050406030204" pitchFamily="18" charset="0"/>
                                  <a:ea typeface="Cambria Math" panose="02040503050406030204" pitchFamily="18" charset="0"/>
                                </a:rPr>
                                <m:t>𝑐</m:t>
                              </m:r>
                            </m:e>
                            <m:sup>
                              <m:r>
                                <a:rPr lang="en-US" b="0" i="1" smtClean="0">
                                  <a:solidFill>
                                    <a:srgbClr val="004791"/>
                                  </a:solidFill>
                                  <a:latin typeface="Cambria Math" panose="02040503050406030204" pitchFamily="18" charset="0"/>
                                  <a:ea typeface="Cambria Math" panose="02040503050406030204" pitchFamily="18" charset="0"/>
                                </a:rPr>
                                <m:t>2</m:t>
                              </m:r>
                            </m:sup>
                          </m:sSup>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sSub>
                                <m:sSubPr>
                                  <m:ctrlPr>
                                    <a:rPr lang="en-US" b="0" i="1" smtClean="0">
                                      <a:solidFill>
                                        <a:srgbClr val="004791"/>
                                      </a:solidFill>
                                      <a:latin typeface="Cambria Math" panose="02040503050406030204" pitchFamily="18" charset="0"/>
                                      <a:ea typeface="Cambria Math" panose="02040503050406030204" pitchFamily="18" charset="0"/>
                                    </a:rPr>
                                  </m:ctrlPr>
                                </m:sSubPr>
                                <m:e>
                                  <m:r>
                                    <a:rPr lang="en-US" b="0" i="1" smtClean="0">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𝑥𝑥</m:t>
                                  </m:r>
                                </m:sub>
                              </m:sSub>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6AE1BDD0-5BF2-1167-949E-1028FBFDF916}"/>
                  </a:ext>
                </a:extLst>
              </p:cNvPr>
              <p:cNvSpPr txBox="1">
                <a:spLocks noRot="1" noChangeAspect="1" noMove="1" noResize="1" noEditPoints="1" noAdjustHandles="1" noChangeArrowheads="1" noChangeShapeType="1" noTextEdit="1"/>
              </p:cNvSpPr>
              <p:nvPr/>
            </p:nvSpPr>
            <p:spPr>
              <a:xfrm>
                <a:off x="1771648" y="5833293"/>
                <a:ext cx="3790952" cy="435568"/>
              </a:xfrm>
              <a:prstGeom prst="rect">
                <a:avLst/>
              </a:prstGeom>
              <a:blipFill>
                <a:blip r:embed="rId7"/>
                <a:stretch>
                  <a:fillRect l="-482"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769D49B-282F-0330-411B-46EC580D7F21}"/>
                  </a:ext>
                </a:extLst>
              </p:cNvPr>
              <p:cNvSpPr txBox="1"/>
              <p:nvPr/>
            </p:nvSpPr>
            <p:spPr>
              <a:xfrm>
                <a:off x="6410489" y="3858092"/>
                <a:ext cx="5257636" cy="6109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m:t>
                              </m:r>
                              <m:sSub>
                                <m:sSubPr>
                                  <m:ctrlPr>
                                    <a:rPr lang="en-US" sz="1800" b="0" i="1" smtClean="0">
                                      <a:solidFill>
                                        <a:srgbClr val="004791"/>
                                      </a:solidFill>
                                      <a:latin typeface="Cambria Math" panose="02040503050406030204" pitchFamily="18" charset="0"/>
                                      <a:ea typeface="Cambria Math" panose="02040503050406030204" pitchFamily="18" charset="0"/>
                                    </a:rPr>
                                  </m:ctrlPr>
                                </m:sSubPr>
                                <m:e>
                                  <m:r>
                                    <a:rPr lang="en-US" sz="1800" b="0" i="1" smtClean="0">
                                      <a:solidFill>
                                        <a:srgbClr val="004791"/>
                                      </a:solidFill>
                                      <a:latin typeface="Cambria Math" panose="02040503050406030204" pitchFamily="18" charset="0"/>
                                      <a:ea typeface="Cambria Math" panose="02040503050406030204" pitchFamily="18" charset="0"/>
                                    </a:rPr>
                                    <m:t>𝑢</m:t>
                                  </m:r>
                                </m:e>
                                <m:sub>
                                  <m:r>
                                    <a:rPr lang="en-US" sz="1800" b="0" i="1" smtClean="0">
                                      <a:solidFill>
                                        <a:srgbClr val="004791"/>
                                      </a:solidFill>
                                      <a:latin typeface="Cambria Math" panose="02040503050406030204" pitchFamily="18" charset="0"/>
                                      <a:ea typeface="Cambria Math" panose="02040503050406030204" pitchFamily="18" charset="0"/>
                                    </a:rPr>
                                    <m:t>𝑡</m:t>
                                  </m:r>
                                </m:sub>
                              </m:sSub>
                              <m:r>
                                <a:rPr lang="en-US" sz="1800" b="0" i="1" smtClean="0">
                                  <a:solidFill>
                                    <a:srgbClr val="004791"/>
                                  </a:solidFill>
                                  <a:latin typeface="Cambria Math" panose="02040503050406030204" pitchFamily="18" charset="0"/>
                                  <a:ea typeface="Cambria Math" panose="02040503050406030204" pitchFamily="18" charset="0"/>
                                </a:rPr>
                                <m:t>)</m:t>
                              </m:r>
                            </m:e>
                          </m:acc>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sSubSup>
                        <m:sSubSupPr>
                          <m:ctrlPr>
                            <a:rPr lang="en-US" i="1">
                              <a:solidFill>
                                <a:srgbClr val="004791"/>
                              </a:solidFill>
                              <a:latin typeface="Cambria Math" panose="02040503050406030204" pitchFamily="18" charset="0"/>
                              <a:ea typeface="Cambria Math" panose="02040503050406030204" pitchFamily="18" charset="0"/>
                            </a:rPr>
                          </m:ctrlPr>
                        </m:sSubSupPr>
                        <m:e>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004791"/>
                              </a:solidFill>
                              <a:latin typeface="Cambria Math" panose="02040503050406030204" pitchFamily="18" charset="0"/>
                              <a:ea typeface="Cambria Math" panose="02040503050406030204" pitchFamily="18" charset="0"/>
                            </a:rPr>
                            <m:t>𝑐</m:t>
                          </m:r>
                          <m:r>
                            <a:rPr lang="en-US" b="0" i="1" smtClean="0">
                              <a:solidFill>
                                <a:srgbClr val="004791"/>
                              </a:solidFill>
                              <a:latin typeface="Cambria Math" panose="02040503050406030204" pitchFamily="18" charset="0"/>
                              <a:ea typeface="Cambria Math" panose="02040503050406030204" pitchFamily="18" charset="0"/>
                            </a:rPr>
                            <m:t> </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m:t>
                              </m:r>
                              <m:sSub>
                                <m:sSubPr>
                                  <m:ctrlPr>
                                    <a:rPr lang="en-US" i="1">
                                      <a:solidFill>
                                        <a:srgbClr val="004791"/>
                                      </a:solidFill>
                                      <a:latin typeface="Cambria Math" panose="02040503050406030204" pitchFamily="18" charset="0"/>
                                      <a:ea typeface="Cambria Math" panose="02040503050406030204" pitchFamily="18" charset="0"/>
                                    </a:rPr>
                                  </m:ctrlPr>
                                </m:sSubPr>
                                <m:e>
                                  <m:r>
                                    <a:rPr lang="en-US" i="1">
                                      <a:solidFill>
                                        <a:srgbClr val="004791"/>
                                      </a:solidFill>
                                      <a:latin typeface="Cambria Math" panose="02040503050406030204" pitchFamily="18" charset="0"/>
                                      <a:ea typeface="Cambria Math" panose="02040503050406030204" pitchFamily="18" charset="0"/>
                                    </a:rPr>
                                    <m:t>𝑢</m:t>
                                  </m:r>
                                </m:e>
                                <m:sub>
                                  <m:r>
                                    <a:rPr lang="en-US" b="0" i="1" smtClean="0">
                                      <a:solidFill>
                                        <a:srgbClr val="004791"/>
                                      </a:solidFill>
                                      <a:latin typeface="Cambria Math" panose="02040503050406030204" pitchFamily="18" charset="0"/>
                                      <a:ea typeface="Cambria Math" panose="02040503050406030204" pitchFamily="18" charset="0"/>
                                    </a:rPr>
                                    <m:t>𝑥</m:t>
                                  </m:r>
                                </m:sub>
                              </m:sSub>
                              <m:r>
                                <a:rPr lang="en-US" i="1">
                                  <a:solidFill>
                                    <a:srgbClr val="004791"/>
                                  </a:solidFill>
                                  <a:latin typeface="Cambria Math" panose="02040503050406030204" pitchFamily="18" charset="0"/>
                                  <a:ea typeface="Cambria Math" panose="02040503050406030204" pitchFamily="18" charset="0"/>
                                </a:rPr>
                                <m:t>)</m:t>
                              </m:r>
                            </m:e>
                          </m:acc>
                        </m:e>
                        <m:sub>
                          <m:r>
                            <a:rPr lang="en-US" i="1">
                              <a:solidFill>
                                <a:srgbClr val="004791"/>
                              </a:solidFill>
                              <a:latin typeface="Cambria Math" panose="02040503050406030204" pitchFamily="18" charset="0"/>
                              <a:ea typeface="Cambria Math" panose="02040503050406030204" pitchFamily="18" charset="0"/>
                            </a:rPr>
                            <m:t>𝑖</m:t>
                          </m:r>
                        </m:sub>
                        <m:sup>
                          <m:r>
                            <a:rPr lang="en-US" i="1">
                              <a:solidFill>
                                <a:srgbClr val="004791"/>
                              </a:solidFill>
                              <a:latin typeface="Cambria Math" panose="02040503050406030204" pitchFamily="18" charset="0"/>
                              <a:ea typeface="Cambria Math" panose="02040503050406030204" pitchFamily="18" charset="0"/>
                            </a:rPr>
                            <m:t>𝑛</m:t>
                          </m:r>
                        </m:sup>
                      </m:sSubSup>
                      <m:r>
                        <a:rPr lang="en-US" b="0" i="1" smtClean="0">
                          <a:solidFill>
                            <a:srgbClr val="004791"/>
                          </a:solidFill>
                          <a:latin typeface="Cambria Math" panose="02040503050406030204" pitchFamily="18" charset="0"/>
                          <a:ea typeface="Cambria Math" panose="02040503050406030204" pitchFamily="18" charset="0"/>
                        </a:rPr>
                        <m:t> =</m:t>
                      </m:r>
                      <m:r>
                        <a:rPr lang="en-US" b="0" i="1" smtClean="0">
                          <a:solidFill>
                            <a:srgbClr val="C00000"/>
                          </a:solidFill>
                          <a:latin typeface="Cambria Math" panose="02040503050406030204" pitchFamily="18" charset="0"/>
                          <a:ea typeface="Cambria Math" panose="02040503050406030204" pitchFamily="18" charset="0"/>
                        </a:rPr>
                        <m:t>−</m:t>
                      </m:r>
                      <m:f>
                        <m:fPr>
                          <m:ctrlPr>
                            <a:rPr lang="en-US" b="0" i="1" smtClean="0">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𝑡</m:t>
                          </m:r>
                        </m:num>
                        <m:den>
                          <m:r>
                            <a:rPr lang="en-US" b="0" i="1" smtClean="0">
                              <a:solidFill>
                                <a:srgbClr val="C00000"/>
                              </a:solidFill>
                              <a:latin typeface="Cambria Math" panose="02040503050406030204" pitchFamily="18" charset="0"/>
                              <a:ea typeface="Cambria Math" panose="02040503050406030204" pitchFamily="18" charset="0"/>
                            </a:rPr>
                            <m:t>2!</m:t>
                          </m:r>
                        </m:den>
                      </m:f>
                      <m:sSubSup>
                        <m:sSubSupPr>
                          <m:ctrlPr>
                            <a:rPr lang="en-US" i="1">
                              <a:solidFill>
                                <a:srgbClr val="C00000"/>
                              </a:solidFill>
                              <a:latin typeface="Cambria Math" panose="02040503050406030204" pitchFamily="18" charset="0"/>
                              <a:ea typeface="Cambria Math" panose="02040503050406030204" pitchFamily="18" charset="0"/>
                            </a:rPr>
                          </m:ctrlPr>
                        </m:sSubSupPr>
                        <m:e>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𝑐</m:t>
                              </m:r>
                            </m:e>
                            <m:sup>
                              <m:r>
                                <a:rPr lang="en-US" i="1">
                                  <a:solidFill>
                                    <a:srgbClr val="C00000"/>
                                  </a:solidFill>
                                  <a:latin typeface="Cambria Math" panose="02040503050406030204" pitchFamily="18" charset="0"/>
                                  <a:ea typeface="Cambria Math" panose="02040503050406030204" pitchFamily="18" charset="0"/>
                                </a:rPr>
                                <m:t>2</m:t>
                              </m:r>
                            </m:sup>
                          </m:sSup>
                          <m:r>
                            <a:rPr lang="en-US" i="1">
                              <a:solidFill>
                                <a:srgbClr val="C00000"/>
                              </a:solidFill>
                              <a:latin typeface="Cambria Math" panose="02040503050406030204" pitchFamily="18" charset="0"/>
                              <a:ea typeface="Cambria Math" panose="02040503050406030204" pitchFamily="18" charset="0"/>
                            </a:rPr>
                            <m:t> </m:t>
                          </m:r>
                          <m:acc>
                            <m:accPr>
                              <m:chr m:val="̅"/>
                              <m:ctrlPr>
                                <a:rPr lang="en-US" i="1">
                                  <a:solidFill>
                                    <a:srgbClr val="C00000"/>
                                  </a:solidFill>
                                  <a:latin typeface="Cambria Math" panose="02040503050406030204" pitchFamily="18" charset="0"/>
                                  <a:ea typeface="Cambria Math" panose="02040503050406030204" pitchFamily="18" charset="0"/>
                                </a:rPr>
                              </m:ctrlPr>
                            </m:accPr>
                            <m:e>
                              <m:sSub>
                                <m:sSubPr>
                                  <m:ctrlPr>
                                    <a:rPr lang="en-US" i="1">
                                      <a:solidFill>
                                        <a:srgbClr val="C00000"/>
                                      </a:solidFill>
                                      <a:latin typeface="Cambria Math" panose="02040503050406030204" pitchFamily="18" charset="0"/>
                                      <a:ea typeface="Cambria Math" panose="02040503050406030204" pitchFamily="18" charset="0"/>
                                    </a:rPr>
                                  </m:ctrlPr>
                                </m:sSubPr>
                                <m:e>
                                  <m:r>
                                    <a:rPr lang="en-US" i="1">
                                      <a:solidFill>
                                        <a:srgbClr val="C00000"/>
                                      </a:solidFill>
                                      <a:latin typeface="Cambria Math" panose="02040503050406030204" pitchFamily="18" charset="0"/>
                                      <a:ea typeface="Cambria Math" panose="02040503050406030204" pitchFamily="18" charset="0"/>
                                    </a:rPr>
                                    <m:t>𝑢</m:t>
                                  </m:r>
                                </m:e>
                                <m:sub>
                                  <m:r>
                                    <a:rPr lang="en-US" i="1">
                                      <a:solidFill>
                                        <a:srgbClr val="C00000"/>
                                      </a:solidFill>
                                      <a:latin typeface="Cambria Math" panose="02040503050406030204" pitchFamily="18" charset="0"/>
                                      <a:ea typeface="Cambria Math" panose="02040503050406030204" pitchFamily="18" charset="0"/>
                                    </a:rPr>
                                    <m:t>𝑥𝑥</m:t>
                                  </m:r>
                                </m:sub>
                              </m:sSub>
                            </m:e>
                          </m:acc>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𝑡</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3769D49B-282F-0330-411B-46EC580D7F21}"/>
                  </a:ext>
                </a:extLst>
              </p:cNvPr>
              <p:cNvSpPr txBox="1">
                <a:spLocks noRot="1" noChangeAspect="1" noMove="1" noResize="1" noEditPoints="1" noAdjustHandles="1" noChangeArrowheads="1" noChangeShapeType="1" noTextEdit="1"/>
              </p:cNvSpPr>
              <p:nvPr/>
            </p:nvSpPr>
            <p:spPr>
              <a:xfrm>
                <a:off x="6410489" y="3858092"/>
                <a:ext cx="5257636" cy="610936"/>
              </a:xfrm>
              <a:prstGeom prst="rect">
                <a:avLst/>
              </a:prstGeom>
              <a:blipFill>
                <a:blip r:embed="rId8"/>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DB24CD8A-0D29-23D9-DCFF-BB0B68720295}"/>
              </a:ext>
            </a:extLst>
          </p:cNvPr>
          <p:cNvSpPr txBox="1"/>
          <p:nvPr/>
        </p:nvSpPr>
        <p:spPr>
          <a:xfrm>
            <a:off x="7134225" y="4615520"/>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 </a:t>
            </a:r>
            <a:r>
              <a:rPr lang="en-US" sz="1800" b="1" i="1" dirty="0">
                <a:latin typeface="Bradley Hand ITC" panose="03070402050302030203" pitchFamily="66" charset="0"/>
              </a:rPr>
              <a:t>!</a:t>
            </a:r>
            <a:endParaRPr lang="en-US" i="1" dirty="0"/>
          </a:p>
        </p:txBody>
      </p:sp>
      <p:sp>
        <p:nvSpPr>
          <p:cNvPr id="26" name="TextBox 25">
            <a:extLst>
              <a:ext uri="{FF2B5EF4-FFF2-40B4-BE49-F238E27FC236}">
                <a16:creationId xmlns:a16="http://schemas.microsoft.com/office/drawing/2014/main" id="{54667C76-DEBD-DE45-8827-4A5C349318D0}"/>
              </a:ext>
            </a:extLst>
          </p:cNvPr>
          <p:cNvSpPr txBox="1"/>
          <p:nvPr/>
        </p:nvSpPr>
        <p:spPr>
          <a:xfrm>
            <a:off x="5562600" y="4991981"/>
            <a:ext cx="6915150"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NOT</a:t>
            </a:r>
            <a:r>
              <a:rPr lang="en-US" sz="1800" b="1" dirty="0">
                <a:latin typeface="Bradley Hand ITC" panose="03070402050302030203" pitchFamily="66" charset="0"/>
              </a:rPr>
              <a:t> a convection equation, It is a </a:t>
            </a:r>
            <a:r>
              <a:rPr lang="en-US" b="1" dirty="0">
                <a:solidFill>
                  <a:srgbClr val="004791"/>
                </a:solidFill>
                <a:latin typeface="Bradley Hand ITC" panose="03070402050302030203" pitchFamily="66" charset="0"/>
              </a:rPr>
              <a:t>C</a:t>
            </a:r>
            <a:r>
              <a:rPr lang="en-US" sz="1800" b="1" dirty="0">
                <a:solidFill>
                  <a:srgbClr val="004791"/>
                </a:solidFill>
                <a:latin typeface="Bradley Hand ITC" panose="03070402050302030203" pitchFamily="66" charset="0"/>
              </a:rPr>
              <a:t>onvection-Diffusion</a:t>
            </a:r>
            <a:r>
              <a:rPr lang="en-US" sz="1800" b="1" dirty="0">
                <a:latin typeface="Bradley Hand ITC" panose="03070402050302030203" pitchFamily="66" charset="0"/>
              </a:rPr>
              <a:t> equation !!</a:t>
            </a:r>
            <a:endParaRPr lang="en-US" i="1" dirty="0"/>
          </a:p>
        </p:txBody>
      </p:sp>
      <p:sp>
        <p:nvSpPr>
          <p:cNvPr id="27" name="Oval 26">
            <a:extLst>
              <a:ext uri="{FF2B5EF4-FFF2-40B4-BE49-F238E27FC236}">
                <a16:creationId xmlns:a16="http://schemas.microsoft.com/office/drawing/2014/main" id="{251CDD7D-99A0-4A3A-EFD2-16672AB7FC8E}"/>
              </a:ext>
            </a:extLst>
          </p:cNvPr>
          <p:cNvSpPr/>
          <p:nvPr/>
        </p:nvSpPr>
        <p:spPr>
          <a:xfrm>
            <a:off x="8229601" y="3757486"/>
            <a:ext cx="762000" cy="820568"/>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6DE7D82C-A0F5-D989-4E17-C43C428F3F27}"/>
              </a:ext>
            </a:extLst>
          </p:cNvPr>
          <p:cNvCxnSpPr>
            <a:cxnSpLocks/>
          </p:cNvCxnSpPr>
          <p:nvPr/>
        </p:nvCxnSpPr>
        <p:spPr>
          <a:xfrm flipH="1">
            <a:off x="8782050" y="3100514"/>
            <a:ext cx="352425" cy="56008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CAF4259-277D-10DA-D251-286F914E88FC}"/>
              </a:ext>
            </a:extLst>
          </p:cNvPr>
          <p:cNvSpPr txBox="1"/>
          <p:nvPr/>
        </p:nvSpPr>
        <p:spPr>
          <a:xfrm>
            <a:off x="7953375" y="2668192"/>
            <a:ext cx="3390903"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a:t>
            </a:r>
            <a:r>
              <a:rPr lang="en-US" sz="1800" b="1" dirty="0" err="1">
                <a:solidFill>
                  <a:srgbClr val="C00000"/>
                </a:solidFill>
                <a:latin typeface="Bradley Hand ITC" panose="03070402050302030203" pitchFamily="66" charset="0"/>
              </a:rPr>
              <a:t>ve</a:t>
            </a:r>
            <a:r>
              <a:rPr lang="en-US" sz="1800" b="1" dirty="0">
                <a:solidFill>
                  <a:srgbClr val="C00000"/>
                </a:solidFill>
                <a:latin typeface="Bradley Hand ITC" panose="03070402050302030203" pitchFamily="66" charset="0"/>
              </a:rPr>
              <a:t> Diffusion Coefficient !!</a:t>
            </a:r>
            <a:endParaRPr lang="en-US" i="1" dirty="0">
              <a:solidFill>
                <a:srgbClr val="C00000"/>
              </a:solidFill>
            </a:endParaRPr>
          </a:p>
        </p:txBody>
      </p:sp>
      <p:cxnSp>
        <p:nvCxnSpPr>
          <p:cNvPr id="34" name="Straight Arrow Connector 33">
            <a:extLst>
              <a:ext uri="{FF2B5EF4-FFF2-40B4-BE49-F238E27FC236}">
                <a16:creationId xmlns:a16="http://schemas.microsoft.com/office/drawing/2014/main" id="{52D0A416-76E7-2B64-B031-6B837121AC6E}"/>
              </a:ext>
            </a:extLst>
          </p:cNvPr>
          <p:cNvCxnSpPr>
            <a:cxnSpLocks/>
          </p:cNvCxnSpPr>
          <p:nvPr/>
        </p:nvCxnSpPr>
        <p:spPr>
          <a:xfrm flipV="1">
            <a:off x="9222374" y="2134519"/>
            <a:ext cx="0" cy="53367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E3CA5FE-2131-D69C-A096-AE5A25E23211}"/>
              </a:ext>
            </a:extLst>
          </p:cNvPr>
          <p:cNvSpPr txBox="1"/>
          <p:nvPr/>
        </p:nvSpPr>
        <p:spPr>
          <a:xfrm>
            <a:off x="7953374" y="1692778"/>
            <a:ext cx="3390903"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Explosion : Unstable Scheme !! </a:t>
            </a:r>
            <a:endParaRPr lang="en-US" i="1" dirty="0">
              <a:solidFill>
                <a:srgbClr val="C00000"/>
              </a:solidFill>
            </a:endParaRPr>
          </a:p>
        </p:txBody>
      </p:sp>
      <p:pic>
        <p:nvPicPr>
          <p:cNvPr id="2" name="Picture 2">
            <a:extLst>
              <a:ext uri="{FF2B5EF4-FFF2-40B4-BE49-F238E27FC236}">
                <a16:creationId xmlns:a16="http://schemas.microsoft.com/office/drawing/2014/main" id="{3930B6C4-1FA6-CD07-ECCC-839E1D34C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669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Backward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p:pic>
        <p:nvPicPr>
          <p:cNvPr id="19" name="Picture 2">
            <a:extLst>
              <a:ext uri="{FF2B5EF4-FFF2-40B4-BE49-F238E27FC236}">
                <a16:creationId xmlns:a16="http://schemas.microsoft.com/office/drawing/2014/main" id="{068936DB-039E-16B4-1CAC-73E8708DF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155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99F-F263-0881-ADF2-9FBACF582DE9}"/>
              </a:ext>
            </a:extLst>
          </p:cNvPr>
          <p:cNvSpPr>
            <a:spLocks noGrp="1"/>
          </p:cNvSpPr>
          <p:nvPr>
            <p:ph type="title"/>
          </p:nvPr>
        </p:nvSpPr>
        <p:spPr>
          <a:xfrm>
            <a:off x="1122589" y="271667"/>
            <a:ext cx="10990263" cy="568412"/>
          </a:xfrm>
        </p:spPr>
        <p:txBody>
          <a:bodyPr/>
          <a:lstStyle/>
          <a:p>
            <a:r>
              <a:rPr lang="en-US" dirty="0"/>
              <a:t>CFD as a research tool</a:t>
            </a:r>
          </a:p>
        </p:txBody>
      </p:sp>
      <p:pic>
        <p:nvPicPr>
          <p:cNvPr id="37" name="Picture 2">
            <a:extLst>
              <a:ext uri="{FF2B5EF4-FFF2-40B4-BE49-F238E27FC236}">
                <a16:creationId xmlns:a16="http://schemas.microsoft.com/office/drawing/2014/main" id="{290AE59C-5ED0-000F-B1BA-8327B484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ind tunnel">
            <a:extLst>
              <a:ext uri="{FF2B5EF4-FFF2-40B4-BE49-F238E27FC236}">
                <a16:creationId xmlns:a16="http://schemas.microsoft.com/office/drawing/2014/main" id="{D86D692E-1404-5D7F-18B3-74B118E36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491" y="1270174"/>
            <a:ext cx="34671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ind tunnel">
            <a:extLst>
              <a:ext uri="{FF2B5EF4-FFF2-40B4-BE49-F238E27FC236}">
                <a16:creationId xmlns:a16="http://schemas.microsoft.com/office/drawing/2014/main" id="{CA51E114-16D4-6DC8-84E7-12BA42631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8715" y="1280222"/>
            <a:ext cx="2733885" cy="20308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argest wind tunnel in the world">
            <a:extLst>
              <a:ext uri="{FF2B5EF4-FFF2-40B4-BE49-F238E27FC236}">
                <a16:creationId xmlns:a16="http://schemas.microsoft.com/office/drawing/2014/main" id="{3D57D866-F24E-5F29-88EA-CBE54A93A7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84" y="1270174"/>
            <a:ext cx="4186500" cy="29958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980D02-6B9B-37A9-6F20-1FAE7FD9B606}"/>
              </a:ext>
            </a:extLst>
          </p:cNvPr>
          <p:cNvSpPr txBox="1"/>
          <p:nvPr/>
        </p:nvSpPr>
        <p:spPr>
          <a:xfrm>
            <a:off x="689190" y="4535339"/>
            <a:ext cx="9586127" cy="400110"/>
          </a:xfrm>
          <a:prstGeom prst="rect">
            <a:avLst/>
          </a:prstGeom>
          <a:noFill/>
        </p:spPr>
        <p:txBody>
          <a:bodyPr wrap="square" rtlCol="0">
            <a:spAutoFit/>
          </a:bodyPr>
          <a:lstStyle/>
          <a:p>
            <a:r>
              <a:rPr lang="en-US" sz="2000" dirty="0"/>
              <a:t>CFD results are directly analogous to Wind Tunnel results.</a:t>
            </a:r>
          </a:p>
        </p:txBody>
      </p:sp>
      <p:sp>
        <p:nvSpPr>
          <p:cNvPr id="4" name="TextBox 3">
            <a:extLst>
              <a:ext uri="{FF2B5EF4-FFF2-40B4-BE49-F238E27FC236}">
                <a16:creationId xmlns:a16="http://schemas.microsoft.com/office/drawing/2014/main" id="{4F95B6C7-D096-AE4A-BBB9-448D8F56410F}"/>
              </a:ext>
            </a:extLst>
          </p:cNvPr>
          <p:cNvSpPr txBox="1"/>
          <p:nvPr/>
        </p:nvSpPr>
        <p:spPr>
          <a:xfrm>
            <a:off x="680816" y="4948994"/>
            <a:ext cx="9586127" cy="707886"/>
          </a:xfrm>
          <a:prstGeom prst="rect">
            <a:avLst/>
          </a:prstGeom>
          <a:noFill/>
        </p:spPr>
        <p:txBody>
          <a:bodyPr wrap="square" rtlCol="0">
            <a:spAutoFit/>
          </a:bodyPr>
          <a:lstStyle/>
          <a:p>
            <a:r>
              <a:rPr lang="en-US" sz="2000" dirty="0"/>
              <a:t>However, unlike a wind tunnel a computer program can be carried everywhere or can be accessed sitting </a:t>
            </a:r>
            <a:r>
              <a:rPr lang="en-US" sz="2000" b="1" dirty="0">
                <a:solidFill>
                  <a:srgbClr val="C00000"/>
                </a:solidFill>
                <a:latin typeface="Bradley Hand ITC" panose="03070402050302030203" pitchFamily="66" charset="0"/>
              </a:rPr>
              <a:t>1000 miles away!</a:t>
            </a:r>
          </a:p>
        </p:txBody>
      </p:sp>
      <p:sp>
        <p:nvSpPr>
          <p:cNvPr id="5" name="TextBox 4">
            <a:extLst>
              <a:ext uri="{FF2B5EF4-FFF2-40B4-BE49-F238E27FC236}">
                <a16:creationId xmlns:a16="http://schemas.microsoft.com/office/drawing/2014/main" id="{8BFBF29B-63F2-2E19-A21D-C162CE7F5805}"/>
              </a:ext>
            </a:extLst>
          </p:cNvPr>
          <p:cNvSpPr txBox="1"/>
          <p:nvPr/>
        </p:nvSpPr>
        <p:spPr>
          <a:xfrm>
            <a:off x="682492" y="5664101"/>
            <a:ext cx="9586127" cy="707886"/>
          </a:xfrm>
          <a:prstGeom prst="rect">
            <a:avLst/>
          </a:prstGeom>
          <a:noFill/>
        </p:spPr>
        <p:txBody>
          <a:bodyPr wrap="square" rtlCol="0">
            <a:spAutoFit/>
          </a:bodyPr>
          <a:lstStyle/>
          <a:p>
            <a:r>
              <a:rPr lang="en-US" sz="2000" dirty="0"/>
              <a:t>A CFD program is, therefore, a </a:t>
            </a:r>
            <a:r>
              <a:rPr lang="en-US" sz="2000" b="1" dirty="0">
                <a:solidFill>
                  <a:srgbClr val="C00000"/>
                </a:solidFill>
                <a:latin typeface="Bradley Hand ITC" panose="03070402050302030203" pitchFamily="66" charset="0"/>
              </a:rPr>
              <a:t>“</a:t>
            </a:r>
            <a:r>
              <a:rPr lang="en-US" sz="2000" b="1" i="1" dirty="0">
                <a:solidFill>
                  <a:srgbClr val="C00000"/>
                </a:solidFill>
                <a:latin typeface="Bradley Hand ITC" panose="03070402050302030203" pitchFamily="66" charset="0"/>
              </a:rPr>
              <a:t>readily transportable wind tunnel</a:t>
            </a:r>
            <a:r>
              <a:rPr lang="en-US" sz="2000" b="1" dirty="0">
                <a:solidFill>
                  <a:srgbClr val="C00000"/>
                </a:solidFill>
                <a:latin typeface="Bradley Hand ITC" panose="03070402050302030203" pitchFamily="66" charset="0"/>
              </a:rPr>
              <a:t>”</a:t>
            </a:r>
            <a:r>
              <a:rPr lang="en-US" sz="2000" dirty="0"/>
              <a:t>, where you can carry out </a:t>
            </a:r>
            <a:r>
              <a:rPr lang="en-US" sz="2000" b="1" dirty="0">
                <a:solidFill>
                  <a:srgbClr val="C00000"/>
                </a:solidFill>
                <a:latin typeface="Bradley Hand ITC" panose="03070402050302030203" pitchFamily="66" charset="0"/>
              </a:rPr>
              <a:t>“</a:t>
            </a:r>
            <a:r>
              <a:rPr lang="en-US" sz="2000" b="1" i="1" dirty="0">
                <a:solidFill>
                  <a:srgbClr val="C00000"/>
                </a:solidFill>
                <a:latin typeface="Bradley Hand ITC" panose="03070402050302030203" pitchFamily="66" charset="0"/>
              </a:rPr>
              <a:t>numerical experiments”</a:t>
            </a:r>
            <a:r>
              <a:rPr lang="en-US" sz="2000" i="1" dirty="0">
                <a:solidFill>
                  <a:srgbClr val="C00000"/>
                </a:solidFill>
              </a:rPr>
              <a:t>.</a:t>
            </a:r>
            <a:endParaRPr lang="en-US" sz="2000" dirty="0">
              <a:solidFill>
                <a:srgbClr val="C00000"/>
              </a:solidFill>
            </a:endParaRPr>
          </a:p>
        </p:txBody>
      </p:sp>
    </p:spTree>
    <p:extLst>
      <p:ext uri="{BB962C8B-B14F-4D97-AF65-F5344CB8AC3E}">
        <p14:creationId xmlns:p14="http://schemas.microsoft.com/office/powerpoint/2010/main" val="16518167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Backward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A12A95-A2D5-C0A5-79D4-5C2F6DFD2C0B}"/>
                  </a:ext>
                </a:extLst>
              </p:cNvPr>
              <p:cNvSpPr txBox="1"/>
              <p:nvPr/>
            </p:nvSpPr>
            <p:spPr>
              <a:xfrm>
                <a:off x="3562349" y="2849727"/>
                <a:ext cx="6129335"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num>
                        <m:den>
                          <m:r>
                            <a:rPr lang="en-US" b="0" i="1" smtClean="0">
                              <a:solidFill>
                                <a:srgbClr val="C00000"/>
                              </a:solidFill>
                              <a:latin typeface="Cambria Math" panose="02040503050406030204" pitchFamily="18" charset="0"/>
                              <a:ea typeface="Cambria Math" panose="02040503050406030204" pitchFamily="18" charset="0"/>
                            </a:rPr>
                            <m:t>2</m:t>
                          </m:r>
                        </m:den>
                      </m:f>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1−</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m:t>
                          </m:r>
                        </m:e>
                      </m:d>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b="0" i="1" smtClean="0">
                                  <a:solidFill>
                                    <a:srgbClr val="C00000"/>
                                  </a:solidFill>
                                  <a:latin typeface="Cambria Math" panose="02040503050406030204" pitchFamily="18" charset="0"/>
                                  <a:ea typeface="Cambria Math" panose="02040503050406030204" pitchFamily="18" charset="0"/>
                                </a:rPr>
                                <m:t>2</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oMath>
                  </m:oMathPara>
                </a14:m>
                <a:endParaRPr lang="en-US" dirty="0"/>
              </a:p>
            </p:txBody>
          </p:sp>
        </mc:Choice>
        <mc:Fallback xmlns="">
          <p:sp>
            <p:nvSpPr>
              <p:cNvPr id="2" name="TextBox 1">
                <a:extLst>
                  <a:ext uri="{FF2B5EF4-FFF2-40B4-BE49-F238E27FC236}">
                    <a16:creationId xmlns:a16="http://schemas.microsoft.com/office/drawing/2014/main" id="{A2A12A95-A2D5-C0A5-79D4-5C2F6DFD2C0B}"/>
                  </a:ext>
                </a:extLst>
              </p:cNvPr>
              <p:cNvSpPr txBox="1">
                <a:spLocks noRot="1" noChangeAspect="1" noMove="1" noResize="1" noEditPoints="1" noAdjustHandles="1" noChangeArrowheads="1" noChangeShapeType="1" noTextEdit="1"/>
              </p:cNvSpPr>
              <p:nvPr/>
            </p:nvSpPr>
            <p:spPr>
              <a:xfrm>
                <a:off x="3562349" y="2849727"/>
                <a:ext cx="6129335" cy="784446"/>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64DFDC4-03F6-EB5E-2E2A-1EC72946DF3B}"/>
              </a:ext>
            </a:extLst>
          </p:cNvPr>
          <p:cNvSpPr txBox="1"/>
          <p:nvPr/>
        </p:nvSpPr>
        <p:spPr>
          <a:xfrm>
            <a:off x="314325" y="3045075"/>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a:t>
            </a:r>
            <a:endParaRPr lang="en-US" i="1" dirty="0"/>
          </a:p>
        </p:txBody>
      </p:sp>
      <p:sp>
        <p:nvSpPr>
          <p:cNvPr id="4" name="TextBox 3">
            <a:extLst>
              <a:ext uri="{FF2B5EF4-FFF2-40B4-BE49-F238E27FC236}">
                <a16:creationId xmlns:a16="http://schemas.microsoft.com/office/drawing/2014/main" id="{BC7F0740-B249-22E9-6D42-1C8269DF3EF0}"/>
              </a:ext>
            </a:extLst>
          </p:cNvPr>
          <p:cNvSpPr txBox="1"/>
          <p:nvPr/>
        </p:nvSpPr>
        <p:spPr>
          <a:xfrm>
            <a:off x="7874791" y="3045075"/>
            <a:ext cx="4450559" cy="369332"/>
          </a:xfrm>
          <a:prstGeom prst="rect">
            <a:avLst/>
          </a:prstGeom>
          <a:noFill/>
        </p:spPr>
        <p:txBody>
          <a:bodyPr wrap="square">
            <a:spAutoFit/>
          </a:bodyPr>
          <a:lstStyle/>
          <a:p>
            <a:r>
              <a:rPr lang="en-US" b="1" dirty="0">
                <a:solidFill>
                  <a:srgbClr val="004791"/>
                </a:solidFill>
                <a:latin typeface="Bradley Hand ITC" panose="03070402050302030203" pitchFamily="66" charset="0"/>
              </a:rPr>
              <a:t>C</a:t>
            </a:r>
            <a:r>
              <a:rPr lang="en-US" sz="1800" b="1" dirty="0">
                <a:solidFill>
                  <a:srgbClr val="004791"/>
                </a:solidFill>
                <a:latin typeface="Bradley Hand ITC" panose="03070402050302030203" pitchFamily="66" charset="0"/>
              </a:rPr>
              <a:t>onvection-</a:t>
            </a:r>
            <a:r>
              <a:rPr lang="en-US" b="1" dirty="0">
                <a:solidFill>
                  <a:srgbClr val="004791"/>
                </a:solidFill>
                <a:latin typeface="Bradley Hand ITC" panose="03070402050302030203" pitchFamily="66" charset="0"/>
              </a:rPr>
              <a:t>D</a:t>
            </a:r>
            <a:r>
              <a:rPr lang="en-US" sz="1800" b="1" dirty="0">
                <a:solidFill>
                  <a:srgbClr val="004791"/>
                </a:solidFill>
                <a:latin typeface="Bradley Hand ITC" panose="03070402050302030203" pitchFamily="66" charset="0"/>
              </a:rPr>
              <a:t>iffusion</a:t>
            </a:r>
            <a:r>
              <a:rPr lang="en-US" sz="1800" b="1" dirty="0">
                <a:latin typeface="Bradley Hand ITC" panose="03070402050302030203" pitchFamily="66" charset="0"/>
              </a:rPr>
              <a:t> equation !!</a:t>
            </a:r>
            <a:endParaRPr lang="en-US" i="1" dirty="0"/>
          </a:p>
        </p:txBody>
      </p:sp>
      <p:pic>
        <p:nvPicPr>
          <p:cNvPr id="5" name="Picture 2">
            <a:extLst>
              <a:ext uri="{FF2B5EF4-FFF2-40B4-BE49-F238E27FC236}">
                <a16:creationId xmlns:a16="http://schemas.microsoft.com/office/drawing/2014/main" id="{E0C8BCB6-2BB2-3297-0720-F6A61BD10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514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Backward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A12A95-A2D5-C0A5-79D4-5C2F6DFD2C0B}"/>
                  </a:ext>
                </a:extLst>
              </p:cNvPr>
              <p:cNvSpPr txBox="1"/>
              <p:nvPr/>
            </p:nvSpPr>
            <p:spPr>
              <a:xfrm>
                <a:off x="3562349" y="2849727"/>
                <a:ext cx="6129335"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num>
                        <m:den>
                          <m:r>
                            <a:rPr lang="en-US" b="0" i="1" smtClean="0">
                              <a:solidFill>
                                <a:srgbClr val="C00000"/>
                              </a:solidFill>
                              <a:latin typeface="Cambria Math" panose="02040503050406030204" pitchFamily="18" charset="0"/>
                              <a:ea typeface="Cambria Math" panose="02040503050406030204" pitchFamily="18" charset="0"/>
                            </a:rPr>
                            <m:t>2</m:t>
                          </m:r>
                        </m:den>
                      </m:f>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1−</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m:t>
                          </m:r>
                        </m:e>
                      </m:d>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b="0" i="1" smtClean="0">
                                  <a:solidFill>
                                    <a:srgbClr val="C00000"/>
                                  </a:solidFill>
                                  <a:latin typeface="Cambria Math" panose="02040503050406030204" pitchFamily="18" charset="0"/>
                                  <a:ea typeface="Cambria Math" panose="02040503050406030204" pitchFamily="18" charset="0"/>
                                </a:rPr>
                                <m:t>2</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oMath>
                  </m:oMathPara>
                </a14:m>
                <a:endParaRPr lang="en-US" dirty="0"/>
              </a:p>
            </p:txBody>
          </p:sp>
        </mc:Choice>
        <mc:Fallback xmlns="">
          <p:sp>
            <p:nvSpPr>
              <p:cNvPr id="2" name="TextBox 1">
                <a:extLst>
                  <a:ext uri="{FF2B5EF4-FFF2-40B4-BE49-F238E27FC236}">
                    <a16:creationId xmlns:a16="http://schemas.microsoft.com/office/drawing/2014/main" id="{A2A12A95-A2D5-C0A5-79D4-5C2F6DFD2C0B}"/>
                  </a:ext>
                </a:extLst>
              </p:cNvPr>
              <p:cNvSpPr txBox="1">
                <a:spLocks noRot="1" noChangeAspect="1" noMove="1" noResize="1" noEditPoints="1" noAdjustHandles="1" noChangeArrowheads="1" noChangeShapeType="1" noTextEdit="1"/>
              </p:cNvSpPr>
              <p:nvPr/>
            </p:nvSpPr>
            <p:spPr>
              <a:xfrm>
                <a:off x="3562349" y="2849727"/>
                <a:ext cx="6129335" cy="784446"/>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64DFDC4-03F6-EB5E-2E2A-1EC72946DF3B}"/>
              </a:ext>
            </a:extLst>
          </p:cNvPr>
          <p:cNvSpPr txBox="1"/>
          <p:nvPr/>
        </p:nvSpPr>
        <p:spPr>
          <a:xfrm>
            <a:off x="314325" y="3045075"/>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a:t>
            </a:r>
            <a:endParaRPr lang="en-US" i="1" dirty="0"/>
          </a:p>
        </p:txBody>
      </p:sp>
      <p:sp>
        <p:nvSpPr>
          <p:cNvPr id="4" name="TextBox 3">
            <a:extLst>
              <a:ext uri="{FF2B5EF4-FFF2-40B4-BE49-F238E27FC236}">
                <a16:creationId xmlns:a16="http://schemas.microsoft.com/office/drawing/2014/main" id="{BC7F0740-B249-22E9-6D42-1C8269DF3EF0}"/>
              </a:ext>
            </a:extLst>
          </p:cNvPr>
          <p:cNvSpPr txBox="1"/>
          <p:nvPr/>
        </p:nvSpPr>
        <p:spPr>
          <a:xfrm>
            <a:off x="7874791" y="3045075"/>
            <a:ext cx="4450559" cy="369332"/>
          </a:xfrm>
          <a:prstGeom prst="rect">
            <a:avLst/>
          </a:prstGeom>
          <a:noFill/>
        </p:spPr>
        <p:txBody>
          <a:bodyPr wrap="square">
            <a:spAutoFit/>
          </a:bodyPr>
          <a:lstStyle/>
          <a:p>
            <a:r>
              <a:rPr lang="en-US" b="1" dirty="0">
                <a:solidFill>
                  <a:srgbClr val="004791"/>
                </a:solidFill>
                <a:latin typeface="Bradley Hand ITC" panose="03070402050302030203" pitchFamily="66" charset="0"/>
              </a:rPr>
              <a:t>C</a:t>
            </a:r>
            <a:r>
              <a:rPr lang="en-US" sz="1800" b="1" dirty="0">
                <a:solidFill>
                  <a:srgbClr val="004791"/>
                </a:solidFill>
                <a:latin typeface="Bradley Hand ITC" panose="03070402050302030203" pitchFamily="66" charset="0"/>
              </a:rPr>
              <a:t>onvection-</a:t>
            </a:r>
            <a:r>
              <a:rPr lang="en-US" b="1" dirty="0">
                <a:solidFill>
                  <a:srgbClr val="004791"/>
                </a:solidFill>
                <a:latin typeface="Bradley Hand ITC" panose="03070402050302030203" pitchFamily="66" charset="0"/>
              </a:rPr>
              <a:t>D</a:t>
            </a:r>
            <a:r>
              <a:rPr lang="en-US" sz="1800" b="1" dirty="0">
                <a:solidFill>
                  <a:srgbClr val="004791"/>
                </a:solidFill>
                <a:latin typeface="Bradley Hand ITC" panose="03070402050302030203" pitchFamily="66" charset="0"/>
              </a:rPr>
              <a:t>iffusion</a:t>
            </a:r>
            <a:r>
              <a:rPr lang="en-US" sz="1800" b="1" dirty="0">
                <a:latin typeface="Bradley Hand ITC" panose="03070402050302030203" pitchFamily="66" charset="0"/>
              </a:rPr>
              <a:t> equation !!</a:t>
            </a:r>
            <a:endParaRPr lang="en-US" i="1" dirty="0"/>
          </a:p>
        </p:txBody>
      </p:sp>
      <p:sp>
        <p:nvSpPr>
          <p:cNvPr id="5" name="Oval 4">
            <a:extLst>
              <a:ext uri="{FF2B5EF4-FFF2-40B4-BE49-F238E27FC236}">
                <a16:creationId xmlns:a16="http://schemas.microsoft.com/office/drawing/2014/main" id="{7079CA9F-3F8D-4437-D9D5-80EFEB0C4B03}"/>
              </a:ext>
            </a:extLst>
          </p:cNvPr>
          <p:cNvSpPr/>
          <p:nvPr/>
        </p:nvSpPr>
        <p:spPr>
          <a:xfrm>
            <a:off x="5305425" y="2607443"/>
            <a:ext cx="1514475" cy="126923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FBDACA2-E6B8-53C0-BF2C-F9D862D660EE}"/>
              </a:ext>
            </a:extLst>
          </p:cNvPr>
          <p:cNvSpPr txBox="1"/>
          <p:nvPr/>
        </p:nvSpPr>
        <p:spPr>
          <a:xfrm>
            <a:off x="4438647" y="4237124"/>
            <a:ext cx="4191003"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Diffusion Coefficient must be +</a:t>
            </a:r>
            <a:r>
              <a:rPr lang="en-US" sz="1800" b="1" dirty="0" err="1">
                <a:solidFill>
                  <a:srgbClr val="C00000"/>
                </a:solidFill>
                <a:latin typeface="Bradley Hand ITC" panose="03070402050302030203" pitchFamily="66" charset="0"/>
              </a:rPr>
              <a:t>ve</a:t>
            </a:r>
            <a:r>
              <a:rPr lang="en-US" sz="1800" b="1" dirty="0">
                <a:solidFill>
                  <a:srgbClr val="C00000"/>
                </a:solidFill>
                <a:latin typeface="Bradley Hand ITC" panose="03070402050302030203" pitchFamily="66" charset="0"/>
              </a:rPr>
              <a:t> !!</a:t>
            </a:r>
            <a:endParaRPr lang="en-US" i="1" dirty="0">
              <a:solidFill>
                <a:srgbClr val="C00000"/>
              </a:solidFill>
            </a:endParaRPr>
          </a:p>
        </p:txBody>
      </p:sp>
      <p:cxnSp>
        <p:nvCxnSpPr>
          <p:cNvPr id="8" name="Straight Arrow Connector 7">
            <a:extLst>
              <a:ext uri="{FF2B5EF4-FFF2-40B4-BE49-F238E27FC236}">
                <a16:creationId xmlns:a16="http://schemas.microsoft.com/office/drawing/2014/main" id="{58B9660E-1DAE-4C2D-388A-938039A41E28}"/>
              </a:ext>
            </a:extLst>
          </p:cNvPr>
          <p:cNvCxnSpPr>
            <a:cxnSpLocks/>
          </p:cNvCxnSpPr>
          <p:nvPr/>
        </p:nvCxnSpPr>
        <p:spPr>
          <a:xfrm flipV="1">
            <a:off x="6062662" y="3905250"/>
            <a:ext cx="0" cy="36044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419D0255-A02D-36F7-E305-CF9AC0D06D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717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Backward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A12A95-A2D5-C0A5-79D4-5C2F6DFD2C0B}"/>
                  </a:ext>
                </a:extLst>
              </p:cNvPr>
              <p:cNvSpPr txBox="1"/>
              <p:nvPr/>
            </p:nvSpPr>
            <p:spPr>
              <a:xfrm>
                <a:off x="3562349" y="2849727"/>
                <a:ext cx="6129335"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num>
                        <m:den>
                          <m:r>
                            <a:rPr lang="en-US" b="0" i="1" smtClean="0">
                              <a:solidFill>
                                <a:srgbClr val="C00000"/>
                              </a:solidFill>
                              <a:latin typeface="Cambria Math" panose="02040503050406030204" pitchFamily="18" charset="0"/>
                              <a:ea typeface="Cambria Math" panose="02040503050406030204" pitchFamily="18" charset="0"/>
                            </a:rPr>
                            <m:t>2</m:t>
                          </m:r>
                        </m:den>
                      </m:f>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1−</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m:t>
                          </m:r>
                        </m:e>
                      </m:d>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b="0" i="1" smtClean="0">
                                  <a:solidFill>
                                    <a:srgbClr val="C00000"/>
                                  </a:solidFill>
                                  <a:latin typeface="Cambria Math" panose="02040503050406030204" pitchFamily="18" charset="0"/>
                                  <a:ea typeface="Cambria Math" panose="02040503050406030204" pitchFamily="18" charset="0"/>
                                </a:rPr>
                                <m:t>2</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oMath>
                  </m:oMathPara>
                </a14:m>
                <a:endParaRPr lang="en-US" dirty="0"/>
              </a:p>
            </p:txBody>
          </p:sp>
        </mc:Choice>
        <mc:Fallback xmlns="">
          <p:sp>
            <p:nvSpPr>
              <p:cNvPr id="2" name="TextBox 1">
                <a:extLst>
                  <a:ext uri="{FF2B5EF4-FFF2-40B4-BE49-F238E27FC236}">
                    <a16:creationId xmlns:a16="http://schemas.microsoft.com/office/drawing/2014/main" id="{A2A12A95-A2D5-C0A5-79D4-5C2F6DFD2C0B}"/>
                  </a:ext>
                </a:extLst>
              </p:cNvPr>
              <p:cNvSpPr txBox="1">
                <a:spLocks noRot="1" noChangeAspect="1" noMove="1" noResize="1" noEditPoints="1" noAdjustHandles="1" noChangeArrowheads="1" noChangeShapeType="1" noTextEdit="1"/>
              </p:cNvSpPr>
              <p:nvPr/>
            </p:nvSpPr>
            <p:spPr>
              <a:xfrm>
                <a:off x="3562349" y="2849727"/>
                <a:ext cx="6129335" cy="784446"/>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64DFDC4-03F6-EB5E-2E2A-1EC72946DF3B}"/>
              </a:ext>
            </a:extLst>
          </p:cNvPr>
          <p:cNvSpPr txBox="1"/>
          <p:nvPr/>
        </p:nvSpPr>
        <p:spPr>
          <a:xfrm>
            <a:off x="314325" y="3045075"/>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a:t>
            </a:r>
            <a:endParaRPr lang="en-US" i="1" dirty="0"/>
          </a:p>
        </p:txBody>
      </p:sp>
      <p:sp>
        <p:nvSpPr>
          <p:cNvPr id="4" name="TextBox 3">
            <a:extLst>
              <a:ext uri="{FF2B5EF4-FFF2-40B4-BE49-F238E27FC236}">
                <a16:creationId xmlns:a16="http://schemas.microsoft.com/office/drawing/2014/main" id="{BC7F0740-B249-22E9-6D42-1C8269DF3EF0}"/>
              </a:ext>
            </a:extLst>
          </p:cNvPr>
          <p:cNvSpPr txBox="1"/>
          <p:nvPr/>
        </p:nvSpPr>
        <p:spPr>
          <a:xfrm>
            <a:off x="7874791" y="3045075"/>
            <a:ext cx="4450559" cy="369332"/>
          </a:xfrm>
          <a:prstGeom prst="rect">
            <a:avLst/>
          </a:prstGeom>
          <a:noFill/>
        </p:spPr>
        <p:txBody>
          <a:bodyPr wrap="square">
            <a:spAutoFit/>
          </a:bodyPr>
          <a:lstStyle/>
          <a:p>
            <a:r>
              <a:rPr lang="en-US" b="1" dirty="0">
                <a:solidFill>
                  <a:srgbClr val="004791"/>
                </a:solidFill>
                <a:latin typeface="Bradley Hand ITC" panose="03070402050302030203" pitchFamily="66" charset="0"/>
              </a:rPr>
              <a:t>C</a:t>
            </a:r>
            <a:r>
              <a:rPr lang="en-US" sz="1800" b="1" dirty="0">
                <a:solidFill>
                  <a:srgbClr val="004791"/>
                </a:solidFill>
                <a:latin typeface="Bradley Hand ITC" panose="03070402050302030203" pitchFamily="66" charset="0"/>
              </a:rPr>
              <a:t>onvection-</a:t>
            </a:r>
            <a:r>
              <a:rPr lang="en-US" b="1" dirty="0">
                <a:solidFill>
                  <a:srgbClr val="004791"/>
                </a:solidFill>
                <a:latin typeface="Bradley Hand ITC" panose="03070402050302030203" pitchFamily="66" charset="0"/>
              </a:rPr>
              <a:t>D</a:t>
            </a:r>
            <a:r>
              <a:rPr lang="en-US" sz="1800" b="1" dirty="0">
                <a:solidFill>
                  <a:srgbClr val="004791"/>
                </a:solidFill>
                <a:latin typeface="Bradley Hand ITC" panose="03070402050302030203" pitchFamily="66" charset="0"/>
              </a:rPr>
              <a:t>iffusion</a:t>
            </a:r>
            <a:r>
              <a:rPr lang="en-US" sz="1800" b="1" dirty="0">
                <a:latin typeface="Bradley Hand ITC" panose="03070402050302030203" pitchFamily="66" charset="0"/>
              </a:rPr>
              <a:t> equation !!</a:t>
            </a:r>
            <a:endParaRPr lang="en-US" i="1" dirty="0"/>
          </a:p>
        </p:txBody>
      </p:sp>
      <p:sp>
        <p:nvSpPr>
          <p:cNvPr id="5" name="Oval 4">
            <a:extLst>
              <a:ext uri="{FF2B5EF4-FFF2-40B4-BE49-F238E27FC236}">
                <a16:creationId xmlns:a16="http://schemas.microsoft.com/office/drawing/2014/main" id="{7079CA9F-3F8D-4437-D9D5-80EFEB0C4B03}"/>
              </a:ext>
            </a:extLst>
          </p:cNvPr>
          <p:cNvSpPr/>
          <p:nvPr/>
        </p:nvSpPr>
        <p:spPr>
          <a:xfrm>
            <a:off x="5305425" y="2607443"/>
            <a:ext cx="1514475" cy="126923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FBDACA2-E6B8-53C0-BF2C-F9D862D660EE}"/>
              </a:ext>
            </a:extLst>
          </p:cNvPr>
          <p:cNvSpPr txBox="1"/>
          <p:nvPr/>
        </p:nvSpPr>
        <p:spPr>
          <a:xfrm>
            <a:off x="4438647" y="4237124"/>
            <a:ext cx="4191003"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Diffusion Coefficient must be +</a:t>
            </a:r>
            <a:r>
              <a:rPr lang="en-US" sz="1800" b="1" dirty="0" err="1">
                <a:solidFill>
                  <a:srgbClr val="C00000"/>
                </a:solidFill>
                <a:latin typeface="Bradley Hand ITC" panose="03070402050302030203" pitchFamily="66" charset="0"/>
              </a:rPr>
              <a:t>ve</a:t>
            </a:r>
            <a:r>
              <a:rPr lang="en-US" sz="1800" b="1" dirty="0">
                <a:solidFill>
                  <a:srgbClr val="C00000"/>
                </a:solidFill>
                <a:latin typeface="Bradley Hand ITC" panose="03070402050302030203" pitchFamily="66" charset="0"/>
              </a:rPr>
              <a:t> !!</a:t>
            </a:r>
            <a:endParaRPr lang="en-US" i="1" dirty="0">
              <a:solidFill>
                <a:srgbClr val="C00000"/>
              </a:solidFill>
            </a:endParaRPr>
          </a:p>
        </p:txBody>
      </p:sp>
      <p:cxnSp>
        <p:nvCxnSpPr>
          <p:cNvPr id="8" name="Straight Arrow Connector 7">
            <a:extLst>
              <a:ext uri="{FF2B5EF4-FFF2-40B4-BE49-F238E27FC236}">
                <a16:creationId xmlns:a16="http://schemas.microsoft.com/office/drawing/2014/main" id="{58B9660E-1DAE-4C2D-388A-938039A41E28}"/>
              </a:ext>
            </a:extLst>
          </p:cNvPr>
          <p:cNvCxnSpPr>
            <a:cxnSpLocks/>
          </p:cNvCxnSpPr>
          <p:nvPr/>
        </p:nvCxnSpPr>
        <p:spPr>
          <a:xfrm flipV="1">
            <a:off x="6062662" y="3905250"/>
            <a:ext cx="0" cy="36044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64AABC-2B5F-F98F-145C-5B40DB2E1578}"/>
                  </a:ext>
                </a:extLst>
              </p:cNvPr>
              <p:cNvSpPr txBox="1"/>
              <p:nvPr/>
            </p:nvSpPr>
            <p:spPr>
              <a:xfrm>
                <a:off x="842963" y="4606456"/>
                <a:ext cx="6162674"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0≤</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≤1</m:t>
                      </m:r>
                    </m:oMath>
                  </m:oMathPara>
                </a14:m>
                <a:endParaRPr lang="en-US" dirty="0"/>
              </a:p>
            </p:txBody>
          </p:sp>
        </mc:Choice>
        <mc:Fallback xmlns="">
          <p:sp>
            <p:nvSpPr>
              <p:cNvPr id="9" name="TextBox 8">
                <a:extLst>
                  <a:ext uri="{FF2B5EF4-FFF2-40B4-BE49-F238E27FC236}">
                    <a16:creationId xmlns:a16="http://schemas.microsoft.com/office/drawing/2014/main" id="{D964AABC-2B5F-F98F-145C-5B40DB2E1578}"/>
                  </a:ext>
                </a:extLst>
              </p:cNvPr>
              <p:cNvSpPr txBox="1">
                <a:spLocks noRot="1" noChangeAspect="1" noMove="1" noResize="1" noEditPoints="1" noAdjustHandles="1" noChangeArrowheads="1" noChangeShapeType="1" noTextEdit="1"/>
              </p:cNvSpPr>
              <p:nvPr/>
            </p:nvSpPr>
            <p:spPr>
              <a:xfrm>
                <a:off x="842963" y="4606456"/>
                <a:ext cx="6162674" cy="610936"/>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E281633-CDDC-F07D-30F2-54C8CE2B0590}"/>
              </a:ext>
            </a:extLst>
          </p:cNvPr>
          <p:cNvSpPr txBox="1"/>
          <p:nvPr/>
        </p:nvSpPr>
        <p:spPr>
          <a:xfrm>
            <a:off x="714374" y="4755360"/>
            <a:ext cx="2286001" cy="369332"/>
          </a:xfrm>
          <a:prstGeom prst="rect">
            <a:avLst/>
          </a:prstGeom>
          <a:noFill/>
        </p:spPr>
        <p:txBody>
          <a:bodyPr wrap="square">
            <a:spAutoFit/>
          </a:bodyPr>
          <a:lstStyle/>
          <a:p>
            <a:r>
              <a:rPr lang="en-US" sz="1800" b="1" dirty="0">
                <a:solidFill>
                  <a:srgbClr val="4DA060"/>
                </a:solidFill>
                <a:latin typeface="Bradley Hand ITC" panose="03070402050302030203" pitchFamily="66" charset="0"/>
              </a:rPr>
              <a:t>For stability, we need: </a:t>
            </a:r>
            <a:endParaRPr lang="en-US" i="1" dirty="0">
              <a:solidFill>
                <a:srgbClr val="4DA060"/>
              </a:solidFill>
            </a:endParaRPr>
          </a:p>
        </p:txBody>
      </p:sp>
      <p:pic>
        <p:nvPicPr>
          <p:cNvPr id="13" name="Picture 2">
            <a:extLst>
              <a:ext uri="{FF2B5EF4-FFF2-40B4-BE49-F238E27FC236}">
                <a16:creationId xmlns:a16="http://schemas.microsoft.com/office/drawing/2014/main" id="{7D3AC9E5-F126-1CC2-96D2-ED041D7CDC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980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Backward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A12A95-A2D5-C0A5-79D4-5C2F6DFD2C0B}"/>
                  </a:ext>
                </a:extLst>
              </p:cNvPr>
              <p:cNvSpPr txBox="1"/>
              <p:nvPr/>
            </p:nvSpPr>
            <p:spPr>
              <a:xfrm>
                <a:off x="3562349" y="2849727"/>
                <a:ext cx="6129335"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num>
                        <m:den>
                          <m:r>
                            <a:rPr lang="en-US" b="0" i="1" smtClean="0">
                              <a:solidFill>
                                <a:srgbClr val="C00000"/>
                              </a:solidFill>
                              <a:latin typeface="Cambria Math" panose="02040503050406030204" pitchFamily="18" charset="0"/>
                              <a:ea typeface="Cambria Math" panose="02040503050406030204" pitchFamily="18" charset="0"/>
                            </a:rPr>
                            <m:t>2</m:t>
                          </m:r>
                        </m:den>
                      </m:f>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1−</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m:t>
                          </m:r>
                        </m:e>
                      </m:d>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b="0" i="1" smtClean="0">
                                  <a:solidFill>
                                    <a:srgbClr val="C00000"/>
                                  </a:solidFill>
                                  <a:latin typeface="Cambria Math" panose="02040503050406030204" pitchFamily="18" charset="0"/>
                                  <a:ea typeface="Cambria Math" panose="02040503050406030204" pitchFamily="18" charset="0"/>
                                </a:rPr>
                                <m:t>2</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oMath>
                  </m:oMathPara>
                </a14:m>
                <a:endParaRPr lang="en-US" dirty="0"/>
              </a:p>
            </p:txBody>
          </p:sp>
        </mc:Choice>
        <mc:Fallback xmlns="">
          <p:sp>
            <p:nvSpPr>
              <p:cNvPr id="2" name="TextBox 1">
                <a:extLst>
                  <a:ext uri="{FF2B5EF4-FFF2-40B4-BE49-F238E27FC236}">
                    <a16:creationId xmlns:a16="http://schemas.microsoft.com/office/drawing/2014/main" id="{A2A12A95-A2D5-C0A5-79D4-5C2F6DFD2C0B}"/>
                  </a:ext>
                </a:extLst>
              </p:cNvPr>
              <p:cNvSpPr txBox="1">
                <a:spLocks noRot="1" noChangeAspect="1" noMove="1" noResize="1" noEditPoints="1" noAdjustHandles="1" noChangeArrowheads="1" noChangeShapeType="1" noTextEdit="1"/>
              </p:cNvSpPr>
              <p:nvPr/>
            </p:nvSpPr>
            <p:spPr>
              <a:xfrm>
                <a:off x="3562349" y="2849727"/>
                <a:ext cx="6129335" cy="784446"/>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64DFDC4-03F6-EB5E-2E2A-1EC72946DF3B}"/>
              </a:ext>
            </a:extLst>
          </p:cNvPr>
          <p:cNvSpPr txBox="1"/>
          <p:nvPr/>
        </p:nvSpPr>
        <p:spPr>
          <a:xfrm>
            <a:off x="314325" y="3045075"/>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a:t>
            </a:r>
            <a:endParaRPr lang="en-US" i="1" dirty="0"/>
          </a:p>
        </p:txBody>
      </p:sp>
      <p:sp>
        <p:nvSpPr>
          <p:cNvPr id="4" name="TextBox 3">
            <a:extLst>
              <a:ext uri="{FF2B5EF4-FFF2-40B4-BE49-F238E27FC236}">
                <a16:creationId xmlns:a16="http://schemas.microsoft.com/office/drawing/2014/main" id="{BC7F0740-B249-22E9-6D42-1C8269DF3EF0}"/>
              </a:ext>
            </a:extLst>
          </p:cNvPr>
          <p:cNvSpPr txBox="1"/>
          <p:nvPr/>
        </p:nvSpPr>
        <p:spPr>
          <a:xfrm>
            <a:off x="7874791" y="3045075"/>
            <a:ext cx="4450559" cy="369332"/>
          </a:xfrm>
          <a:prstGeom prst="rect">
            <a:avLst/>
          </a:prstGeom>
          <a:noFill/>
        </p:spPr>
        <p:txBody>
          <a:bodyPr wrap="square">
            <a:spAutoFit/>
          </a:bodyPr>
          <a:lstStyle/>
          <a:p>
            <a:r>
              <a:rPr lang="en-US" b="1" dirty="0">
                <a:solidFill>
                  <a:srgbClr val="004791"/>
                </a:solidFill>
                <a:latin typeface="Bradley Hand ITC" panose="03070402050302030203" pitchFamily="66" charset="0"/>
              </a:rPr>
              <a:t>C</a:t>
            </a:r>
            <a:r>
              <a:rPr lang="en-US" sz="1800" b="1" dirty="0">
                <a:solidFill>
                  <a:srgbClr val="004791"/>
                </a:solidFill>
                <a:latin typeface="Bradley Hand ITC" panose="03070402050302030203" pitchFamily="66" charset="0"/>
              </a:rPr>
              <a:t>onvection-</a:t>
            </a:r>
            <a:r>
              <a:rPr lang="en-US" b="1" dirty="0">
                <a:solidFill>
                  <a:srgbClr val="004791"/>
                </a:solidFill>
                <a:latin typeface="Bradley Hand ITC" panose="03070402050302030203" pitchFamily="66" charset="0"/>
              </a:rPr>
              <a:t>D</a:t>
            </a:r>
            <a:r>
              <a:rPr lang="en-US" sz="1800" b="1" dirty="0">
                <a:solidFill>
                  <a:srgbClr val="004791"/>
                </a:solidFill>
                <a:latin typeface="Bradley Hand ITC" panose="03070402050302030203" pitchFamily="66" charset="0"/>
              </a:rPr>
              <a:t>iffusion</a:t>
            </a:r>
            <a:r>
              <a:rPr lang="en-US" sz="1800" b="1" dirty="0">
                <a:latin typeface="Bradley Hand ITC" panose="03070402050302030203" pitchFamily="66" charset="0"/>
              </a:rPr>
              <a:t> equation !!</a:t>
            </a:r>
            <a:endParaRPr lang="en-US" i="1" dirty="0"/>
          </a:p>
        </p:txBody>
      </p:sp>
      <p:sp>
        <p:nvSpPr>
          <p:cNvPr id="5" name="Oval 4">
            <a:extLst>
              <a:ext uri="{FF2B5EF4-FFF2-40B4-BE49-F238E27FC236}">
                <a16:creationId xmlns:a16="http://schemas.microsoft.com/office/drawing/2014/main" id="{7079CA9F-3F8D-4437-D9D5-80EFEB0C4B03}"/>
              </a:ext>
            </a:extLst>
          </p:cNvPr>
          <p:cNvSpPr/>
          <p:nvPr/>
        </p:nvSpPr>
        <p:spPr>
          <a:xfrm>
            <a:off x="5305425" y="2607443"/>
            <a:ext cx="1514475" cy="126923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FBDACA2-E6B8-53C0-BF2C-F9D862D660EE}"/>
              </a:ext>
            </a:extLst>
          </p:cNvPr>
          <p:cNvSpPr txBox="1"/>
          <p:nvPr/>
        </p:nvSpPr>
        <p:spPr>
          <a:xfrm>
            <a:off x="4438647" y="4237124"/>
            <a:ext cx="4191003"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Diffusion Coefficient must be +</a:t>
            </a:r>
            <a:r>
              <a:rPr lang="en-US" sz="1800" b="1" dirty="0" err="1">
                <a:solidFill>
                  <a:srgbClr val="C00000"/>
                </a:solidFill>
                <a:latin typeface="Bradley Hand ITC" panose="03070402050302030203" pitchFamily="66" charset="0"/>
              </a:rPr>
              <a:t>ve</a:t>
            </a:r>
            <a:r>
              <a:rPr lang="en-US" sz="1800" b="1" dirty="0">
                <a:solidFill>
                  <a:srgbClr val="C00000"/>
                </a:solidFill>
                <a:latin typeface="Bradley Hand ITC" panose="03070402050302030203" pitchFamily="66" charset="0"/>
              </a:rPr>
              <a:t> !!</a:t>
            </a:r>
            <a:endParaRPr lang="en-US" i="1" dirty="0">
              <a:solidFill>
                <a:srgbClr val="C00000"/>
              </a:solidFill>
            </a:endParaRPr>
          </a:p>
        </p:txBody>
      </p:sp>
      <p:cxnSp>
        <p:nvCxnSpPr>
          <p:cNvPr id="8" name="Straight Arrow Connector 7">
            <a:extLst>
              <a:ext uri="{FF2B5EF4-FFF2-40B4-BE49-F238E27FC236}">
                <a16:creationId xmlns:a16="http://schemas.microsoft.com/office/drawing/2014/main" id="{58B9660E-1DAE-4C2D-388A-938039A41E28}"/>
              </a:ext>
            </a:extLst>
          </p:cNvPr>
          <p:cNvCxnSpPr>
            <a:cxnSpLocks/>
          </p:cNvCxnSpPr>
          <p:nvPr/>
        </p:nvCxnSpPr>
        <p:spPr>
          <a:xfrm flipV="1">
            <a:off x="6062662" y="3905250"/>
            <a:ext cx="0" cy="36044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64AABC-2B5F-F98F-145C-5B40DB2E1578}"/>
                  </a:ext>
                </a:extLst>
              </p:cNvPr>
              <p:cNvSpPr txBox="1"/>
              <p:nvPr/>
            </p:nvSpPr>
            <p:spPr>
              <a:xfrm>
                <a:off x="842963" y="4606456"/>
                <a:ext cx="6162674"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0≤</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≤1</m:t>
                      </m:r>
                    </m:oMath>
                  </m:oMathPara>
                </a14:m>
                <a:endParaRPr lang="en-US" dirty="0"/>
              </a:p>
            </p:txBody>
          </p:sp>
        </mc:Choice>
        <mc:Fallback xmlns="">
          <p:sp>
            <p:nvSpPr>
              <p:cNvPr id="9" name="TextBox 8">
                <a:extLst>
                  <a:ext uri="{FF2B5EF4-FFF2-40B4-BE49-F238E27FC236}">
                    <a16:creationId xmlns:a16="http://schemas.microsoft.com/office/drawing/2014/main" id="{D964AABC-2B5F-F98F-145C-5B40DB2E1578}"/>
                  </a:ext>
                </a:extLst>
              </p:cNvPr>
              <p:cNvSpPr txBox="1">
                <a:spLocks noRot="1" noChangeAspect="1" noMove="1" noResize="1" noEditPoints="1" noAdjustHandles="1" noChangeArrowheads="1" noChangeShapeType="1" noTextEdit="1"/>
              </p:cNvSpPr>
              <p:nvPr/>
            </p:nvSpPr>
            <p:spPr>
              <a:xfrm>
                <a:off x="842963" y="4606456"/>
                <a:ext cx="6162674" cy="610936"/>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E281633-CDDC-F07D-30F2-54C8CE2B0590}"/>
              </a:ext>
            </a:extLst>
          </p:cNvPr>
          <p:cNvSpPr txBox="1"/>
          <p:nvPr/>
        </p:nvSpPr>
        <p:spPr>
          <a:xfrm>
            <a:off x="714374" y="4755360"/>
            <a:ext cx="2286001" cy="369332"/>
          </a:xfrm>
          <a:prstGeom prst="rect">
            <a:avLst/>
          </a:prstGeom>
          <a:noFill/>
        </p:spPr>
        <p:txBody>
          <a:bodyPr wrap="square">
            <a:spAutoFit/>
          </a:bodyPr>
          <a:lstStyle/>
          <a:p>
            <a:r>
              <a:rPr lang="en-US" sz="1800" b="1" dirty="0">
                <a:solidFill>
                  <a:srgbClr val="4DA060"/>
                </a:solidFill>
                <a:latin typeface="Bradley Hand ITC" panose="03070402050302030203" pitchFamily="66" charset="0"/>
              </a:rPr>
              <a:t>For stability, we need: </a:t>
            </a:r>
            <a:endParaRPr lang="en-US" i="1" dirty="0">
              <a:solidFill>
                <a:srgbClr val="4DA060"/>
              </a:solidFill>
            </a:endParaRPr>
          </a:p>
        </p:txBody>
      </p:sp>
      <p:cxnSp>
        <p:nvCxnSpPr>
          <p:cNvPr id="13" name="Straight Arrow Connector 12">
            <a:extLst>
              <a:ext uri="{FF2B5EF4-FFF2-40B4-BE49-F238E27FC236}">
                <a16:creationId xmlns:a16="http://schemas.microsoft.com/office/drawing/2014/main" id="{F8A6EBDE-0D83-AA2E-26A3-D5FBD8D33380}"/>
              </a:ext>
            </a:extLst>
          </p:cNvPr>
          <p:cNvCxnSpPr>
            <a:cxnSpLocks/>
          </p:cNvCxnSpPr>
          <p:nvPr/>
        </p:nvCxnSpPr>
        <p:spPr>
          <a:xfrm flipV="1">
            <a:off x="3924300" y="5372100"/>
            <a:ext cx="0" cy="360449"/>
          </a:xfrm>
          <a:prstGeom prst="straightConnector1">
            <a:avLst/>
          </a:prstGeom>
          <a:ln w="19050">
            <a:solidFill>
              <a:srgbClr val="4DA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0852AF-C02C-D5A3-DFB7-C56734E18148}"/>
              </a:ext>
            </a:extLst>
          </p:cNvPr>
          <p:cNvSpPr txBox="1"/>
          <p:nvPr/>
        </p:nvSpPr>
        <p:spPr>
          <a:xfrm>
            <a:off x="2419511" y="5823201"/>
            <a:ext cx="4191003" cy="369332"/>
          </a:xfrm>
          <a:prstGeom prst="rect">
            <a:avLst/>
          </a:prstGeom>
          <a:noFill/>
        </p:spPr>
        <p:txBody>
          <a:bodyPr wrap="square">
            <a:spAutoFit/>
          </a:bodyPr>
          <a:lstStyle/>
          <a:p>
            <a:r>
              <a:rPr lang="en-US" sz="1800" b="1" dirty="0">
                <a:solidFill>
                  <a:srgbClr val="4DA060"/>
                </a:solidFill>
                <a:latin typeface="Bradley Hand ITC" panose="03070402050302030203" pitchFamily="66" charset="0"/>
              </a:rPr>
              <a:t>Courant-Friedrich-Lewy (CFL) Number!!</a:t>
            </a:r>
            <a:endParaRPr lang="en-US" i="1" dirty="0">
              <a:solidFill>
                <a:srgbClr val="4DA060"/>
              </a:solidFill>
            </a:endParaRPr>
          </a:p>
        </p:txBody>
      </p:sp>
      <p:pic>
        <p:nvPicPr>
          <p:cNvPr id="15" name="Picture 2">
            <a:extLst>
              <a:ext uri="{FF2B5EF4-FFF2-40B4-BE49-F238E27FC236}">
                <a16:creationId xmlns:a16="http://schemas.microsoft.com/office/drawing/2014/main" id="{220A1B63-AD2C-9F96-732A-918A8CDC1F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995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Backward Differencing in Space</a:t>
            </a:r>
          </a:p>
        </p:txBody>
      </p:sp>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A12A95-A2D5-C0A5-79D4-5C2F6DFD2C0B}"/>
                  </a:ext>
                </a:extLst>
              </p:cNvPr>
              <p:cNvSpPr txBox="1"/>
              <p:nvPr/>
            </p:nvSpPr>
            <p:spPr>
              <a:xfrm>
                <a:off x="3562349" y="2849727"/>
                <a:ext cx="6129335"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num>
                        <m:den>
                          <m:r>
                            <a:rPr lang="en-US" b="0" i="1" smtClean="0">
                              <a:solidFill>
                                <a:srgbClr val="C00000"/>
                              </a:solidFill>
                              <a:latin typeface="Cambria Math" panose="02040503050406030204" pitchFamily="18" charset="0"/>
                              <a:ea typeface="Cambria Math" panose="02040503050406030204" pitchFamily="18" charset="0"/>
                            </a:rPr>
                            <m:t>2</m:t>
                          </m:r>
                        </m:den>
                      </m:f>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1−</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m:t>
                          </m:r>
                        </m:e>
                      </m:d>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b="0" i="1" smtClean="0">
                                  <a:solidFill>
                                    <a:srgbClr val="C00000"/>
                                  </a:solidFill>
                                  <a:latin typeface="Cambria Math" panose="02040503050406030204" pitchFamily="18" charset="0"/>
                                  <a:ea typeface="Cambria Math" panose="02040503050406030204" pitchFamily="18" charset="0"/>
                                </a:rPr>
                                <m:t>2</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oMath>
                  </m:oMathPara>
                </a14:m>
                <a:endParaRPr lang="en-US" dirty="0"/>
              </a:p>
            </p:txBody>
          </p:sp>
        </mc:Choice>
        <mc:Fallback xmlns="">
          <p:sp>
            <p:nvSpPr>
              <p:cNvPr id="2" name="TextBox 1">
                <a:extLst>
                  <a:ext uri="{FF2B5EF4-FFF2-40B4-BE49-F238E27FC236}">
                    <a16:creationId xmlns:a16="http://schemas.microsoft.com/office/drawing/2014/main" id="{A2A12A95-A2D5-C0A5-79D4-5C2F6DFD2C0B}"/>
                  </a:ext>
                </a:extLst>
              </p:cNvPr>
              <p:cNvSpPr txBox="1">
                <a:spLocks noRot="1" noChangeAspect="1" noMove="1" noResize="1" noEditPoints="1" noAdjustHandles="1" noChangeArrowheads="1" noChangeShapeType="1" noTextEdit="1"/>
              </p:cNvSpPr>
              <p:nvPr/>
            </p:nvSpPr>
            <p:spPr>
              <a:xfrm>
                <a:off x="3562349" y="2849727"/>
                <a:ext cx="6129335" cy="784446"/>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64DFDC4-03F6-EB5E-2E2A-1EC72946DF3B}"/>
              </a:ext>
            </a:extLst>
          </p:cNvPr>
          <p:cNvSpPr txBox="1"/>
          <p:nvPr/>
        </p:nvSpPr>
        <p:spPr>
          <a:xfrm>
            <a:off x="314325" y="3045075"/>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a:t>
            </a:r>
            <a:endParaRPr lang="en-US" i="1" dirty="0"/>
          </a:p>
        </p:txBody>
      </p:sp>
      <p:sp>
        <p:nvSpPr>
          <p:cNvPr id="4" name="TextBox 3">
            <a:extLst>
              <a:ext uri="{FF2B5EF4-FFF2-40B4-BE49-F238E27FC236}">
                <a16:creationId xmlns:a16="http://schemas.microsoft.com/office/drawing/2014/main" id="{BC7F0740-B249-22E9-6D42-1C8269DF3EF0}"/>
              </a:ext>
            </a:extLst>
          </p:cNvPr>
          <p:cNvSpPr txBox="1"/>
          <p:nvPr/>
        </p:nvSpPr>
        <p:spPr>
          <a:xfrm>
            <a:off x="7874791" y="3045075"/>
            <a:ext cx="4450559" cy="369332"/>
          </a:xfrm>
          <a:prstGeom prst="rect">
            <a:avLst/>
          </a:prstGeom>
          <a:noFill/>
        </p:spPr>
        <p:txBody>
          <a:bodyPr wrap="square">
            <a:spAutoFit/>
          </a:bodyPr>
          <a:lstStyle/>
          <a:p>
            <a:r>
              <a:rPr lang="en-US" b="1" dirty="0">
                <a:solidFill>
                  <a:srgbClr val="004791"/>
                </a:solidFill>
                <a:latin typeface="Bradley Hand ITC" panose="03070402050302030203" pitchFamily="66" charset="0"/>
              </a:rPr>
              <a:t>C</a:t>
            </a:r>
            <a:r>
              <a:rPr lang="en-US" sz="1800" b="1" dirty="0">
                <a:solidFill>
                  <a:srgbClr val="004791"/>
                </a:solidFill>
                <a:latin typeface="Bradley Hand ITC" panose="03070402050302030203" pitchFamily="66" charset="0"/>
              </a:rPr>
              <a:t>onvection-</a:t>
            </a:r>
            <a:r>
              <a:rPr lang="en-US" b="1" dirty="0">
                <a:solidFill>
                  <a:srgbClr val="004791"/>
                </a:solidFill>
                <a:latin typeface="Bradley Hand ITC" panose="03070402050302030203" pitchFamily="66" charset="0"/>
              </a:rPr>
              <a:t>D</a:t>
            </a:r>
            <a:r>
              <a:rPr lang="en-US" sz="1800" b="1" dirty="0">
                <a:solidFill>
                  <a:srgbClr val="004791"/>
                </a:solidFill>
                <a:latin typeface="Bradley Hand ITC" panose="03070402050302030203" pitchFamily="66" charset="0"/>
              </a:rPr>
              <a:t>iffusion</a:t>
            </a:r>
            <a:r>
              <a:rPr lang="en-US" sz="1800" b="1" dirty="0">
                <a:latin typeface="Bradley Hand ITC" panose="03070402050302030203" pitchFamily="66" charset="0"/>
              </a:rPr>
              <a:t> equation !!</a:t>
            </a:r>
            <a:endParaRPr lang="en-US" i="1" dirty="0"/>
          </a:p>
        </p:txBody>
      </p:sp>
      <p:sp>
        <p:nvSpPr>
          <p:cNvPr id="5" name="Oval 4">
            <a:extLst>
              <a:ext uri="{FF2B5EF4-FFF2-40B4-BE49-F238E27FC236}">
                <a16:creationId xmlns:a16="http://schemas.microsoft.com/office/drawing/2014/main" id="{7079CA9F-3F8D-4437-D9D5-80EFEB0C4B03}"/>
              </a:ext>
            </a:extLst>
          </p:cNvPr>
          <p:cNvSpPr/>
          <p:nvPr/>
        </p:nvSpPr>
        <p:spPr>
          <a:xfrm>
            <a:off x="5305425" y="2607443"/>
            <a:ext cx="1514475" cy="126923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FBDACA2-E6B8-53C0-BF2C-F9D862D660EE}"/>
              </a:ext>
            </a:extLst>
          </p:cNvPr>
          <p:cNvSpPr txBox="1"/>
          <p:nvPr/>
        </p:nvSpPr>
        <p:spPr>
          <a:xfrm>
            <a:off x="4438647" y="4237124"/>
            <a:ext cx="4191003"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Diffusion Coefficient must be +</a:t>
            </a:r>
            <a:r>
              <a:rPr lang="en-US" sz="1800" b="1" dirty="0" err="1">
                <a:solidFill>
                  <a:srgbClr val="C00000"/>
                </a:solidFill>
                <a:latin typeface="Bradley Hand ITC" panose="03070402050302030203" pitchFamily="66" charset="0"/>
              </a:rPr>
              <a:t>ve</a:t>
            </a:r>
            <a:r>
              <a:rPr lang="en-US" sz="1800" b="1" dirty="0">
                <a:solidFill>
                  <a:srgbClr val="C00000"/>
                </a:solidFill>
                <a:latin typeface="Bradley Hand ITC" panose="03070402050302030203" pitchFamily="66" charset="0"/>
              </a:rPr>
              <a:t> !!</a:t>
            </a:r>
            <a:endParaRPr lang="en-US" i="1" dirty="0">
              <a:solidFill>
                <a:srgbClr val="C00000"/>
              </a:solidFill>
            </a:endParaRPr>
          </a:p>
        </p:txBody>
      </p:sp>
      <p:cxnSp>
        <p:nvCxnSpPr>
          <p:cNvPr id="8" name="Straight Arrow Connector 7">
            <a:extLst>
              <a:ext uri="{FF2B5EF4-FFF2-40B4-BE49-F238E27FC236}">
                <a16:creationId xmlns:a16="http://schemas.microsoft.com/office/drawing/2014/main" id="{58B9660E-1DAE-4C2D-388A-938039A41E28}"/>
              </a:ext>
            </a:extLst>
          </p:cNvPr>
          <p:cNvCxnSpPr>
            <a:cxnSpLocks/>
          </p:cNvCxnSpPr>
          <p:nvPr/>
        </p:nvCxnSpPr>
        <p:spPr>
          <a:xfrm flipV="1">
            <a:off x="6062662" y="3905250"/>
            <a:ext cx="0" cy="36044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64AABC-2B5F-F98F-145C-5B40DB2E1578}"/>
                  </a:ext>
                </a:extLst>
              </p:cNvPr>
              <p:cNvSpPr txBox="1"/>
              <p:nvPr/>
            </p:nvSpPr>
            <p:spPr>
              <a:xfrm>
                <a:off x="842963" y="4606456"/>
                <a:ext cx="6162674"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0≤</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≤1</m:t>
                      </m:r>
                    </m:oMath>
                  </m:oMathPara>
                </a14:m>
                <a:endParaRPr lang="en-US" dirty="0"/>
              </a:p>
            </p:txBody>
          </p:sp>
        </mc:Choice>
        <mc:Fallback xmlns="">
          <p:sp>
            <p:nvSpPr>
              <p:cNvPr id="9" name="TextBox 8">
                <a:extLst>
                  <a:ext uri="{FF2B5EF4-FFF2-40B4-BE49-F238E27FC236}">
                    <a16:creationId xmlns:a16="http://schemas.microsoft.com/office/drawing/2014/main" id="{D964AABC-2B5F-F98F-145C-5B40DB2E1578}"/>
                  </a:ext>
                </a:extLst>
              </p:cNvPr>
              <p:cNvSpPr txBox="1">
                <a:spLocks noRot="1" noChangeAspect="1" noMove="1" noResize="1" noEditPoints="1" noAdjustHandles="1" noChangeArrowheads="1" noChangeShapeType="1" noTextEdit="1"/>
              </p:cNvSpPr>
              <p:nvPr/>
            </p:nvSpPr>
            <p:spPr>
              <a:xfrm>
                <a:off x="842963" y="4606456"/>
                <a:ext cx="6162674" cy="610936"/>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E281633-CDDC-F07D-30F2-54C8CE2B0590}"/>
              </a:ext>
            </a:extLst>
          </p:cNvPr>
          <p:cNvSpPr txBox="1"/>
          <p:nvPr/>
        </p:nvSpPr>
        <p:spPr>
          <a:xfrm>
            <a:off x="714374" y="4755360"/>
            <a:ext cx="2286001" cy="369332"/>
          </a:xfrm>
          <a:prstGeom prst="rect">
            <a:avLst/>
          </a:prstGeom>
          <a:noFill/>
        </p:spPr>
        <p:txBody>
          <a:bodyPr wrap="square">
            <a:spAutoFit/>
          </a:bodyPr>
          <a:lstStyle/>
          <a:p>
            <a:r>
              <a:rPr lang="en-US" sz="1800" b="1" dirty="0">
                <a:solidFill>
                  <a:srgbClr val="4DA060"/>
                </a:solidFill>
                <a:latin typeface="Bradley Hand ITC" panose="03070402050302030203" pitchFamily="66" charset="0"/>
              </a:rPr>
              <a:t>For stability, we need: </a:t>
            </a:r>
            <a:endParaRPr lang="en-US" i="1" dirty="0">
              <a:solidFill>
                <a:srgbClr val="4DA060"/>
              </a:solidFill>
            </a:endParaRPr>
          </a:p>
        </p:txBody>
      </p:sp>
      <p:cxnSp>
        <p:nvCxnSpPr>
          <p:cNvPr id="13" name="Straight Arrow Connector 12">
            <a:extLst>
              <a:ext uri="{FF2B5EF4-FFF2-40B4-BE49-F238E27FC236}">
                <a16:creationId xmlns:a16="http://schemas.microsoft.com/office/drawing/2014/main" id="{F8A6EBDE-0D83-AA2E-26A3-D5FBD8D33380}"/>
              </a:ext>
            </a:extLst>
          </p:cNvPr>
          <p:cNvCxnSpPr>
            <a:cxnSpLocks/>
          </p:cNvCxnSpPr>
          <p:nvPr/>
        </p:nvCxnSpPr>
        <p:spPr>
          <a:xfrm flipV="1">
            <a:off x="3924300" y="5372100"/>
            <a:ext cx="0" cy="360449"/>
          </a:xfrm>
          <a:prstGeom prst="straightConnector1">
            <a:avLst/>
          </a:prstGeom>
          <a:ln w="19050">
            <a:solidFill>
              <a:srgbClr val="4DA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0852AF-C02C-D5A3-DFB7-C56734E18148}"/>
              </a:ext>
            </a:extLst>
          </p:cNvPr>
          <p:cNvSpPr txBox="1"/>
          <p:nvPr/>
        </p:nvSpPr>
        <p:spPr>
          <a:xfrm>
            <a:off x="2419511" y="5823201"/>
            <a:ext cx="4191003" cy="369332"/>
          </a:xfrm>
          <a:prstGeom prst="rect">
            <a:avLst/>
          </a:prstGeom>
          <a:noFill/>
        </p:spPr>
        <p:txBody>
          <a:bodyPr wrap="square">
            <a:spAutoFit/>
          </a:bodyPr>
          <a:lstStyle/>
          <a:p>
            <a:r>
              <a:rPr lang="en-US" sz="1800" b="1" dirty="0">
                <a:solidFill>
                  <a:srgbClr val="4DA060"/>
                </a:solidFill>
                <a:latin typeface="Bradley Hand ITC" panose="03070402050302030203" pitchFamily="66" charset="0"/>
              </a:rPr>
              <a:t>Courant-Friedrich-Lewy (CFL) Number!!</a:t>
            </a:r>
            <a:endParaRPr lang="en-US" i="1" dirty="0">
              <a:solidFill>
                <a:srgbClr val="4DA06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8F80B7-2DFC-FE53-DA27-717DCAD6D4AF}"/>
                  </a:ext>
                </a:extLst>
              </p:cNvPr>
              <p:cNvSpPr txBox="1"/>
              <p:nvPr/>
            </p:nvSpPr>
            <p:spPr>
              <a:xfrm>
                <a:off x="6534147" y="4753664"/>
                <a:ext cx="5194429"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For a CFL of </a:t>
                </a:r>
                <a14:m>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&lt;1:</m:t>
                    </m:r>
                  </m:oMath>
                </a14:m>
                <a:r>
                  <a:rPr lang="en-US" i="1" dirty="0">
                    <a:solidFill>
                      <a:srgbClr val="C00000"/>
                    </a:solidFill>
                  </a:rPr>
                  <a:t> </a:t>
                </a:r>
                <a:r>
                  <a:rPr lang="en-US" b="1" dirty="0">
                    <a:solidFill>
                      <a:srgbClr val="C00000"/>
                    </a:solidFill>
                    <a:latin typeface="Bradley Hand ITC" panose="03070402050302030203" pitchFamily="66" charset="0"/>
                  </a:rPr>
                  <a:t>Numerical Diffusion is of</a:t>
                </a:r>
                <a:r>
                  <a:rPr lang="en-US" dirty="0">
                    <a:solidFill>
                      <a:srgbClr val="C00000"/>
                    </a:solidFill>
                    <a:latin typeface="Bradley Hand ITC" panose="03070402050302030203" pitchFamily="66" charset="0"/>
                  </a:rPr>
                  <a:t>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a14:m>
                <a:r>
                  <a:rPr lang="en-US" i="1" dirty="0">
                    <a:solidFill>
                      <a:srgbClr val="C00000"/>
                    </a:solidFill>
                    <a:latin typeface="Bradley Hand ITC" panose="03070402050302030203" pitchFamily="66" charset="0"/>
                  </a:rPr>
                  <a:t> </a:t>
                </a:r>
                <a:r>
                  <a:rPr lang="en-US" i="1" dirty="0">
                    <a:solidFill>
                      <a:srgbClr val="C00000"/>
                    </a:solidFill>
                  </a:rPr>
                  <a:t> </a:t>
                </a:r>
              </a:p>
            </p:txBody>
          </p:sp>
        </mc:Choice>
        <mc:Fallback xmlns="">
          <p:sp>
            <p:nvSpPr>
              <p:cNvPr id="15" name="TextBox 14">
                <a:extLst>
                  <a:ext uri="{FF2B5EF4-FFF2-40B4-BE49-F238E27FC236}">
                    <a16:creationId xmlns:a16="http://schemas.microsoft.com/office/drawing/2014/main" id="{318F80B7-2DFC-FE53-DA27-717DCAD6D4AF}"/>
                  </a:ext>
                </a:extLst>
              </p:cNvPr>
              <p:cNvSpPr txBox="1">
                <a:spLocks noRot="1" noChangeAspect="1" noMove="1" noResize="1" noEditPoints="1" noAdjustHandles="1" noChangeArrowheads="1" noChangeShapeType="1" noTextEdit="1"/>
              </p:cNvSpPr>
              <p:nvPr/>
            </p:nvSpPr>
            <p:spPr>
              <a:xfrm>
                <a:off x="6534147" y="4753664"/>
                <a:ext cx="5194429" cy="369332"/>
              </a:xfrm>
              <a:prstGeom prst="rect">
                <a:avLst/>
              </a:prstGeom>
              <a:blipFill>
                <a:blip r:embed="rId5"/>
                <a:stretch>
                  <a:fillRect l="-1056" t="-6667" b="-30000"/>
                </a:stretch>
              </a:blipFill>
            </p:spPr>
            <p:txBody>
              <a:bodyPr/>
              <a:lstStyle/>
              <a:p>
                <a:r>
                  <a:rPr lang="en-US">
                    <a:noFill/>
                  </a:rPr>
                  <a:t> </a:t>
                </a:r>
              </a:p>
            </p:txBody>
          </p:sp>
        </mc:Fallback>
      </mc:AlternateContent>
      <p:pic>
        <p:nvPicPr>
          <p:cNvPr id="16" name="Picture 2">
            <a:extLst>
              <a:ext uri="{FF2B5EF4-FFF2-40B4-BE49-F238E27FC236}">
                <a16:creationId xmlns:a16="http://schemas.microsoft.com/office/drawing/2014/main" id="{0E1CCF34-1F4D-34AD-CD2C-C71A420891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020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8" y="384530"/>
            <a:ext cx="10515272" cy="523220"/>
          </a:xfrm>
          <a:prstGeom prst="rect">
            <a:avLst/>
          </a:prstGeom>
          <a:noFill/>
        </p:spPr>
        <p:txBody>
          <a:bodyPr wrap="square" rtlCol="0">
            <a:spAutoFit/>
          </a:bodyPr>
          <a:lstStyle/>
          <a:p>
            <a:r>
              <a:rPr lang="en-US" sz="2800" b="1" dirty="0">
                <a:latin typeface="Bradley Hand ITC" panose="03070402050302030203" pitchFamily="66" charset="0"/>
              </a:rPr>
              <a:t>1D Linear Convection with Backward Differencing in Space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7BB332-EF55-ED18-7C31-CB57B033F6D3}"/>
                  </a:ext>
                </a:extLst>
              </p:cNvPr>
              <p:cNvSpPr txBox="1"/>
              <p:nvPr/>
            </p:nvSpPr>
            <p:spPr>
              <a:xfrm>
                <a:off x="3562349" y="2849727"/>
                <a:ext cx="6129335" cy="7844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1800" b="0" i="1" smtClean="0">
                              <a:solidFill>
                                <a:srgbClr val="004791"/>
                              </a:solidFill>
                              <a:latin typeface="Cambria Math" panose="02040503050406030204" pitchFamily="18" charset="0"/>
                              <a:ea typeface="Cambria Math" panose="02040503050406030204" pitchFamily="18" charset="0"/>
                            </a:rPr>
                          </m:ctrlPr>
                        </m:sSubSupPr>
                        <m:e>
                          <m:d>
                            <m:dPr>
                              <m:ctrlPr>
                                <a:rPr lang="en-US" sz="1800" b="0" i="1" smtClean="0">
                                  <a:solidFill>
                                    <a:srgbClr val="004791"/>
                                  </a:solidFill>
                                  <a:latin typeface="Cambria Math" panose="02040503050406030204" pitchFamily="18" charset="0"/>
                                  <a:ea typeface="Cambria Math" panose="02040503050406030204" pitchFamily="18" charset="0"/>
                                </a:rPr>
                              </m:ctrlPr>
                            </m:dPr>
                            <m:e>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sz="1800" b="0" i="1" smtClean="0">
                                          <a:solidFill>
                                            <a:srgbClr val="004791"/>
                                          </a:solidFill>
                                          <a:latin typeface="Cambria Math" panose="02040503050406030204" pitchFamily="18" charset="0"/>
                                          <a:ea typeface="Cambria Math" panose="02040503050406030204" pitchFamily="18" charset="0"/>
                                        </a:rPr>
                                      </m:ctrlPr>
                                    </m:accPr>
                                    <m:e>
                                      <m:r>
                                        <a:rPr lang="en-US" sz="1800" b="0" i="1" smtClean="0">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𝑡</m:t>
                                  </m:r>
                                </m:den>
                              </m:f>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𝑐</m:t>
                              </m:r>
                              <m:f>
                                <m:fPr>
                                  <m:ctrlPr>
                                    <a:rPr lang="en-US" sz="1800" b="0" i="1" smtClean="0">
                                      <a:solidFill>
                                        <a:srgbClr val="004791"/>
                                      </a:solidFill>
                                      <a:latin typeface="Cambria Math" panose="02040503050406030204" pitchFamily="18" charset="0"/>
                                      <a:ea typeface="Cambria Math" panose="02040503050406030204" pitchFamily="18" charset="0"/>
                                    </a:rPr>
                                  </m:ctrlPr>
                                </m:fPr>
                                <m:num>
                                  <m:r>
                                    <a:rPr lang="en-US" sz="1800" b="0" i="1" smtClean="0">
                                      <a:solidFill>
                                        <a:srgbClr val="004791"/>
                                      </a:solidFill>
                                      <a:latin typeface="Cambria Math" panose="02040503050406030204" pitchFamily="18" charset="0"/>
                                      <a:ea typeface="Cambria Math" panose="02040503050406030204" pitchFamily="18" charset="0"/>
                                    </a:rPr>
                                    <m:t>𝜕</m:t>
                                  </m:r>
                                  <m:acc>
                                    <m:accPr>
                                      <m:chr m:val="̅"/>
                                      <m:ctrlPr>
                                        <a:rPr lang="en-US" i="1">
                                          <a:solidFill>
                                            <a:srgbClr val="004791"/>
                                          </a:solidFill>
                                          <a:latin typeface="Cambria Math" panose="02040503050406030204" pitchFamily="18" charset="0"/>
                                          <a:ea typeface="Cambria Math" panose="02040503050406030204" pitchFamily="18" charset="0"/>
                                        </a:rPr>
                                      </m:ctrlPr>
                                    </m:accPr>
                                    <m:e>
                                      <m:r>
                                        <a:rPr lang="en-US" i="1">
                                          <a:solidFill>
                                            <a:srgbClr val="004791"/>
                                          </a:solidFill>
                                          <a:latin typeface="Cambria Math" panose="02040503050406030204" pitchFamily="18" charset="0"/>
                                          <a:ea typeface="Cambria Math" panose="02040503050406030204" pitchFamily="18" charset="0"/>
                                        </a:rPr>
                                        <m:t>𝑢</m:t>
                                      </m:r>
                                    </m:e>
                                  </m:acc>
                                </m:num>
                                <m:den>
                                  <m:r>
                                    <a:rPr lang="en-US" sz="1800" b="0" i="1" smtClean="0">
                                      <a:solidFill>
                                        <a:srgbClr val="004791"/>
                                      </a:solidFill>
                                      <a:latin typeface="Cambria Math" panose="02040503050406030204" pitchFamily="18" charset="0"/>
                                      <a:ea typeface="Cambria Math" panose="02040503050406030204" pitchFamily="18" charset="0"/>
                                    </a:rPr>
                                    <m:t>𝜕</m:t>
                                  </m:r>
                                  <m:r>
                                    <a:rPr lang="en-US" sz="1800" b="0" i="1" smtClean="0">
                                      <a:solidFill>
                                        <a:srgbClr val="004791"/>
                                      </a:solidFill>
                                      <a:latin typeface="Cambria Math" panose="02040503050406030204" pitchFamily="18" charset="0"/>
                                      <a:ea typeface="Cambria Math" panose="02040503050406030204" pitchFamily="18" charset="0"/>
                                    </a:rPr>
                                    <m:t>𝑥</m:t>
                                  </m:r>
                                </m:den>
                              </m:f>
                              <m:r>
                                <a:rPr lang="en-US" sz="1800" b="0" i="1" smtClean="0">
                                  <a:solidFill>
                                    <a:srgbClr val="004791"/>
                                  </a:solidFill>
                                  <a:latin typeface="Cambria Math" panose="02040503050406030204" pitchFamily="18" charset="0"/>
                                  <a:ea typeface="Cambria Math" panose="02040503050406030204" pitchFamily="18" charset="0"/>
                                </a:rPr>
                                <m:t> </m:t>
                              </m:r>
                            </m:e>
                          </m:d>
                        </m:e>
                        <m:sub>
                          <m:r>
                            <a:rPr lang="en-US" sz="1800" b="0" i="1" smtClean="0">
                              <a:solidFill>
                                <a:srgbClr val="004791"/>
                              </a:solidFill>
                              <a:latin typeface="Cambria Math" panose="02040503050406030204" pitchFamily="18" charset="0"/>
                              <a:ea typeface="Cambria Math" panose="02040503050406030204" pitchFamily="18" charset="0"/>
                            </a:rPr>
                            <m:t>𝑖</m:t>
                          </m:r>
                        </m:sub>
                        <m:sup>
                          <m:r>
                            <a:rPr lang="en-US" sz="1800" b="0" i="1" smtClean="0">
                              <a:solidFill>
                                <a:srgbClr val="004791"/>
                              </a:solidFill>
                              <a:latin typeface="Cambria Math" panose="02040503050406030204" pitchFamily="18" charset="0"/>
                              <a:ea typeface="Cambria Math" panose="02040503050406030204" pitchFamily="18" charset="0"/>
                            </a:rPr>
                            <m:t>𝑛</m:t>
                          </m:r>
                        </m:sup>
                      </m:sSubSup>
                      <m:r>
                        <a:rPr lang="en-US" sz="1800" b="0" i="1" smtClean="0">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m:rPr>
                              <m:sty m:val="p"/>
                            </m:rPr>
                            <a:rPr lang="en-US" b="0" i="0" smtClean="0">
                              <a:solidFill>
                                <a:srgbClr val="C00000"/>
                              </a:solidFill>
                              <a:latin typeface="Cambria Math" panose="02040503050406030204" pitchFamily="18" charset="0"/>
                              <a:ea typeface="Cambria Math" panose="02040503050406030204" pitchFamily="18" charset="0"/>
                            </a:rPr>
                            <m:t>c</m:t>
                          </m:r>
                          <m:r>
                            <m:rPr>
                              <m:sty m:val="p"/>
                            </m:rPr>
                            <a:rPr lang="en-US">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num>
                        <m:den>
                          <m:r>
                            <a:rPr lang="en-US" b="0" i="1" smtClean="0">
                              <a:solidFill>
                                <a:srgbClr val="C00000"/>
                              </a:solidFill>
                              <a:latin typeface="Cambria Math" panose="02040503050406030204" pitchFamily="18" charset="0"/>
                              <a:ea typeface="Cambria Math" panose="02040503050406030204" pitchFamily="18" charset="0"/>
                            </a:rPr>
                            <m:t>2</m:t>
                          </m:r>
                        </m:den>
                      </m:f>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1−</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m:t>
                          </m:r>
                        </m:e>
                      </m:d>
                      <m:f>
                        <m:fPr>
                          <m:ctrlPr>
                            <a:rPr lang="en-US" i="1">
                              <a:solidFill>
                                <a:srgbClr val="C00000"/>
                              </a:solidFill>
                              <a:latin typeface="Cambria Math" panose="02040503050406030204" pitchFamily="18" charset="0"/>
                              <a:ea typeface="Cambria Math" panose="02040503050406030204" pitchFamily="18" charset="0"/>
                            </a:rPr>
                          </m:ctrlPr>
                        </m:fPr>
                        <m:num>
                          <m:sSup>
                            <m:sSupPr>
                              <m:ctrlPr>
                                <a:rPr lang="en-US" i="1">
                                  <a:solidFill>
                                    <a:srgbClr val="C00000"/>
                                  </a:solidFill>
                                  <a:latin typeface="Cambria Math" panose="02040503050406030204" pitchFamily="18" charset="0"/>
                                  <a:ea typeface="Cambria Math" panose="02040503050406030204" pitchFamily="18" charset="0"/>
                                </a:rPr>
                              </m:ctrlPr>
                            </m:sSupPr>
                            <m:e>
                              <m:r>
                                <a:rPr lang="en-US" i="1">
                                  <a:solidFill>
                                    <a:srgbClr val="C00000"/>
                                  </a:solidFill>
                                  <a:latin typeface="Cambria Math" panose="02040503050406030204" pitchFamily="18" charset="0"/>
                                  <a:ea typeface="Cambria Math" panose="02040503050406030204" pitchFamily="18" charset="0"/>
                                </a:rPr>
                                <m:t>𝜕</m:t>
                              </m:r>
                            </m:e>
                            <m:sup>
                              <m:r>
                                <a:rPr lang="en-US" b="0" i="1" smtClean="0">
                                  <a:solidFill>
                                    <a:srgbClr val="C00000"/>
                                  </a:solidFill>
                                  <a:latin typeface="Cambria Math" panose="02040503050406030204" pitchFamily="18" charset="0"/>
                                  <a:ea typeface="Cambria Math" panose="02040503050406030204" pitchFamily="18" charset="0"/>
                                </a:rPr>
                                <m:t>2</m:t>
                              </m:r>
                            </m:sup>
                          </m:sSup>
                          <m:acc>
                            <m:accPr>
                              <m:chr m:val="̅"/>
                              <m:ctrlPr>
                                <a:rPr lang="en-US" i="1" smtClean="0">
                                  <a:solidFill>
                                    <a:srgbClr val="C00000"/>
                                  </a:solidFill>
                                  <a:latin typeface="Cambria Math" panose="02040503050406030204" pitchFamily="18" charset="0"/>
                                  <a:ea typeface="Cambria Math" panose="02040503050406030204" pitchFamily="18" charset="0"/>
                                </a:rPr>
                              </m:ctrlPr>
                            </m:accPr>
                            <m:e>
                              <m:r>
                                <a:rPr lang="en-US" i="1">
                                  <a:solidFill>
                                    <a:srgbClr val="C00000"/>
                                  </a:solidFill>
                                  <a:latin typeface="Cambria Math" panose="02040503050406030204" pitchFamily="18" charset="0"/>
                                  <a:ea typeface="Cambria Math" panose="02040503050406030204" pitchFamily="18" charset="0"/>
                                </a:rPr>
                                <m:t>𝑢</m:t>
                              </m:r>
                            </m:e>
                          </m:acc>
                        </m:num>
                        <m:den>
                          <m:r>
                            <a:rPr lang="en-US" i="1">
                              <a:solidFill>
                                <a:srgbClr val="C00000"/>
                              </a:solidFill>
                              <a:latin typeface="Cambria Math" panose="02040503050406030204" pitchFamily="18" charset="0"/>
                              <a:ea typeface="Cambria Math" panose="02040503050406030204" pitchFamily="18" charset="0"/>
                            </a:rPr>
                            <m:t>𝜕</m:t>
                          </m:r>
                          <m:sSup>
                            <m:sSupPr>
                              <m:ctrlPr>
                                <a:rPr lang="en-US" i="1">
                                  <a:solidFill>
                                    <a:srgbClr val="C00000"/>
                                  </a:solidFill>
                                  <a:latin typeface="Cambria Math" panose="02040503050406030204" pitchFamily="18" charset="0"/>
                                  <a:ea typeface="Cambria Math" panose="02040503050406030204" pitchFamily="18" charset="0"/>
                                </a:rPr>
                              </m:ctrlPr>
                            </m:sSupPr>
                            <m:e>
                              <m:r>
                                <a:rPr lang="en-US" b="0" i="1" smtClean="0">
                                  <a:solidFill>
                                    <a:srgbClr val="C00000"/>
                                  </a:solidFill>
                                  <a:latin typeface="Cambria Math" panose="02040503050406030204" pitchFamily="18" charset="0"/>
                                  <a:ea typeface="Cambria Math" panose="02040503050406030204" pitchFamily="18" charset="0"/>
                                </a:rPr>
                                <m:t>𝑥</m:t>
                              </m:r>
                            </m:e>
                            <m:sup>
                              <m:r>
                                <a:rPr lang="en-US" b="0" i="1" smtClean="0">
                                  <a:solidFill>
                                    <a:srgbClr val="C00000"/>
                                  </a:solidFill>
                                  <a:latin typeface="Cambria Math" panose="02040503050406030204" pitchFamily="18" charset="0"/>
                                  <a:ea typeface="Cambria Math" panose="02040503050406030204" pitchFamily="18" charset="0"/>
                                </a:rPr>
                                <m:t>2</m:t>
                              </m:r>
                            </m:sup>
                          </m:sSup>
                        </m:den>
                      </m:f>
                      <m:sSubSup>
                        <m:sSubSupPr>
                          <m:ctrlPr>
                            <a:rPr lang="en-US" i="1">
                              <a:solidFill>
                                <a:srgbClr val="C00000"/>
                              </a:solidFill>
                              <a:latin typeface="Cambria Math" panose="02040503050406030204" pitchFamily="18" charset="0"/>
                              <a:ea typeface="Cambria Math" panose="02040503050406030204" pitchFamily="18" charset="0"/>
                            </a:rPr>
                          </m:ctrlPr>
                        </m:sSubSupPr>
                        <m:e>
                          <m:d>
                            <m:dPr>
                              <m:begChr m:val=""/>
                              <m:endChr m:val="|"/>
                              <m:ctrlPr>
                                <a:rPr lang="en-US" i="1">
                                  <a:solidFill>
                                    <a:srgbClr val="C00000"/>
                                  </a:solidFill>
                                  <a:latin typeface="Cambria Math" panose="02040503050406030204" pitchFamily="18" charset="0"/>
                                  <a:ea typeface="Cambria Math" panose="02040503050406030204" pitchFamily="18" charset="0"/>
                                </a:rPr>
                              </m:ctrlPr>
                            </m:dPr>
                            <m:e>
                              <m:r>
                                <a:rPr lang="en-US">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ea typeface="Cambria Math" panose="02040503050406030204" pitchFamily="18" charset="0"/>
                            </a:rPr>
                            <m:t>𝑖</m:t>
                          </m:r>
                        </m:sub>
                        <m:sup>
                          <m:r>
                            <a:rPr lang="en-US" i="1">
                              <a:solidFill>
                                <a:srgbClr val="C00000"/>
                              </a:solidFill>
                              <a:latin typeface="Cambria Math" panose="02040503050406030204" pitchFamily="18" charset="0"/>
                              <a:ea typeface="Cambria Math" panose="02040503050406030204" pitchFamily="18" charset="0"/>
                            </a:rPr>
                            <m:t>𝑛</m:t>
                          </m:r>
                        </m:sup>
                      </m:sSubSup>
                    </m:oMath>
                  </m:oMathPara>
                </a14:m>
                <a:endParaRPr lang="en-US" dirty="0"/>
              </a:p>
            </p:txBody>
          </p:sp>
        </mc:Choice>
        <mc:Fallback xmlns="">
          <p:sp>
            <p:nvSpPr>
              <p:cNvPr id="8" name="TextBox 7">
                <a:extLst>
                  <a:ext uri="{FF2B5EF4-FFF2-40B4-BE49-F238E27FC236}">
                    <a16:creationId xmlns:a16="http://schemas.microsoft.com/office/drawing/2014/main" id="{2F7BB332-EF55-ED18-7C31-CB57B033F6D3}"/>
                  </a:ext>
                </a:extLst>
              </p:cNvPr>
              <p:cNvSpPr txBox="1">
                <a:spLocks noRot="1" noChangeAspect="1" noMove="1" noResize="1" noEditPoints="1" noAdjustHandles="1" noChangeArrowheads="1" noChangeShapeType="1" noTextEdit="1"/>
              </p:cNvSpPr>
              <p:nvPr/>
            </p:nvSpPr>
            <p:spPr>
              <a:xfrm>
                <a:off x="3562349" y="2849727"/>
                <a:ext cx="6129335" cy="784446"/>
              </a:xfrm>
              <a:prstGeom prst="rect">
                <a:avLst/>
              </a:prstGeom>
              <a:blipFill>
                <a:blip r:embed="rId2"/>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4B2329A-B867-118F-3F02-D5F983130E0E}"/>
              </a:ext>
            </a:extLst>
          </p:cNvPr>
          <p:cNvSpPr txBox="1"/>
          <p:nvPr/>
        </p:nvSpPr>
        <p:spPr>
          <a:xfrm>
            <a:off x="1174165" y="1232849"/>
            <a:ext cx="6129336" cy="369332"/>
          </a:xfrm>
          <a:prstGeom prst="rect">
            <a:avLst/>
          </a:prstGeom>
          <a:noFill/>
        </p:spPr>
        <p:txBody>
          <a:bodyPr wrap="square">
            <a:spAutoFit/>
          </a:bodyPr>
          <a:lstStyle/>
          <a:p>
            <a:r>
              <a:rPr lang="en-US" sz="1800" b="1" dirty="0">
                <a:latin typeface="Bradley Hand ITC" panose="03070402050302030203" pitchFamily="66" charset="0"/>
              </a:rPr>
              <a:t>Consider the exact solution of the discretized equation: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72D0E-850E-849B-F9CA-E4F5A0543AC4}"/>
                  </a:ext>
                </a:extLst>
              </p:cNvPr>
              <p:cNvSpPr txBox="1"/>
              <p:nvPr/>
            </p:nvSpPr>
            <p:spPr>
              <a:xfrm>
                <a:off x="2533650" y="1875195"/>
                <a:ext cx="6096000" cy="68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acc>
                            <m:accPr>
                              <m:chr m:val="̅"/>
                              <m:ctrlPr>
                                <a:rPr lang="en-US" sz="1800" b="0" i="1" smtClean="0">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bSup>
                            </m:e>
                          </m:acc>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num>
                        <m:den>
                          <m:r>
                            <m:rPr>
                              <m:sty m:val="p"/>
                            </m:rPr>
                            <a:rPr lang="en-US" sz="1800" b="0" i="0" smtClean="0">
                              <a:latin typeface="Cambria Math" panose="02040503050406030204" pitchFamily="18" charset="0"/>
                              <a:ea typeface="Cambria Math" panose="02040503050406030204" pitchFamily="18" charset="0"/>
                            </a:rPr>
                            <m:t>Δ</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Δ</m:t>
                          </m:r>
                          <m:r>
                            <m:rPr>
                              <m:sty m:val="p"/>
                            </m:rPr>
                            <a:rPr lang="en-US" sz="1800" b="0" i="1" smtClean="0">
                              <a:latin typeface="Cambria Math" panose="02040503050406030204" pitchFamily="18" charset="0"/>
                              <a:ea typeface="Cambria Math" panose="02040503050406030204" pitchFamily="18" charset="0"/>
                            </a:rPr>
                            <m:t>x</m:t>
                          </m:r>
                        </m:den>
                      </m:f>
                      <m:d>
                        <m:dPr>
                          <m:ctrlPr>
                            <a:rPr lang="en-US" sz="18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𝑛</m:t>
                                  </m:r>
                                </m:sup>
                              </m:sSubSup>
                            </m:e>
                          </m:acc>
                          <m:r>
                            <a:rPr lang="en-US" sz="180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sSubSup>
                            </m:e>
                          </m:acc>
                        </m:e>
                      </m:d>
                      <m:r>
                        <a:rPr lang="en-US" sz="1800"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D0672D0E-850E-849B-F9CA-E4F5A0543AC4}"/>
                  </a:ext>
                </a:extLst>
              </p:cNvPr>
              <p:cNvSpPr txBox="1">
                <a:spLocks noRot="1" noChangeAspect="1" noMove="1" noResize="1" noEditPoints="1" noAdjustHandles="1" noChangeArrowheads="1" noChangeShapeType="1" noTextEdit="1"/>
              </p:cNvSpPr>
              <p:nvPr/>
            </p:nvSpPr>
            <p:spPr>
              <a:xfrm>
                <a:off x="2533650" y="1875195"/>
                <a:ext cx="6096000" cy="687561"/>
              </a:xfrm>
              <a:prstGeom prst="rect">
                <a:avLst/>
              </a:prstGeom>
              <a:blipFill>
                <a:blip r:embed="rId3"/>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DB24CD8A-0D29-23D9-DCFF-BB0B68720295}"/>
              </a:ext>
            </a:extLst>
          </p:cNvPr>
          <p:cNvSpPr txBox="1"/>
          <p:nvPr/>
        </p:nvSpPr>
        <p:spPr>
          <a:xfrm>
            <a:off x="314325" y="3045075"/>
            <a:ext cx="3390903" cy="369332"/>
          </a:xfrm>
          <a:prstGeom prst="rect">
            <a:avLst/>
          </a:prstGeom>
          <a:noFill/>
        </p:spPr>
        <p:txBody>
          <a:bodyPr wrap="square">
            <a:spAutoFit/>
          </a:bodyPr>
          <a:lstStyle/>
          <a:p>
            <a:r>
              <a:rPr lang="en-US" sz="1800" b="1" dirty="0">
                <a:latin typeface="Bradley Hand ITC" panose="03070402050302030203" pitchFamily="66" charset="0"/>
              </a:rPr>
              <a:t>Modified Differential Equation:</a:t>
            </a:r>
            <a:endParaRPr lang="en-US" i="1" dirty="0"/>
          </a:p>
        </p:txBody>
      </p:sp>
      <p:sp>
        <p:nvSpPr>
          <p:cNvPr id="26" name="TextBox 25">
            <a:extLst>
              <a:ext uri="{FF2B5EF4-FFF2-40B4-BE49-F238E27FC236}">
                <a16:creationId xmlns:a16="http://schemas.microsoft.com/office/drawing/2014/main" id="{54667C76-DEBD-DE45-8827-4A5C349318D0}"/>
              </a:ext>
            </a:extLst>
          </p:cNvPr>
          <p:cNvSpPr txBox="1"/>
          <p:nvPr/>
        </p:nvSpPr>
        <p:spPr>
          <a:xfrm>
            <a:off x="7874791" y="3045075"/>
            <a:ext cx="4450559" cy="369332"/>
          </a:xfrm>
          <a:prstGeom prst="rect">
            <a:avLst/>
          </a:prstGeom>
          <a:noFill/>
        </p:spPr>
        <p:txBody>
          <a:bodyPr wrap="square">
            <a:spAutoFit/>
          </a:bodyPr>
          <a:lstStyle/>
          <a:p>
            <a:r>
              <a:rPr lang="en-US" b="1" dirty="0">
                <a:solidFill>
                  <a:srgbClr val="004791"/>
                </a:solidFill>
                <a:latin typeface="Bradley Hand ITC" panose="03070402050302030203" pitchFamily="66" charset="0"/>
              </a:rPr>
              <a:t>C</a:t>
            </a:r>
            <a:r>
              <a:rPr lang="en-US" sz="1800" b="1" dirty="0">
                <a:solidFill>
                  <a:srgbClr val="004791"/>
                </a:solidFill>
                <a:latin typeface="Bradley Hand ITC" panose="03070402050302030203" pitchFamily="66" charset="0"/>
              </a:rPr>
              <a:t>onvection-</a:t>
            </a:r>
            <a:r>
              <a:rPr lang="en-US" b="1" dirty="0">
                <a:solidFill>
                  <a:srgbClr val="004791"/>
                </a:solidFill>
                <a:latin typeface="Bradley Hand ITC" panose="03070402050302030203" pitchFamily="66" charset="0"/>
              </a:rPr>
              <a:t>D</a:t>
            </a:r>
            <a:r>
              <a:rPr lang="en-US" sz="1800" b="1" dirty="0">
                <a:solidFill>
                  <a:srgbClr val="004791"/>
                </a:solidFill>
                <a:latin typeface="Bradley Hand ITC" panose="03070402050302030203" pitchFamily="66" charset="0"/>
              </a:rPr>
              <a:t>iffusion</a:t>
            </a:r>
            <a:r>
              <a:rPr lang="en-US" sz="1800" b="1" dirty="0">
                <a:latin typeface="Bradley Hand ITC" panose="03070402050302030203" pitchFamily="66" charset="0"/>
              </a:rPr>
              <a:t> equation !!</a:t>
            </a:r>
            <a:endParaRPr lang="en-US" i="1" dirty="0"/>
          </a:p>
        </p:txBody>
      </p:sp>
      <p:sp>
        <p:nvSpPr>
          <p:cNvPr id="27" name="Oval 26">
            <a:extLst>
              <a:ext uri="{FF2B5EF4-FFF2-40B4-BE49-F238E27FC236}">
                <a16:creationId xmlns:a16="http://schemas.microsoft.com/office/drawing/2014/main" id="{251CDD7D-99A0-4A3A-EFD2-16672AB7FC8E}"/>
              </a:ext>
            </a:extLst>
          </p:cNvPr>
          <p:cNvSpPr/>
          <p:nvPr/>
        </p:nvSpPr>
        <p:spPr>
          <a:xfrm>
            <a:off x="5305425" y="2607443"/>
            <a:ext cx="1514475" cy="126923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CAF4259-277D-10DA-D251-286F914E88FC}"/>
              </a:ext>
            </a:extLst>
          </p:cNvPr>
          <p:cNvSpPr txBox="1"/>
          <p:nvPr/>
        </p:nvSpPr>
        <p:spPr>
          <a:xfrm>
            <a:off x="4438647" y="4237124"/>
            <a:ext cx="4191003"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Diffusion Coefficient must be +</a:t>
            </a:r>
            <a:r>
              <a:rPr lang="en-US" sz="1800" b="1" dirty="0" err="1">
                <a:solidFill>
                  <a:srgbClr val="C00000"/>
                </a:solidFill>
                <a:latin typeface="Bradley Hand ITC" panose="03070402050302030203" pitchFamily="66" charset="0"/>
              </a:rPr>
              <a:t>ve</a:t>
            </a:r>
            <a:r>
              <a:rPr lang="en-US" sz="1800" b="1" dirty="0">
                <a:solidFill>
                  <a:srgbClr val="C00000"/>
                </a:solidFill>
                <a:latin typeface="Bradley Hand ITC" panose="03070402050302030203" pitchFamily="66" charset="0"/>
              </a:rPr>
              <a:t> !!</a:t>
            </a:r>
            <a:endParaRPr lang="en-US" i="1" dirty="0">
              <a:solidFill>
                <a:srgbClr val="C00000"/>
              </a:solidFill>
            </a:endParaRPr>
          </a:p>
        </p:txBody>
      </p:sp>
      <p:cxnSp>
        <p:nvCxnSpPr>
          <p:cNvPr id="34" name="Straight Arrow Connector 33">
            <a:extLst>
              <a:ext uri="{FF2B5EF4-FFF2-40B4-BE49-F238E27FC236}">
                <a16:creationId xmlns:a16="http://schemas.microsoft.com/office/drawing/2014/main" id="{52D0A416-76E7-2B64-B031-6B837121AC6E}"/>
              </a:ext>
            </a:extLst>
          </p:cNvPr>
          <p:cNvCxnSpPr>
            <a:cxnSpLocks/>
          </p:cNvCxnSpPr>
          <p:nvPr/>
        </p:nvCxnSpPr>
        <p:spPr>
          <a:xfrm flipV="1">
            <a:off x="6062662" y="3905250"/>
            <a:ext cx="0" cy="36044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E3CA5FE-2131-D69C-A096-AE5A25E23211}"/>
              </a:ext>
            </a:extLst>
          </p:cNvPr>
          <p:cNvSpPr txBox="1"/>
          <p:nvPr/>
        </p:nvSpPr>
        <p:spPr>
          <a:xfrm>
            <a:off x="714374" y="4755360"/>
            <a:ext cx="2286001" cy="369332"/>
          </a:xfrm>
          <a:prstGeom prst="rect">
            <a:avLst/>
          </a:prstGeom>
          <a:noFill/>
        </p:spPr>
        <p:txBody>
          <a:bodyPr wrap="square">
            <a:spAutoFit/>
          </a:bodyPr>
          <a:lstStyle/>
          <a:p>
            <a:r>
              <a:rPr lang="en-US" sz="1800" b="1" dirty="0">
                <a:solidFill>
                  <a:srgbClr val="4DA060"/>
                </a:solidFill>
                <a:latin typeface="Bradley Hand ITC" panose="03070402050302030203" pitchFamily="66" charset="0"/>
              </a:rPr>
              <a:t>For stability, we need: </a:t>
            </a:r>
            <a:endParaRPr lang="en-US" i="1" dirty="0">
              <a:solidFill>
                <a:srgbClr val="4DA06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8B2CD0-C66F-BF4B-3871-E1577DC490E6}"/>
                  </a:ext>
                </a:extLst>
              </p:cNvPr>
              <p:cNvSpPr txBox="1"/>
              <p:nvPr/>
            </p:nvSpPr>
            <p:spPr>
              <a:xfrm>
                <a:off x="842963" y="4606456"/>
                <a:ext cx="6162674"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0≤</m:t>
                      </m:r>
                      <m:f>
                        <m:fPr>
                          <m:ctrlPr>
                            <a:rPr lang="en-US" b="0" i="1" smtClean="0">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𝑐</m:t>
                          </m:r>
                          <m:r>
                            <m:rPr>
                              <m:sty m:val="p"/>
                            </m:rPr>
                            <a:rPr lang="en-US" b="0" i="0" smtClean="0">
                              <a:solidFill>
                                <a:srgbClr val="C00000"/>
                              </a:solidFill>
                              <a:latin typeface="Cambria Math" panose="02040503050406030204" pitchFamily="18" charset="0"/>
                              <a:ea typeface="Cambria Math" panose="02040503050406030204" pitchFamily="18" charset="0"/>
                            </a:rPr>
                            <m:t>Δ</m:t>
                          </m:r>
                          <m:r>
                            <m:rPr>
                              <m:sty m:val="p"/>
                            </m:rPr>
                            <a:rPr lang="en-US" b="0" i="1" smtClean="0">
                              <a:solidFill>
                                <a:srgbClr val="C00000"/>
                              </a:solidFill>
                              <a:latin typeface="Cambria Math" panose="02040503050406030204" pitchFamily="18" charset="0"/>
                              <a:ea typeface="Cambria Math" panose="02040503050406030204" pitchFamily="18" charset="0"/>
                            </a:rPr>
                            <m:t>t</m:t>
                          </m:r>
                        </m:num>
                        <m:den>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den>
                      </m:f>
                      <m:r>
                        <a:rPr lang="en-US" b="0" i="1" smtClean="0">
                          <a:solidFill>
                            <a:srgbClr val="C00000"/>
                          </a:solidFill>
                          <a:latin typeface="Cambria Math" panose="02040503050406030204" pitchFamily="18" charset="0"/>
                          <a:ea typeface="Cambria Math" panose="02040503050406030204" pitchFamily="18" charset="0"/>
                        </a:rPr>
                        <m:t> ≤1</m:t>
                      </m:r>
                    </m:oMath>
                  </m:oMathPara>
                </a14:m>
                <a:endParaRPr lang="en-US" dirty="0"/>
              </a:p>
            </p:txBody>
          </p:sp>
        </mc:Choice>
        <mc:Fallback xmlns="">
          <p:sp>
            <p:nvSpPr>
              <p:cNvPr id="5" name="TextBox 4">
                <a:extLst>
                  <a:ext uri="{FF2B5EF4-FFF2-40B4-BE49-F238E27FC236}">
                    <a16:creationId xmlns:a16="http://schemas.microsoft.com/office/drawing/2014/main" id="{7E8B2CD0-C66F-BF4B-3871-E1577DC490E6}"/>
                  </a:ext>
                </a:extLst>
              </p:cNvPr>
              <p:cNvSpPr txBox="1">
                <a:spLocks noRot="1" noChangeAspect="1" noMove="1" noResize="1" noEditPoints="1" noAdjustHandles="1" noChangeArrowheads="1" noChangeShapeType="1" noTextEdit="1"/>
              </p:cNvSpPr>
              <p:nvPr/>
            </p:nvSpPr>
            <p:spPr>
              <a:xfrm>
                <a:off x="842963" y="4606456"/>
                <a:ext cx="6162674" cy="610936"/>
              </a:xfrm>
              <a:prstGeom prst="rect">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674BBCD-40C0-9BFB-6EE8-864734198E09}"/>
              </a:ext>
            </a:extLst>
          </p:cNvPr>
          <p:cNvCxnSpPr>
            <a:cxnSpLocks/>
          </p:cNvCxnSpPr>
          <p:nvPr/>
        </p:nvCxnSpPr>
        <p:spPr>
          <a:xfrm flipV="1">
            <a:off x="3924300" y="5372100"/>
            <a:ext cx="0" cy="360449"/>
          </a:xfrm>
          <a:prstGeom prst="straightConnector1">
            <a:avLst/>
          </a:prstGeom>
          <a:ln w="19050">
            <a:solidFill>
              <a:srgbClr val="4DA06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EF7DFC-12C0-FC85-D296-C4813A829174}"/>
              </a:ext>
            </a:extLst>
          </p:cNvPr>
          <p:cNvSpPr txBox="1"/>
          <p:nvPr/>
        </p:nvSpPr>
        <p:spPr>
          <a:xfrm>
            <a:off x="2419511" y="5823201"/>
            <a:ext cx="4191003" cy="369332"/>
          </a:xfrm>
          <a:prstGeom prst="rect">
            <a:avLst/>
          </a:prstGeom>
          <a:noFill/>
        </p:spPr>
        <p:txBody>
          <a:bodyPr wrap="square">
            <a:spAutoFit/>
          </a:bodyPr>
          <a:lstStyle/>
          <a:p>
            <a:r>
              <a:rPr lang="en-US" sz="1800" b="1" dirty="0">
                <a:solidFill>
                  <a:srgbClr val="4DA060"/>
                </a:solidFill>
                <a:latin typeface="Bradley Hand ITC" panose="03070402050302030203" pitchFamily="66" charset="0"/>
              </a:rPr>
              <a:t>Courant-Friedrich-Lewy (CFL) Number!!</a:t>
            </a:r>
            <a:endParaRPr lang="en-US" i="1" dirty="0">
              <a:solidFill>
                <a:srgbClr val="4DA060"/>
              </a:solidFill>
            </a:endParaRPr>
          </a:p>
        </p:txBody>
      </p:sp>
      <p:cxnSp>
        <p:nvCxnSpPr>
          <p:cNvPr id="17" name="Straight Arrow Connector 16">
            <a:extLst>
              <a:ext uri="{FF2B5EF4-FFF2-40B4-BE49-F238E27FC236}">
                <a16:creationId xmlns:a16="http://schemas.microsoft.com/office/drawing/2014/main" id="{77DCB4AD-64BD-B2F8-4489-FB5F4990A8E6}"/>
              </a:ext>
            </a:extLst>
          </p:cNvPr>
          <p:cNvCxnSpPr>
            <a:cxnSpLocks/>
          </p:cNvCxnSpPr>
          <p:nvPr/>
        </p:nvCxnSpPr>
        <p:spPr>
          <a:xfrm flipV="1">
            <a:off x="9082087" y="5198730"/>
            <a:ext cx="0" cy="49860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DE661-E39B-17B7-1C59-CE982ECB794B}"/>
              </a:ext>
            </a:extLst>
          </p:cNvPr>
          <p:cNvSpPr txBox="1"/>
          <p:nvPr/>
        </p:nvSpPr>
        <p:spPr>
          <a:xfrm>
            <a:off x="8196260" y="5715995"/>
            <a:ext cx="1771654"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Poor Accuracy !!</a:t>
            </a:r>
            <a:endParaRPr lang="en-US" i="1" dirty="0">
              <a:solidFill>
                <a:srgbClr val="C00000"/>
              </a:solidFill>
            </a:endParaRPr>
          </a:p>
        </p:txBody>
      </p:sp>
      <p:pic>
        <p:nvPicPr>
          <p:cNvPr id="3" name="Picture 2">
            <a:extLst>
              <a:ext uri="{FF2B5EF4-FFF2-40B4-BE49-F238E27FC236}">
                <a16:creationId xmlns:a16="http://schemas.microsoft.com/office/drawing/2014/main" id="{CB525D47-D2B9-314E-2CAE-8BDD46C8C9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C9233F-8F81-C1FB-DB50-89F24CA113A4}"/>
                  </a:ext>
                </a:extLst>
              </p:cNvPr>
              <p:cNvSpPr txBox="1"/>
              <p:nvPr/>
            </p:nvSpPr>
            <p:spPr>
              <a:xfrm>
                <a:off x="6534147" y="4753664"/>
                <a:ext cx="5194429"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For a CFL of </a:t>
                </a:r>
                <a14:m>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&lt;1:</m:t>
                    </m:r>
                  </m:oMath>
                </a14:m>
                <a:r>
                  <a:rPr lang="en-US" i="1" dirty="0">
                    <a:solidFill>
                      <a:srgbClr val="C00000"/>
                    </a:solidFill>
                  </a:rPr>
                  <a:t> </a:t>
                </a:r>
                <a:r>
                  <a:rPr lang="en-US" b="1" dirty="0">
                    <a:solidFill>
                      <a:srgbClr val="C00000"/>
                    </a:solidFill>
                    <a:latin typeface="Bradley Hand ITC" panose="03070402050302030203" pitchFamily="66" charset="0"/>
                  </a:rPr>
                  <a:t>Numerical Diffusion is of</a:t>
                </a:r>
                <a:r>
                  <a:rPr lang="en-US" dirty="0">
                    <a:solidFill>
                      <a:srgbClr val="C00000"/>
                    </a:solidFill>
                    <a:latin typeface="Bradley Hand ITC" panose="03070402050302030203" pitchFamily="66" charset="0"/>
                  </a:rPr>
                  <a:t>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𝑂</m:t>
                    </m:r>
                    <m:r>
                      <a:rPr lang="en-US" b="0" i="1" smtClean="0">
                        <a:solidFill>
                          <a:srgbClr val="C00000"/>
                        </a:solidFill>
                        <a:latin typeface="Cambria Math" panose="02040503050406030204" pitchFamily="18" charset="0"/>
                        <a:ea typeface="Cambria Math" panose="02040503050406030204" pitchFamily="18" charset="0"/>
                      </a:rPr>
                      <m:t>(</m:t>
                    </m:r>
                    <m:r>
                      <m:rPr>
                        <m:sty m:val="p"/>
                      </m:rPr>
                      <a:rPr lang="en-US" b="0" i="0" smtClean="0">
                        <a:solidFill>
                          <a:srgbClr val="C00000"/>
                        </a:solidFill>
                        <a:latin typeface="Cambria Math" panose="02040503050406030204" pitchFamily="18" charset="0"/>
                        <a:ea typeface="Cambria Math" panose="02040503050406030204" pitchFamily="18" charset="0"/>
                      </a:rPr>
                      <m:t>Δ</m:t>
                    </m:r>
                    <m:r>
                      <a:rPr lang="en-US" b="0" i="1" smtClean="0">
                        <a:solidFill>
                          <a:srgbClr val="C00000"/>
                        </a:solidFill>
                        <a:latin typeface="Cambria Math" panose="02040503050406030204" pitchFamily="18" charset="0"/>
                        <a:ea typeface="Cambria Math" panose="02040503050406030204" pitchFamily="18" charset="0"/>
                      </a:rPr>
                      <m:t>𝑥</m:t>
                    </m:r>
                    <m:r>
                      <a:rPr lang="en-US" b="0" i="1" smtClean="0">
                        <a:solidFill>
                          <a:srgbClr val="C00000"/>
                        </a:solidFill>
                        <a:latin typeface="Cambria Math" panose="02040503050406030204" pitchFamily="18" charset="0"/>
                        <a:ea typeface="Cambria Math" panose="02040503050406030204" pitchFamily="18" charset="0"/>
                      </a:rPr>
                      <m:t>)</m:t>
                    </m:r>
                  </m:oMath>
                </a14:m>
                <a:r>
                  <a:rPr lang="en-US" i="1" dirty="0">
                    <a:solidFill>
                      <a:srgbClr val="C00000"/>
                    </a:solidFill>
                    <a:latin typeface="Bradley Hand ITC" panose="03070402050302030203" pitchFamily="66" charset="0"/>
                  </a:rPr>
                  <a:t> </a:t>
                </a:r>
                <a:r>
                  <a:rPr lang="en-US" i="1" dirty="0">
                    <a:solidFill>
                      <a:srgbClr val="C00000"/>
                    </a:solidFill>
                  </a:rPr>
                  <a:t> </a:t>
                </a:r>
              </a:p>
            </p:txBody>
          </p:sp>
        </mc:Choice>
        <mc:Fallback xmlns="">
          <p:sp>
            <p:nvSpPr>
              <p:cNvPr id="4" name="TextBox 3">
                <a:extLst>
                  <a:ext uri="{FF2B5EF4-FFF2-40B4-BE49-F238E27FC236}">
                    <a16:creationId xmlns:a16="http://schemas.microsoft.com/office/drawing/2014/main" id="{0BC9233F-8F81-C1FB-DB50-89F24CA113A4}"/>
                  </a:ext>
                </a:extLst>
              </p:cNvPr>
              <p:cNvSpPr txBox="1">
                <a:spLocks noRot="1" noChangeAspect="1" noMove="1" noResize="1" noEditPoints="1" noAdjustHandles="1" noChangeArrowheads="1" noChangeShapeType="1" noTextEdit="1"/>
              </p:cNvSpPr>
              <p:nvPr/>
            </p:nvSpPr>
            <p:spPr>
              <a:xfrm>
                <a:off x="6534147" y="4753664"/>
                <a:ext cx="5194429" cy="369332"/>
              </a:xfrm>
              <a:prstGeom prst="rect">
                <a:avLst/>
              </a:prstGeom>
              <a:blipFill>
                <a:blip r:embed="rId6"/>
                <a:stretch>
                  <a:fillRect l="-1056" t="-6667" b="-30000"/>
                </a:stretch>
              </a:blipFill>
            </p:spPr>
            <p:txBody>
              <a:bodyPr/>
              <a:lstStyle/>
              <a:p>
                <a:r>
                  <a:rPr lang="en-US">
                    <a:noFill/>
                  </a:rPr>
                  <a:t> </a:t>
                </a:r>
              </a:p>
            </p:txBody>
          </p:sp>
        </mc:Fallback>
      </mc:AlternateContent>
    </p:spTree>
    <p:extLst>
      <p:ext uri="{BB962C8B-B14F-4D97-AF65-F5344CB8AC3E}">
        <p14:creationId xmlns:p14="http://schemas.microsoft.com/office/powerpoint/2010/main" val="13372424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2</a:t>
            </a:r>
            <a:r>
              <a:rPr lang="en-US" sz="3600" b="1" baseline="30000" dirty="0">
                <a:latin typeface="Bradley Hand ITC" panose="03070402050302030203" pitchFamily="66" charset="0"/>
              </a:rPr>
              <a:t>nd </a:t>
            </a:r>
            <a:r>
              <a:rPr lang="en-US" sz="3600" b="1" dirty="0">
                <a:latin typeface="Bradley Hand ITC" panose="03070402050302030203" pitchFamily="66" charset="0"/>
              </a:rPr>
              <a:t>Code: 1D non-Linear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963806"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pic>
        <p:nvPicPr>
          <p:cNvPr id="11" name="Picture 2">
            <a:extLst>
              <a:ext uri="{FF2B5EF4-FFF2-40B4-BE49-F238E27FC236}">
                <a16:creationId xmlns:a16="http://schemas.microsoft.com/office/drawing/2014/main" id="{0F409A24-AC12-7E61-A3FF-05093F3D29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a:extLst>
              <a:ext uri="{FF2B5EF4-FFF2-40B4-BE49-F238E27FC236}">
                <a16:creationId xmlns:a16="http://schemas.microsoft.com/office/drawing/2014/main" id="{40594E1F-CE25-4E8D-D3C2-9499BFC679DE}"/>
              </a:ext>
            </a:extLst>
          </p:cNvPr>
          <p:cNvPicPr>
            <a:picLocks noChangeAspect="1" noChangeArrowheads="1"/>
          </p:cNvPicPr>
          <p:nvPr/>
        </p:nvPicPr>
        <p:blipFill>
          <a:blip r:embed="rId4"/>
          <a:srcRect/>
          <a:stretch/>
        </p:blipFill>
        <p:spPr bwMode="auto">
          <a:xfrm>
            <a:off x="6084649" y="2164563"/>
            <a:ext cx="5254541" cy="387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757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2</a:t>
            </a:r>
            <a:r>
              <a:rPr lang="en-US" sz="3600" b="1" baseline="30000" dirty="0">
                <a:latin typeface="Bradley Hand ITC" panose="03070402050302030203" pitchFamily="66" charset="0"/>
              </a:rPr>
              <a:t>nd </a:t>
            </a:r>
            <a:r>
              <a:rPr lang="en-US" sz="3600" b="1" dirty="0">
                <a:latin typeface="Bradley Hand ITC" panose="03070402050302030203" pitchFamily="66" charset="0"/>
              </a:rPr>
              <a:t>Code: 1D non-Linear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963806"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c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sp>
        <p:nvSpPr>
          <p:cNvPr id="4" name="Oval 3">
            <a:extLst>
              <a:ext uri="{FF2B5EF4-FFF2-40B4-BE49-F238E27FC236}">
                <a16:creationId xmlns:a16="http://schemas.microsoft.com/office/drawing/2014/main" id="{00E57074-322F-E1B2-7A23-C01ECFD68F0E}"/>
              </a:ext>
            </a:extLst>
          </p:cNvPr>
          <p:cNvSpPr/>
          <p:nvPr/>
        </p:nvSpPr>
        <p:spPr>
          <a:xfrm>
            <a:off x="2695575" y="6038674"/>
            <a:ext cx="285750" cy="29545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D338F282-107A-E8CF-D97F-218A82021E71}"/>
              </a:ext>
            </a:extLst>
          </p:cNvPr>
          <p:cNvCxnSpPr>
            <a:cxnSpLocks/>
          </p:cNvCxnSpPr>
          <p:nvPr/>
        </p:nvCxnSpPr>
        <p:spPr>
          <a:xfrm flipH="1">
            <a:off x="2981325" y="5452953"/>
            <a:ext cx="1085850" cy="6525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E3F2BB-E3DA-D4B8-70A4-9DC630132088}"/>
              </a:ext>
            </a:extLst>
          </p:cNvPr>
          <p:cNvSpPr txBox="1"/>
          <p:nvPr/>
        </p:nvSpPr>
        <p:spPr>
          <a:xfrm>
            <a:off x="3473700" y="4986543"/>
            <a:ext cx="2057400" cy="369332"/>
          </a:xfrm>
          <a:prstGeom prst="rect">
            <a:avLst/>
          </a:prstGeom>
          <a:noFill/>
        </p:spPr>
        <p:txBody>
          <a:bodyPr wrap="square">
            <a:spAutoFit/>
          </a:bodyPr>
          <a:lstStyle/>
          <a:p>
            <a:r>
              <a:rPr lang="en-US" sz="1800" b="1" dirty="0">
                <a:solidFill>
                  <a:srgbClr val="C00000"/>
                </a:solidFill>
                <a:latin typeface="Bradley Hand ITC" panose="03070402050302030203" pitchFamily="66" charset="0"/>
              </a:rPr>
              <a:t>Change this only !</a:t>
            </a:r>
            <a:endParaRPr lang="en-US" dirty="0">
              <a:solidFill>
                <a:srgbClr val="C00000"/>
              </a:solidFill>
            </a:endParaRPr>
          </a:p>
        </p:txBody>
      </p:sp>
      <p:pic>
        <p:nvPicPr>
          <p:cNvPr id="3" name="Picture 2">
            <a:extLst>
              <a:ext uri="{FF2B5EF4-FFF2-40B4-BE49-F238E27FC236}">
                <a16:creationId xmlns:a16="http://schemas.microsoft.com/office/drawing/2014/main" id="{78BC8809-7737-E9AF-0F5B-51CD72A33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5E653FE7-C7A7-5BD7-4859-58951F8FEF65}"/>
              </a:ext>
            </a:extLst>
          </p:cNvPr>
          <p:cNvPicPr>
            <a:picLocks noChangeAspect="1" noChangeArrowheads="1"/>
          </p:cNvPicPr>
          <p:nvPr/>
        </p:nvPicPr>
        <p:blipFill>
          <a:blip r:embed="rId4"/>
          <a:srcRect/>
          <a:stretch/>
        </p:blipFill>
        <p:spPr bwMode="auto">
          <a:xfrm>
            <a:off x="6084649" y="2164563"/>
            <a:ext cx="5254541" cy="387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632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2</a:t>
            </a:r>
            <a:r>
              <a:rPr lang="en-US" sz="3600" b="1" baseline="30000" dirty="0">
                <a:latin typeface="Bradley Hand ITC" panose="03070402050302030203" pitchFamily="66" charset="0"/>
              </a:rPr>
              <a:t>nd </a:t>
            </a:r>
            <a:r>
              <a:rPr lang="en-US" sz="3600" b="1" dirty="0">
                <a:latin typeface="Bradley Hand ITC" panose="03070402050302030203" pitchFamily="66" charset="0"/>
              </a:rPr>
              <a:t>Code: 1D non-Linear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963806"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un[</a:t>
            </a:r>
            <a:r>
              <a:rPr lang="en-US" dirty="0" err="1"/>
              <a:t>i</a:t>
            </a:r>
            <a:r>
              <a:rPr lang="en-US" dirty="0"/>
              <a:t>]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pic>
        <p:nvPicPr>
          <p:cNvPr id="3" name="Picture 2">
            <a:extLst>
              <a:ext uri="{FF2B5EF4-FFF2-40B4-BE49-F238E27FC236}">
                <a16:creationId xmlns:a16="http://schemas.microsoft.com/office/drawing/2014/main" id="{65486CAB-024E-5A94-9B13-FEA3EA96DC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0A8C0F8C-2C60-20C4-2C31-3D45C769A5EA}"/>
              </a:ext>
            </a:extLst>
          </p:cNvPr>
          <p:cNvPicPr>
            <a:picLocks noChangeAspect="1" noChangeArrowheads="1"/>
          </p:cNvPicPr>
          <p:nvPr/>
        </p:nvPicPr>
        <p:blipFill>
          <a:blip r:embed="rId4"/>
          <a:srcRect/>
          <a:stretch/>
        </p:blipFill>
        <p:spPr bwMode="auto">
          <a:xfrm>
            <a:off x="6084649" y="2164563"/>
            <a:ext cx="5254541" cy="387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4162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2C1E9A-3DA5-0D53-69F5-A4DFF29FBAAF}"/>
              </a:ext>
            </a:extLst>
          </p:cNvPr>
          <p:cNvSpPr txBox="1"/>
          <p:nvPr/>
        </p:nvSpPr>
        <p:spPr>
          <a:xfrm>
            <a:off x="1352877" y="384530"/>
            <a:ext cx="7019597" cy="646331"/>
          </a:xfrm>
          <a:prstGeom prst="rect">
            <a:avLst/>
          </a:prstGeom>
          <a:noFill/>
        </p:spPr>
        <p:txBody>
          <a:bodyPr wrap="square" rtlCol="0">
            <a:spAutoFit/>
          </a:bodyPr>
          <a:lstStyle/>
          <a:p>
            <a:r>
              <a:rPr lang="en-US" sz="3600" b="1" dirty="0">
                <a:latin typeface="Bradley Hand ITC" panose="03070402050302030203" pitchFamily="66" charset="0"/>
              </a:rPr>
              <a:t>2</a:t>
            </a:r>
            <a:r>
              <a:rPr lang="en-US" sz="3600" b="1" baseline="30000" dirty="0">
                <a:latin typeface="Bradley Hand ITC" panose="03070402050302030203" pitchFamily="66" charset="0"/>
              </a:rPr>
              <a:t>nd </a:t>
            </a:r>
            <a:r>
              <a:rPr lang="en-US" sz="3600" b="1" dirty="0">
                <a:latin typeface="Bradley Hand ITC" panose="03070402050302030203" pitchFamily="66" charset="0"/>
              </a:rPr>
              <a:t>Code: 1D non-Linear Convection</a:t>
            </a:r>
          </a:p>
        </p:txBody>
      </p:sp>
      <p:sp>
        <p:nvSpPr>
          <p:cNvPr id="17" name="TextBox 16">
            <a:extLst>
              <a:ext uri="{FF2B5EF4-FFF2-40B4-BE49-F238E27FC236}">
                <a16:creationId xmlns:a16="http://schemas.microsoft.com/office/drawing/2014/main" id="{2590D6CA-B1C9-858F-3948-8D01F9DB3765}"/>
              </a:ext>
            </a:extLst>
          </p:cNvPr>
          <p:cNvSpPr txBox="1"/>
          <p:nvPr/>
        </p:nvSpPr>
        <p:spPr>
          <a:xfrm>
            <a:off x="944545" y="1115368"/>
            <a:ext cx="3506875" cy="923330"/>
          </a:xfrm>
          <a:prstGeom prst="rect">
            <a:avLst/>
          </a:prstGeom>
          <a:noFill/>
        </p:spPr>
        <p:txBody>
          <a:bodyPr wrap="square" rtlCol="0">
            <a:spAutoFit/>
          </a:bodyPr>
          <a:lstStyle/>
          <a:p>
            <a:r>
              <a:rPr lang="en-US" dirty="0">
                <a:solidFill>
                  <a:srgbClr val="7030A0"/>
                </a:solidFill>
              </a:rPr>
              <a:t>import</a:t>
            </a:r>
            <a:r>
              <a:rPr lang="en-US" dirty="0"/>
              <a:t> </a:t>
            </a:r>
            <a:r>
              <a:rPr lang="en-US" dirty="0" err="1"/>
              <a:t>numpy</a:t>
            </a:r>
            <a:r>
              <a:rPr lang="en-US" dirty="0"/>
              <a:t> </a:t>
            </a:r>
            <a:r>
              <a:rPr lang="en-US" dirty="0">
                <a:solidFill>
                  <a:srgbClr val="7030A0"/>
                </a:solidFill>
              </a:rPr>
              <a:t>as</a:t>
            </a:r>
            <a:r>
              <a:rPr lang="en-US" dirty="0"/>
              <a:t> np</a:t>
            </a:r>
          </a:p>
          <a:p>
            <a:r>
              <a:rPr lang="en-US" dirty="0">
                <a:solidFill>
                  <a:srgbClr val="7030A0"/>
                </a:solidFill>
              </a:rPr>
              <a:t>import</a:t>
            </a:r>
            <a:r>
              <a:rPr lang="en-US" dirty="0"/>
              <a:t> </a:t>
            </a:r>
            <a:r>
              <a:rPr lang="en-US" dirty="0" err="1"/>
              <a:t>matplotlib.pyplot</a:t>
            </a:r>
            <a:r>
              <a:rPr lang="en-US" dirty="0"/>
              <a:t> </a:t>
            </a:r>
            <a:r>
              <a:rPr lang="en-US" dirty="0">
                <a:solidFill>
                  <a:srgbClr val="7030A0"/>
                </a:solidFill>
              </a:rPr>
              <a:t>as</a:t>
            </a:r>
            <a:r>
              <a:rPr lang="en-US" dirty="0"/>
              <a:t> </a:t>
            </a:r>
            <a:r>
              <a:rPr lang="en-US" dirty="0" err="1"/>
              <a:t>plt</a:t>
            </a:r>
            <a:endParaRPr lang="en-US" dirty="0"/>
          </a:p>
          <a:p>
            <a:r>
              <a:rPr lang="en-US" dirty="0">
                <a:solidFill>
                  <a:srgbClr val="7030A0"/>
                </a:solidFill>
              </a:rPr>
              <a:t>import</a:t>
            </a:r>
            <a:r>
              <a:rPr lang="en-US" dirty="0"/>
              <a:t> time, sys</a:t>
            </a:r>
          </a:p>
        </p:txBody>
      </p:sp>
      <p:sp>
        <p:nvSpPr>
          <p:cNvPr id="18" name="TextBox 17">
            <a:extLst>
              <a:ext uri="{FF2B5EF4-FFF2-40B4-BE49-F238E27FC236}">
                <a16:creationId xmlns:a16="http://schemas.microsoft.com/office/drawing/2014/main" id="{0F5ADDCC-EBA7-0B7F-7218-92A9D2C38D55}"/>
              </a:ext>
            </a:extLst>
          </p:cNvPr>
          <p:cNvSpPr txBox="1"/>
          <p:nvPr/>
        </p:nvSpPr>
        <p:spPr>
          <a:xfrm>
            <a:off x="956269" y="2101778"/>
            <a:ext cx="3506875" cy="1477328"/>
          </a:xfrm>
          <a:prstGeom prst="rect">
            <a:avLst/>
          </a:prstGeom>
          <a:noFill/>
        </p:spPr>
        <p:txBody>
          <a:bodyPr wrap="square" rtlCol="0">
            <a:spAutoFit/>
          </a:bodyPr>
          <a:lstStyle/>
          <a:p>
            <a:r>
              <a:rPr lang="en-US" dirty="0" err="1"/>
              <a:t>nx</a:t>
            </a:r>
            <a:r>
              <a:rPr lang="en-US" dirty="0"/>
              <a:t> </a:t>
            </a:r>
            <a:r>
              <a:rPr lang="en-US" dirty="0">
                <a:solidFill>
                  <a:srgbClr val="7030A0"/>
                </a:solidFill>
              </a:rPr>
              <a:t>=</a:t>
            </a:r>
            <a:r>
              <a:rPr lang="en-US" dirty="0"/>
              <a:t> </a:t>
            </a:r>
            <a:r>
              <a:rPr lang="en-US" dirty="0">
                <a:solidFill>
                  <a:srgbClr val="4DA060"/>
                </a:solidFill>
              </a:rPr>
              <a:t>41</a:t>
            </a:r>
          </a:p>
          <a:p>
            <a:r>
              <a:rPr lang="en-US" dirty="0"/>
              <a:t>dx </a:t>
            </a:r>
            <a:r>
              <a:rPr lang="en-US" dirty="0">
                <a:solidFill>
                  <a:srgbClr val="7030A0"/>
                </a:solidFill>
              </a:rPr>
              <a:t>=</a:t>
            </a:r>
            <a:r>
              <a:rPr lang="en-US" dirty="0">
                <a:solidFill>
                  <a:srgbClr val="4DA060"/>
                </a:solidFill>
              </a:rPr>
              <a:t> 2</a:t>
            </a:r>
            <a:r>
              <a:rPr lang="en-US" dirty="0"/>
              <a:t>/(nx-1)</a:t>
            </a:r>
          </a:p>
          <a:p>
            <a:r>
              <a:rPr lang="en-US" dirty="0" err="1"/>
              <a:t>nt</a:t>
            </a:r>
            <a:r>
              <a:rPr lang="en-US" dirty="0"/>
              <a:t> </a:t>
            </a:r>
            <a:r>
              <a:rPr lang="en-US" dirty="0">
                <a:solidFill>
                  <a:srgbClr val="7030A0"/>
                </a:solidFill>
              </a:rPr>
              <a:t>=</a:t>
            </a:r>
            <a:r>
              <a:rPr lang="en-US" dirty="0"/>
              <a:t> </a:t>
            </a:r>
            <a:r>
              <a:rPr lang="en-US" dirty="0">
                <a:solidFill>
                  <a:srgbClr val="4DA060"/>
                </a:solidFill>
              </a:rPr>
              <a:t>25</a:t>
            </a:r>
          </a:p>
          <a:p>
            <a:r>
              <a:rPr lang="en-US" dirty="0"/>
              <a:t>dt </a:t>
            </a:r>
            <a:r>
              <a:rPr lang="en-US" dirty="0">
                <a:solidFill>
                  <a:srgbClr val="7030A0"/>
                </a:solidFill>
              </a:rPr>
              <a:t>=</a:t>
            </a:r>
            <a:r>
              <a:rPr lang="en-US" dirty="0"/>
              <a:t> </a:t>
            </a:r>
            <a:r>
              <a:rPr lang="en-US" dirty="0">
                <a:solidFill>
                  <a:srgbClr val="4DA060"/>
                </a:solidFill>
              </a:rPr>
              <a:t>0.025</a:t>
            </a:r>
          </a:p>
          <a:p>
            <a:r>
              <a:rPr lang="en-US" dirty="0"/>
              <a:t>c </a:t>
            </a:r>
            <a:r>
              <a:rPr lang="en-US" dirty="0">
                <a:solidFill>
                  <a:srgbClr val="7030A0"/>
                </a:solidFill>
              </a:rPr>
              <a:t>=</a:t>
            </a:r>
            <a:r>
              <a:rPr lang="en-US" dirty="0"/>
              <a:t> </a:t>
            </a:r>
            <a:r>
              <a:rPr lang="en-US" dirty="0">
                <a:solidFill>
                  <a:srgbClr val="4DA060"/>
                </a:solidFill>
              </a:rPr>
              <a:t>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33FEC2-E413-F7BB-F646-E416BE10F6F1}"/>
                  </a:ext>
                </a:extLst>
              </p:cNvPr>
              <p:cNvSpPr txBox="1"/>
              <p:nvPr/>
            </p:nvSpPr>
            <p:spPr>
              <a:xfrm>
                <a:off x="5395964" y="1575413"/>
                <a:ext cx="6631912" cy="646331"/>
              </a:xfrm>
              <a:prstGeom prst="rect">
                <a:avLst/>
              </a:prstGeom>
              <a:noFill/>
            </p:spPr>
            <p:txBody>
              <a:bodyPr wrap="square">
                <a:spAutoFit/>
              </a:bodyPr>
              <a:lstStyle/>
              <a:p>
                <a:pPr lvl="0" eaLnBrk="0" fontAlgn="base" hangingPunct="0">
                  <a:spcBef>
                    <a:spcPct val="0"/>
                  </a:spcBef>
                  <a:spcAft>
                    <a:spcPct val="0"/>
                  </a:spcAft>
                </a:pPr>
                <a:r>
                  <a:rPr lang="en-US" altLang="en-US" dirty="0">
                    <a:latin typeface="+mn-lt"/>
                  </a:rPr>
                  <a:t>The initial velocity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𝑢</m:t>
                        </m:r>
                      </m:e>
                      <m:sub>
                        <m:r>
                          <a:rPr lang="en-US" altLang="en-US" b="0" i="1" smtClean="0">
                            <a:latin typeface="Cambria Math" panose="02040503050406030204" pitchFamily="18" charset="0"/>
                          </a:rPr>
                          <m:t>0</m:t>
                        </m:r>
                      </m:sub>
                    </m:sSub>
                  </m:oMath>
                </a14:m>
                <a:r>
                  <a:rPr kumimoji="0" lang="en-US" altLang="en-US" i="0" u="none" strike="noStrike" cap="none" normalizeH="0" baseline="0" dirty="0">
                    <a:ln>
                      <a:noFill/>
                    </a:ln>
                    <a:solidFill>
                      <a:schemeClr val="tx1"/>
                    </a:solidFill>
                    <a:effectLst/>
                    <a:latin typeface="+mn-lt"/>
                  </a:rPr>
                  <a:t> is given as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2</m:t>
                    </m:r>
                  </m:oMath>
                </a14:m>
                <a:r>
                  <a:rPr kumimoji="0" lang="en-US" altLang="en-US" i="0" u="none" strike="noStrike" cap="none" normalizeH="0" baseline="0" dirty="0">
                    <a:ln>
                      <a:noFill/>
                    </a:ln>
                    <a:solidFill>
                      <a:schemeClr val="tx1"/>
                    </a:solidFill>
                    <a:effectLst/>
                    <a:latin typeface="+mn-lt"/>
                  </a:rPr>
                  <a:t> in the interval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0.5</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𝑥</m:t>
                    </m:r>
                    <m:r>
                      <a:rPr kumimoji="0" lang="en-US" altLang="en-US"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and</a:t>
                </a:r>
                <a:r>
                  <a:rPr kumimoji="0" lang="en-US" altLang="en-US" i="0" u="none" strike="noStrike" cap="none" normalizeH="0" dirty="0">
                    <a:ln>
                      <a:noFill/>
                    </a:ln>
                    <a:solidFill>
                      <a:schemeClr val="tx1"/>
                    </a:solidFill>
                    <a:effectLst/>
                    <a:latin typeface="+mn-lt"/>
                  </a:rPr>
                  <a:t> </a:t>
                </a:r>
                <a14:m>
                  <m:oMath xmlns:m="http://schemas.openxmlformats.org/officeDocument/2006/math">
                    <m:r>
                      <a:rPr kumimoji="0" lang="en-US" altLang="en-US" b="0" i="1" u="none" strike="noStrike" cap="none" normalizeH="0" smtClean="0">
                        <a:ln>
                          <a:noFill/>
                        </a:ln>
                        <a:solidFill>
                          <a:schemeClr val="tx1"/>
                        </a:solidFill>
                        <a:effectLst/>
                        <a:latin typeface="Cambria Math" panose="02040503050406030204" pitchFamily="18" charset="0"/>
                      </a:rPr>
                      <m:t>1</m:t>
                    </m:r>
                  </m:oMath>
                </a14:m>
                <a:r>
                  <a:rPr kumimoji="0" lang="en-US" altLang="en-US" i="0" u="none" strike="noStrike" cap="none" normalizeH="0" baseline="0" dirty="0">
                    <a:ln>
                      <a:noFill/>
                    </a:ln>
                    <a:solidFill>
                      <a:schemeClr val="tx1"/>
                    </a:solidFill>
                    <a:effectLst/>
                    <a:latin typeface="+mn-lt"/>
                  </a:rPr>
                  <a:t> elsewhere in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(0,2)⟹</m:t>
                    </m:r>
                  </m:oMath>
                </a14:m>
                <a:r>
                  <a:rPr kumimoji="0" lang="en-US" altLang="en-US" i="0" u="none" strike="noStrike" cap="none" normalizeH="0" baseline="0" dirty="0">
                    <a:ln>
                      <a:noFill/>
                    </a:ln>
                    <a:solidFill>
                      <a:schemeClr val="tx1"/>
                    </a:solidFill>
                    <a:effectLst/>
                    <a:latin typeface="+mn-lt"/>
                  </a:rPr>
                  <a:t> Hat</a:t>
                </a:r>
                <a:r>
                  <a:rPr kumimoji="0" lang="en-US" altLang="en-US" i="0" u="none" strike="noStrike" cap="none" normalizeH="0" dirty="0">
                    <a:ln>
                      <a:noFill/>
                    </a:ln>
                    <a:solidFill>
                      <a:schemeClr val="tx1"/>
                    </a:solidFill>
                    <a:effectLst/>
                    <a:latin typeface="+mn-lt"/>
                  </a:rPr>
                  <a:t> function</a:t>
                </a:r>
                <a:r>
                  <a:rPr kumimoji="0" lang="en-US" altLang="en-US" i="0" u="none" strike="noStrike" cap="none" normalizeH="0" baseline="0" dirty="0">
                    <a:ln>
                      <a:noFill/>
                    </a:ln>
                    <a:solidFill>
                      <a:schemeClr val="tx1"/>
                    </a:solidFill>
                    <a:effectLst/>
                    <a:latin typeface="+mn-lt"/>
                  </a:rPr>
                  <a:t> </a:t>
                </a:r>
              </a:p>
            </p:txBody>
          </p:sp>
        </mc:Choice>
        <mc:Fallback xmlns="">
          <p:sp>
            <p:nvSpPr>
              <p:cNvPr id="20" name="TextBox 19">
                <a:extLst>
                  <a:ext uri="{FF2B5EF4-FFF2-40B4-BE49-F238E27FC236}">
                    <a16:creationId xmlns:a16="http://schemas.microsoft.com/office/drawing/2014/main" id="{6433FEC2-E413-F7BB-F646-E416BE10F6F1}"/>
                  </a:ext>
                </a:extLst>
              </p:cNvPr>
              <p:cNvSpPr txBox="1">
                <a:spLocks noRot="1" noChangeAspect="1" noMove="1" noResize="1" noEditPoints="1" noAdjustHandles="1" noChangeArrowheads="1" noChangeShapeType="1" noTextEdit="1"/>
              </p:cNvSpPr>
              <p:nvPr/>
            </p:nvSpPr>
            <p:spPr>
              <a:xfrm>
                <a:off x="5395964" y="1575413"/>
                <a:ext cx="6631912" cy="646331"/>
              </a:xfrm>
              <a:prstGeom prst="rect">
                <a:avLst/>
              </a:prstGeom>
              <a:blipFill>
                <a:blip r:embed="rId2"/>
                <a:stretch>
                  <a:fillRect l="-735" t="-4717" b="-1415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7F8233-CD29-8908-5460-F86623922A25}"/>
              </a:ext>
            </a:extLst>
          </p:cNvPr>
          <p:cNvSpPr txBox="1"/>
          <p:nvPr/>
        </p:nvSpPr>
        <p:spPr>
          <a:xfrm>
            <a:off x="937846" y="3630801"/>
            <a:ext cx="4056185" cy="1200329"/>
          </a:xfrm>
          <a:prstGeom prst="rect">
            <a:avLst/>
          </a:prstGeom>
          <a:noFill/>
        </p:spPr>
        <p:txBody>
          <a:bodyPr wrap="square" rtlCol="0">
            <a:spAutoFit/>
          </a:bodyPr>
          <a:lstStyle/>
          <a:p>
            <a:r>
              <a:rPr lang="en-US" dirty="0"/>
              <a:t>u </a:t>
            </a:r>
            <a:r>
              <a:rPr lang="en-US" dirty="0">
                <a:solidFill>
                  <a:srgbClr val="7030A0"/>
                </a:solidFill>
              </a:rPr>
              <a:t>=</a:t>
            </a:r>
            <a:r>
              <a:rPr lang="en-US" dirty="0"/>
              <a:t> </a:t>
            </a:r>
            <a:r>
              <a:rPr lang="en-US" dirty="0" err="1"/>
              <a:t>np.</a:t>
            </a:r>
            <a:r>
              <a:rPr lang="en-US" dirty="0" err="1">
                <a:solidFill>
                  <a:srgbClr val="7030A0"/>
                </a:solidFill>
              </a:rPr>
              <a:t>ones</a:t>
            </a:r>
            <a:r>
              <a:rPr lang="en-US" dirty="0"/>
              <a:t>(</a:t>
            </a:r>
            <a:r>
              <a:rPr lang="en-US" dirty="0" err="1"/>
              <a:t>nx</a:t>
            </a:r>
            <a:r>
              <a:rPr lang="en-US" dirty="0"/>
              <a:t>)</a:t>
            </a:r>
            <a:endParaRPr lang="en-US" dirty="0">
              <a:solidFill>
                <a:srgbClr val="4DA060"/>
              </a:solidFill>
            </a:endParaRPr>
          </a:p>
          <a:p>
            <a:r>
              <a:rPr lang="en-US" dirty="0"/>
              <a:t>u[</a:t>
            </a:r>
            <a:r>
              <a:rPr lang="en-US" dirty="0">
                <a:solidFill>
                  <a:srgbClr val="4DA060"/>
                </a:solidFill>
              </a:rPr>
              <a:t>int</a:t>
            </a:r>
            <a:r>
              <a:rPr lang="en-US" dirty="0"/>
              <a:t>(</a:t>
            </a:r>
            <a:r>
              <a:rPr lang="en-US" dirty="0">
                <a:solidFill>
                  <a:srgbClr val="4DA060"/>
                </a:solidFill>
              </a:rPr>
              <a:t>0.5</a:t>
            </a:r>
            <a:r>
              <a:rPr lang="en-US" dirty="0"/>
              <a:t>/dx)</a:t>
            </a:r>
            <a:r>
              <a:rPr lang="en-US" dirty="0">
                <a:solidFill>
                  <a:srgbClr val="7030A0"/>
                </a:solidFill>
              </a:rPr>
              <a:t>:</a:t>
            </a:r>
            <a:r>
              <a:rPr lang="en-US" dirty="0">
                <a:solidFill>
                  <a:srgbClr val="4DA060"/>
                </a:solidFill>
              </a:rPr>
              <a:t>int</a:t>
            </a:r>
            <a:r>
              <a:rPr lang="en-US" dirty="0"/>
              <a:t>(</a:t>
            </a:r>
            <a:r>
              <a:rPr lang="en-US" dirty="0">
                <a:solidFill>
                  <a:srgbClr val="4DA060"/>
                </a:solidFill>
              </a:rPr>
              <a:t>1</a:t>
            </a:r>
            <a:r>
              <a:rPr lang="en-US" dirty="0"/>
              <a:t>/dx+</a:t>
            </a:r>
            <a:r>
              <a:rPr lang="en-US" dirty="0">
                <a:solidFill>
                  <a:srgbClr val="4DA060"/>
                </a:solidFill>
              </a:rPr>
              <a:t>1</a:t>
            </a:r>
            <a:r>
              <a:rPr lang="en-US" dirty="0"/>
              <a:t>)] </a:t>
            </a:r>
            <a:r>
              <a:rPr lang="en-US" dirty="0">
                <a:solidFill>
                  <a:srgbClr val="7030A0"/>
                </a:solidFill>
              </a:rPr>
              <a:t>=</a:t>
            </a:r>
            <a:r>
              <a:rPr lang="en-US" dirty="0">
                <a:solidFill>
                  <a:srgbClr val="4DA060"/>
                </a:solidFill>
              </a:rPr>
              <a:t> 2</a:t>
            </a:r>
            <a:endParaRPr lang="en-US" dirty="0"/>
          </a:p>
          <a:p>
            <a:r>
              <a:rPr lang="en-US" dirty="0">
                <a:solidFill>
                  <a:srgbClr val="7030A0"/>
                </a:solidFill>
              </a:rPr>
              <a:t>print</a:t>
            </a:r>
            <a:r>
              <a:rPr lang="en-US" dirty="0"/>
              <a:t>(u)</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p:txBody>
      </p:sp>
      <p:sp>
        <p:nvSpPr>
          <p:cNvPr id="2" name="TextBox 1">
            <a:extLst>
              <a:ext uri="{FF2B5EF4-FFF2-40B4-BE49-F238E27FC236}">
                <a16:creationId xmlns:a16="http://schemas.microsoft.com/office/drawing/2014/main" id="{143490C8-759F-AAB0-AAE9-E9E549FE617F}"/>
              </a:ext>
            </a:extLst>
          </p:cNvPr>
          <p:cNvSpPr txBox="1"/>
          <p:nvPr/>
        </p:nvSpPr>
        <p:spPr>
          <a:xfrm>
            <a:off x="939521" y="4888521"/>
            <a:ext cx="4963806" cy="2031325"/>
          </a:xfrm>
          <a:prstGeom prst="rect">
            <a:avLst/>
          </a:prstGeom>
          <a:noFill/>
        </p:spPr>
        <p:txBody>
          <a:bodyPr wrap="square" rtlCol="0">
            <a:spAutoFit/>
          </a:bodyPr>
          <a:lstStyle/>
          <a:p>
            <a:r>
              <a:rPr lang="en-US" dirty="0"/>
              <a:t>un </a:t>
            </a:r>
            <a:r>
              <a:rPr lang="en-US" dirty="0">
                <a:solidFill>
                  <a:srgbClr val="7030A0"/>
                </a:solidFill>
              </a:rPr>
              <a:t>=</a:t>
            </a:r>
            <a:r>
              <a:rPr lang="en-US" dirty="0"/>
              <a:t> </a:t>
            </a:r>
            <a:r>
              <a:rPr lang="en-US" dirty="0" err="1"/>
              <a:t>np.ones</a:t>
            </a:r>
            <a:r>
              <a:rPr lang="en-US" dirty="0"/>
              <a:t>(</a:t>
            </a:r>
            <a:r>
              <a:rPr lang="en-US" dirty="0" err="1"/>
              <a:t>nx</a:t>
            </a:r>
            <a:r>
              <a:rPr lang="en-US" dirty="0"/>
              <a:t>)</a:t>
            </a:r>
          </a:p>
          <a:p>
            <a:r>
              <a:rPr lang="en-US" dirty="0">
                <a:solidFill>
                  <a:srgbClr val="7030A0"/>
                </a:solidFill>
              </a:rPr>
              <a:t>for</a:t>
            </a:r>
            <a:r>
              <a:rPr lang="en-US" dirty="0"/>
              <a:t> n in </a:t>
            </a:r>
            <a:r>
              <a:rPr lang="en-US" dirty="0">
                <a:solidFill>
                  <a:srgbClr val="7030A0"/>
                </a:solidFill>
              </a:rPr>
              <a:t>range</a:t>
            </a:r>
            <a:r>
              <a:rPr lang="en-US" dirty="0"/>
              <a:t>(</a:t>
            </a:r>
            <a:r>
              <a:rPr lang="en-US" dirty="0" err="1"/>
              <a:t>nt</a:t>
            </a:r>
            <a:r>
              <a:rPr lang="en-US" dirty="0"/>
              <a:t>)</a:t>
            </a:r>
            <a:r>
              <a:rPr lang="en-US" dirty="0">
                <a:solidFill>
                  <a:srgbClr val="7030A0"/>
                </a:solidFill>
              </a:rPr>
              <a:t>:</a:t>
            </a:r>
          </a:p>
          <a:p>
            <a:r>
              <a:rPr lang="en-US" dirty="0"/>
              <a:t>    un</a:t>
            </a:r>
            <a:r>
              <a:rPr lang="en-US" dirty="0">
                <a:solidFill>
                  <a:srgbClr val="7030A0"/>
                </a:solidFill>
              </a:rPr>
              <a:t>=</a:t>
            </a:r>
            <a:r>
              <a:rPr lang="en-US" dirty="0" err="1"/>
              <a:t>u.</a:t>
            </a:r>
            <a:r>
              <a:rPr lang="en-US" dirty="0" err="1">
                <a:solidFill>
                  <a:srgbClr val="7030A0"/>
                </a:solidFill>
              </a:rPr>
              <a:t>copy</a:t>
            </a:r>
            <a:r>
              <a:rPr lang="en-US" dirty="0"/>
              <a:t>()</a:t>
            </a:r>
          </a:p>
          <a:p>
            <a:r>
              <a:rPr lang="en-US" dirty="0"/>
              <a:t>    </a:t>
            </a:r>
            <a:r>
              <a:rPr lang="en-US" dirty="0">
                <a:solidFill>
                  <a:srgbClr val="7030A0"/>
                </a:solidFill>
              </a:rPr>
              <a:t>for</a:t>
            </a:r>
            <a:r>
              <a:rPr lang="en-US" dirty="0"/>
              <a:t> i in </a:t>
            </a:r>
            <a:r>
              <a:rPr lang="en-US" dirty="0">
                <a:solidFill>
                  <a:srgbClr val="7030A0"/>
                </a:solidFill>
              </a:rPr>
              <a:t>range</a:t>
            </a:r>
            <a:r>
              <a:rPr lang="en-US" dirty="0"/>
              <a:t>(</a:t>
            </a:r>
            <a:r>
              <a:rPr lang="en-US" dirty="0">
                <a:solidFill>
                  <a:srgbClr val="4DA060"/>
                </a:solidFill>
              </a:rPr>
              <a:t>1</a:t>
            </a:r>
            <a:r>
              <a:rPr lang="en-US" dirty="0"/>
              <a:t>,nx)</a:t>
            </a:r>
            <a:r>
              <a:rPr lang="en-US" dirty="0">
                <a:solidFill>
                  <a:srgbClr val="7030A0"/>
                </a:solidFill>
              </a:rPr>
              <a:t>:</a:t>
            </a:r>
          </a:p>
          <a:p>
            <a:r>
              <a:rPr lang="en-US" dirty="0">
                <a:solidFill>
                  <a:srgbClr val="7030A0"/>
                </a:solidFill>
              </a:rPr>
              <a:t>        </a:t>
            </a:r>
            <a:r>
              <a:rPr lang="en-US" dirty="0"/>
              <a:t>u[</a:t>
            </a:r>
            <a:r>
              <a:rPr lang="en-US" dirty="0" err="1"/>
              <a:t>i</a:t>
            </a:r>
            <a:r>
              <a:rPr lang="en-US" dirty="0"/>
              <a:t>]</a:t>
            </a:r>
            <a:r>
              <a:rPr lang="en-US" dirty="0">
                <a:solidFill>
                  <a:srgbClr val="7030A0"/>
                </a:solidFill>
              </a:rPr>
              <a:t> = </a:t>
            </a:r>
            <a:r>
              <a:rPr lang="en-US" dirty="0"/>
              <a:t>un[</a:t>
            </a:r>
            <a:r>
              <a:rPr lang="en-US" dirty="0" err="1"/>
              <a:t>i</a:t>
            </a:r>
            <a:r>
              <a:rPr lang="en-US" dirty="0"/>
              <a:t>]</a:t>
            </a:r>
            <a:r>
              <a:rPr lang="en-US" dirty="0">
                <a:solidFill>
                  <a:srgbClr val="7030A0"/>
                </a:solidFill>
              </a:rPr>
              <a:t> – </a:t>
            </a:r>
            <a:r>
              <a:rPr lang="en-US" dirty="0"/>
              <a:t>un[</a:t>
            </a:r>
            <a:r>
              <a:rPr lang="en-US" dirty="0" err="1"/>
              <a:t>i</a:t>
            </a:r>
            <a:r>
              <a:rPr lang="en-US" dirty="0"/>
              <a:t>] </a:t>
            </a:r>
            <a:r>
              <a:rPr lang="en-US" dirty="0">
                <a:solidFill>
                  <a:srgbClr val="7030A0"/>
                </a:solidFill>
              </a:rPr>
              <a:t>*</a:t>
            </a:r>
            <a:r>
              <a:rPr lang="en-US" dirty="0"/>
              <a:t> dt/dx </a:t>
            </a:r>
            <a:r>
              <a:rPr lang="en-US" dirty="0">
                <a:solidFill>
                  <a:srgbClr val="7030A0"/>
                </a:solidFill>
              </a:rPr>
              <a:t>*</a:t>
            </a:r>
            <a:r>
              <a:rPr lang="en-US" dirty="0"/>
              <a:t> (un[</a:t>
            </a:r>
            <a:r>
              <a:rPr lang="en-US" dirty="0" err="1"/>
              <a:t>i</a:t>
            </a:r>
            <a:r>
              <a:rPr lang="en-US" dirty="0"/>
              <a:t>]</a:t>
            </a:r>
            <a:r>
              <a:rPr lang="en-US" dirty="0">
                <a:solidFill>
                  <a:srgbClr val="7030A0"/>
                </a:solidFill>
              </a:rPr>
              <a:t>-</a:t>
            </a:r>
            <a:r>
              <a:rPr lang="en-US" dirty="0"/>
              <a:t>un[i-1]) </a:t>
            </a:r>
          </a:p>
          <a:p>
            <a:r>
              <a:rPr lang="en-US" dirty="0" err="1"/>
              <a:t>plt.</a:t>
            </a:r>
            <a:r>
              <a:rPr lang="en-US" dirty="0" err="1">
                <a:solidFill>
                  <a:srgbClr val="7030A0"/>
                </a:solidFill>
              </a:rPr>
              <a:t>plot</a:t>
            </a:r>
            <a:r>
              <a:rPr lang="en-US" dirty="0"/>
              <a:t>(</a:t>
            </a:r>
            <a:r>
              <a:rPr lang="en-US" dirty="0" err="1"/>
              <a:t>np.</a:t>
            </a:r>
            <a:r>
              <a:rPr lang="en-US" dirty="0" err="1">
                <a:solidFill>
                  <a:srgbClr val="7030A0"/>
                </a:solidFill>
              </a:rPr>
              <a:t>linspace</a:t>
            </a:r>
            <a:r>
              <a:rPr lang="en-US" dirty="0"/>
              <a:t>(</a:t>
            </a:r>
            <a:r>
              <a:rPr lang="en-US" dirty="0">
                <a:solidFill>
                  <a:srgbClr val="4DA060"/>
                </a:solidFill>
              </a:rPr>
              <a:t>0</a:t>
            </a:r>
            <a:r>
              <a:rPr lang="en-US" dirty="0"/>
              <a:t>,</a:t>
            </a:r>
            <a:r>
              <a:rPr lang="en-US" dirty="0">
                <a:solidFill>
                  <a:srgbClr val="4DA060"/>
                </a:solidFill>
              </a:rPr>
              <a:t>2</a:t>
            </a:r>
            <a:r>
              <a:rPr lang="en-US" dirty="0"/>
              <a:t>,nx), u)</a:t>
            </a:r>
          </a:p>
          <a:p>
            <a:endParaRPr lang="en-US" dirty="0"/>
          </a:p>
        </p:txBody>
      </p:sp>
      <p:pic>
        <p:nvPicPr>
          <p:cNvPr id="3" name="Picture 2">
            <a:extLst>
              <a:ext uri="{FF2B5EF4-FFF2-40B4-BE49-F238E27FC236}">
                <a16:creationId xmlns:a16="http://schemas.microsoft.com/office/drawing/2014/main" id="{77367DA8-145B-3A97-97E2-E68B264B20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24316" r="6819" b="23412"/>
          <a:stretch/>
        </p:blipFill>
        <p:spPr bwMode="auto">
          <a:xfrm>
            <a:off x="10385850" y="177893"/>
            <a:ext cx="1669693" cy="1028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2058B589-5F0E-AEC7-60D2-38E73657543E}"/>
              </a:ext>
            </a:extLst>
          </p:cNvPr>
          <p:cNvPicPr>
            <a:picLocks noChangeAspect="1" noChangeArrowheads="1"/>
          </p:cNvPicPr>
          <p:nvPr/>
        </p:nvPicPr>
        <p:blipFill>
          <a:blip r:embed="rId4"/>
          <a:srcRect/>
          <a:stretch/>
        </p:blipFill>
        <p:spPr bwMode="auto">
          <a:xfrm>
            <a:off x="6084649" y="2164563"/>
            <a:ext cx="5254541" cy="387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370393"/>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771F6C5735A73419DFC3DFEE537AB2A" ma:contentTypeVersion="4" ma:contentTypeDescription="Skapa ett nytt dokument." ma:contentTypeScope="" ma:versionID="46e2d50d797f0da4a1b226a1160f7a6b">
  <xsd:schema xmlns:xsd="http://www.w3.org/2001/XMLSchema" xmlns:xs="http://www.w3.org/2001/XMLSchema" xmlns:p="http://schemas.microsoft.com/office/2006/metadata/properties" xmlns:ns3="d0b55d70-fa39-462c-93e1-54d6c1a96714" targetNamespace="http://schemas.microsoft.com/office/2006/metadata/properties" ma:root="true" ma:fieldsID="e63545ed1b6312ac5c19f55af0e624ba" ns3:_="">
    <xsd:import namespace="d0b55d70-fa39-462c-93e1-54d6c1a9671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b55d70-fa39-462c-93e1-54d6c1a967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07E90E-0AC1-42CD-A8EC-6BD1EDB41D89}">
  <ds:schemaRefs>
    <ds:schemaRef ds:uri="http://schemas.microsoft.com/sharepoint/v3/contenttype/forms"/>
  </ds:schemaRefs>
</ds:datastoreItem>
</file>

<file path=customXml/itemProps2.xml><?xml version="1.0" encoding="utf-8"?>
<ds:datastoreItem xmlns:ds="http://schemas.openxmlformats.org/officeDocument/2006/customXml" ds:itemID="{645B3411-E05F-424B-A443-382F40BFEDB3}">
  <ds:schemaRefs>
    <ds:schemaRef ds:uri="http://purl.org/dc/dcmitype/"/>
    <ds:schemaRef ds:uri="http://purl.org/dc/elements/1.1/"/>
    <ds:schemaRef ds:uri="http://schemas.microsoft.com/office/2006/documentManagement/types"/>
    <ds:schemaRef ds:uri="http://schemas.microsoft.com/office/2006/metadata/properties"/>
    <ds:schemaRef ds:uri="d0b55d70-fa39-462c-93e1-54d6c1a96714"/>
    <ds:schemaRef ds:uri="http://www.w3.org/XML/1998/namespace"/>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02DBD8BC-4A8E-4E8A-94AB-0B7387285F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b55d70-fa39-462c-93e1-54d6c1a967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SeRC</Template>
  <TotalTime>14368</TotalTime>
  <Words>18952</Words>
  <Application>Microsoft Office PowerPoint</Application>
  <PresentationFormat>Widescreen</PresentationFormat>
  <Paragraphs>2664</Paragraphs>
  <Slides>208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208</vt:i4>
      </vt:variant>
    </vt:vector>
  </HeadingPairs>
  <TitlesOfParts>
    <vt:vector size="214" baseType="lpstr">
      <vt:lpstr>Bradley Hand ITC</vt:lpstr>
      <vt:lpstr>Cambria Math</vt:lpstr>
      <vt:lpstr>Figtree</vt:lpstr>
      <vt:lpstr>Arial</vt:lpstr>
      <vt:lpstr>Calibri</vt:lpstr>
      <vt:lpstr>Office-tema</vt:lpstr>
      <vt:lpstr>A Hands-On Introduction to  Computational Fluid Dynamics</vt:lpstr>
      <vt:lpstr>Computational Fluid Dynamics</vt:lpstr>
      <vt:lpstr>Computational Fluid Dynamics</vt:lpstr>
      <vt:lpstr>Computational Fluid Dynamics</vt:lpstr>
      <vt:lpstr>Computational Fluid Dynamics</vt:lpstr>
      <vt:lpstr>Computational Fluid Dynamics</vt:lpstr>
      <vt:lpstr>Computational Fluid Dynamics</vt:lpstr>
      <vt:lpstr>Computational Fluid Dynamics</vt:lpstr>
      <vt:lpstr>CFD as a research tool</vt:lpstr>
      <vt:lpstr>CFD as a research tool: Who cares?</vt:lpstr>
      <vt:lpstr>CFD as a research tool: Who cares?</vt:lpstr>
      <vt:lpstr>CFD as a research tool: Who cares?</vt:lpstr>
      <vt:lpstr>CFD as a research tool: Who cares?</vt:lpstr>
      <vt:lpstr>CFD as a research tool: Who cares?</vt:lpstr>
      <vt:lpstr>CFD as a research tool: Who cares?</vt:lpstr>
      <vt:lpstr>CFD as a research tool: Who cares?</vt:lpstr>
      <vt:lpstr>So How to CFD?</vt:lpstr>
      <vt:lpstr>What are we solving?</vt:lpstr>
      <vt:lpstr>Classification of PDEs</vt:lpstr>
      <vt:lpstr>Techniques for Numerical Discretization</vt:lpstr>
      <vt:lpstr>Techniques for Numerical Discretization</vt:lpstr>
      <vt:lpstr>Finite Difference Method</vt:lpstr>
      <vt:lpstr>Finite Difference Method</vt:lpstr>
      <vt:lpstr>Finite Difference Method</vt:lpstr>
      <vt:lpstr>Finite Difference Method</vt:lpstr>
      <vt:lpstr>Finite Difference Method</vt:lpstr>
      <vt:lpstr>Finite Difference Method</vt:lpstr>
      <vt:lpstr>Finite Difference Method</vt:lpstr>
      <vt:lpstr>Finite Difference Method</vt:lpstr>
      <vt:lpstr>Finite Difference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Derivative Operators</vt:lpstr>
      <vt:lpstr>Derivative Operators</vt:lpstr>
      <vt:lpstr>Derivative Operators</vt:lpstr>
      <vt:lpstr>Derivative Operators</vt:lpstr>
      <vt:lpstr>Derivative Operators</vt:lpstr>
      <vt:lpstr>Derivative Operators</vt:lpstr>
      <vt:lpstr>Derivative Operators</vt:lpstr>
      <vt:lpstr>Derivative Operators</vt:lpstr>
      <vt:lpstr>Finite Difference in action</vt:lpstr>
      <vt:lpstr>Finite Difference in action</vt:lpstr>
      <vt:lpstr>Finite Difference in action</vt:lpstr>
      <vt:lpstr>Finite Difference in action</vt:lpstr>
      <vt:lpstr>Finite Difference in action</vt:lpstr>
      <vt:lpstr>Finite Difference in action</vt:lpstr>
      <vt:lpstr>Finite Difference in action</vt:lpstr>
      <vt:lpstr>Finite Difference in action</vt:lpstr>
      <vt:lpstr>Finite Difference in action</vt:lpstr>
      <vt:lpstr>Finite Difference in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umair-kth/ModelAir_CFD (github.com)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CFD Towards Exascale Using SOD2D</dc:title>
  <dc:creator>Mohammad Umair</dc:creator>
  <cp:lastModifiedBy>Mohammad Umair</cp:lastModifiedBy>
  <cp:revision>16</cp:revision>
  <dcterms:created xsi:type="dcterms:W3CDTF">2024-05-08T09:15:01Z</dcterms:created>
  <dcterms:modified xsi:type="dcterms:W3CDTF">2024-06-17T14:37:36Z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0x010100D771F6C5735A73419DFC3DFEE537AB2A</vt:lpwstr>
  </property>
</Properties>
</file>